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notesSlides/notesSlide1.xml" ContentType="application/vnd.openxmlformats-officedocument.presentationml.notesSlide+xml"/>
  <Override PartName="/ppt/ink/ink4.xml" ContentType="application/inkml+xml"/>
  <Override PartName="/ppt/notesSlides/notesSlide2.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33"/>
  </p:notesMasterIdLst>
  <p:sldIdLst>
    <p:sldId id="294" r:id="rId2"/>
    <p:sldId id="282" r:id="rId3"/>
    <p:sldId id="285" r:id="rId4"/>
    <p:sldId id="286" r:id="rId5"/>
    <p:sldId id="313" r:id="rId6"/>
    <p:sldId id="287" r:id="rId7"/>
    <p:sldId id="314" r:id="rId8"/>
    <p:sldId id="284" r:id="rId9"/>
    <p:sldId id="288" r:id="rId10"/>
    <p:sldId id="283" r:id="rId11"/>
    <p:sldId id="303" r:id="rId12"/>
    <p:sldId id="290" r:id="rId13"/>
    <p:sldId id="291" r:id="rId14"/>
    <p:sldId id="289" r:id="rId15"/>
    <p:sldId id="292" r:id="rId16"/>
    <p:sldId id="293" r:id="rId17"/>
    <p:sldId id="304" r:id="rId18"/>
    <p:sldId id="295" r:id="rId19"/>
    <p:sldId id="296" r:id="rId20"/>
    <p:sldId id="298" r:id="rId21"/>
    <p:sldId id="297" r:id="rId22"/>
    <p:sldId id="299" r:id="rId23"/>
    <p:sldId id="306" r:id="rId24"/>
    <p:sldId id="310" r:id="rId25"/>
    <p:sldId id="307" r:id="rId26"/>
    <p:sldId id="308" r:id="rId27"/>
    <p:sldId id="309" r:id="rId28"/>
    <p:sldId id="305" r:id="rId29"/>
    <p:sldId id="311" r:id="rId30"/>
    <p:sldId id="315" r:id="rId31"/>
    <p:sldId id="31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65" autoAdjust="0"/>
    <p:restoredTop sz="94660"/>
  </p:normalViewPr>
  <p:slideViewPr>
    <p:cSldViewPr snapToGrid="0">
      <p:cViewPr varScale="1">
        <p:scale>
          <a:sx n="70" d="100"/>
          <a:sy n="70" d="100"/>
        </p:scale>
        <p:origin x="6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1:14:12.447"/>
    </inkml:context>
    <inkml:brush xml:id="br0">
      <inkml:brushProperty name="width" value="0.05292" units="cm"/>
      <inkml:brushProperty name="height" value="0.05292" units="cm"/>
      <inkml:brushProperty name="color" value="#FF0000"/>
    </inkml:brush>
  </inkml:definitions>
  <inkml:trace contextRef="#ctx0" brushRef="#br0">4357 3614 1202 0,'0'-5'9'0,"0"2"11"0,-4-3 19 16,4 1 35-16,-2 2 23 0,1-1 21 0,-1 3 23 16,0-1 10-16,2 0 5 0,-1-1-1 0,-1 3-7 15,1-3-26-15,1 3-11 0,-2-2-9 0,2 2-8 0,0 0 5 16,0 0 3-16,0 0-5 0,0 0 3 0,0 0-5 15,0 2-10-15,0-2-3 0,-2 0-12 0,2 1-1 16,0-1-8-16,0 0-2 0,-1 2-2 0,2-2-1 0,-2 0 4 16,2 0-7-16,-2 0-3 0,1 2-13 0,0-1-13 15,0-1-3-15,0 0-9 0,-2 0-4 0,4 0-4 16,-4 2-4-16,4-2-2 0,-2 0-1 0,0 2 8 16,0-2-2-16,1 1-8 0,-1-1-2 0,0 1-3 15,2-1 7-15,-2 2 3 0,0-1-2 0,0 2 7 0,0-1 12 16,2 3-1-16,1-1 10 0,-2 2 4 0,1-1-7 15,3 2 0-15,-1 0 2 0,-2 0-14 0,1-2-6 0,0 2 7 16,2 0-14-16,-2 0 2 0,2 1 0 0,-3-2 0 16,3 3 0-16,-1-4 4 0,1 2-6 0,-2 0 0 15,0-1 10-15,0-1-4 0,2 1 1 0,-2-1 5 0,2 2-9 16,-2-3 1-16,2 2 1 0,-1-1 4 0,-2 0-5 16,3-1 3-16,-4 0-2 0,3-3-3 0,-3 2 10 15,1 1 0-15,0-1-3 0,-1-3-2 0,-1 0-2 0,0 1 4 0,3-1-6 16,-3 0 1-16,1 0-2 0,-1 1 0 15,0-1 10-15,0 0-5 0,2 0 7 0,-2 0-7 0,2 0 8 16,-2-1 6-16,0 2 6 0,0-3 0 0,3-1 0 16,0 0 9-16,-1-1-3 0,4-1 3 0,1 0 2 15,2-4-11-15,2 0 3 0,3-2 2 0,-1-1-5 16,0 0-3-16,2-2-1 0,0 1-1 0,2-4-4 16,-1 1-2-16,3-4-6 0,-1 2-6 0,2-2 3 0,0 0-3 15,-1-2-2-15,2 1 1 0,1 0-4 0,-2-2 6 16,1 4-5-16,-1 1 4 0,1 0-4 0,-2 1 2 0,3 4 6 15,-3-1-6-15,-3 0 7 0,1 1-6 0,-2 4 1 16,0-1 0-16,-2 0 1 0,-1 3-6 0,-2-1 3 16,-2 3 3-16,0-1-6 0,1 2 5 0,-4 0-1 15,0 1 1-15,0 1-4 0,-2 0 6 0,0 2-4 0,0-2-6 16,-3 1 8-16,1 1-4 0,1-2 4 0,-2 2-5 16,0 0 6-16,0 0-8 0,0 0 2 0,0 0 6 15,0 0-8-15,0 0 1 0,0 0-21 0,0-1-13 0,0 0-37 16,0 0-24-16,0 0-48 0,0 1-42 0,0 0-41 15,2 0-58-15,-4 0-46 0,2 1-46 0,2 0-48 0,-2 1-59 16</inkml:trace>
  <inkml:trace contextRef="#ctx0" brushRef="#br0" timeOffset="30009.5102">9741 5264 1233 0,'-2'-2'7'0,"1"2"1"0,1-1 12 15,0-3 14-15,0 4 17 0,0 0 18 0,0 0 13 16,0 0 2-16,0 0-2 0,0-3 8 0,0 3-4 0,0 0-10 15,0-2-15-15,1 2-13 0,1-2-6 0,-2 2 8 16,0-2-1-16,0-1-13 0,2 3 5 0,-2-3-1 0,0 2 5 16,0 0 0-16,0-1 3 0,0-1-6 0,0 1 3 15,0 0 6-15,0 2-8 0,0-3 1 0,0 0 0 16,0 3 0-16,0-1-4 0,0 0-1 0,0-1-5 16,0 2 3-16,0-2-1 0,0 2 2 0,0-1-11 0,1 1-8 15,-1 0-1-15,0 0-1 0,0 0 6 16,0 0-6-1,0 0-33 1,0 0 0-16,0 0 7 0,0 0-7 16,0 0 0-16,3 12 5 15,13 46-2 1,-16-50 8 0,2 1 1-16,1 1 7 0,-2-5-3 0,3 4-5 15,-1-3 1-15,5 10 4 31,-8-16 16 1,9 5-10-32,-9-5 12 31,53-36-9-31,-53 36 7 0,0 0 6 16,90-87-14-16,-90 87 14 15,83-95-9-15,-70 81-7 16,-1 0 0-16,1 1 1 0,-2 1-7 0,-1 1 8 0,-2 0-10 0,1 2 2 15,-3 0 2-15,1 1 2 0,-1 0 1 16,1 4-1-16,-3-1-1 0,-2 1-1 0,2 1 1 16,0-2 0-16,-3 2-6 0,1 1 6 0,-1-1-5 0,1 3 4 15,0-4-2-15,1 4 2 0,-3-2 2 0,0 2 1 16,1 0 1-16,-1-1 0 0,0-1-6 0,0 2-6 0,0 0 12 16,0 2-3-16,0-4-3 0,-1 2 0 15,1 0 2-15,0 0-2 0,0 0 0 0,0 0 4 0,0 0-2 16,0 0 1-16,0 0-11 0,0 0-5 0,0 0-24 15,0 0-27-15,0 0-25 0,0 0-39 0,0-3-33 16,0 3-51-16,0 0-32 0,0 0-42 0,0 0-38 0</inkml:trace>
  <inkml:trace contextRef="#ctx0" brushRef="#br0" timeOffset="56189.5618">4021 8505 1358 0,'-2'-3'1'0,"-1"3"8"0,0-3 14 0,5-1 8 16,-4-1 1-16,2 5 6 0,0-2 6 0,2-1 10 15,-1 0 0-15,-1 2-9 0,2-2-10 0,-1 3-6 16,1-2 5-16,1-1 3 0,-3 3-6 0,3-1-5 16,-3 1-1-16,0-2-1 0,0 2-1 0,0 0-1 0,0 2-7 15,0-1-12-15,0-1 1 0,0 2-5 0,0-2-2 16,0 1 4-16,0 0-1 0,-2 0-3 0,4-1-2 15,-4 0 4-15,4 3-1 0,-2 1 4 0,3-1-1 0,-3 1-1 16,2 1-6-16,2 3 4 0,-2 1-4 0,3 1 5 16,-2-1-2-16,0 3 2 0,2-4-3 0,-2 4-5 0,2-1 8 15,1-1 0-15,-1 2 6 0,0-4-4 0,1 1-1 16,-2-1 0-16,3 0 5 0,-2-2 3 0,-2-3 1 16,2 2 3-16,1-1 9 0,-3-4 2 0,2 0 19 15,0 0 16-15,-2 0 11 0,0 0 10 0,2-2 10 0,0-1 8 16,2-2-2-16,0-2 4 0,1 0-11 0,0-3-20 15,2-2-9-15,2-1-15 0,2-1-9 0,0-5-11 16,0 2-9-16,2-4-3 0,0 1-5 0,0-1 2 0,1 1-7 16,1-2 10-16,-3 1-7 0,1 1 1 0,0 3-3 15,-2 0-3-15,2 1-5 0,-5 3-2 0,1-1-11 16,-2 5-42-16,-2-1-48 0,-3 2-54 0,1 3-65 0,-1 2-63 16,-4 2-59-16</inkml:trace>
  <inkml:trace contextRef="#ctx0" brushRef="#br0" timeOffset="56879.9804">5582 8439 1454 0,'-6'-3'5'0,"3"-1"5"16,-3-1 17-16,6 2 15 0,-2-1 16 0,1 1 18 16,-1 0 2-16,2 0 12 0,-2-1 3 0,1 0-2 15,1-1-11-15,0 2-1 0,0-2-17 0,0 1-7 16,1-1 5-16,1 0-8 0,0 3-14 0,1-3 0 0,-3 3-4 15,1 0-12-15,2 1 1 0,-3 1-11 0,0 0-5 16,0 0-4-16,0 1 0 0,0 1 1 0,-3-2-8 16,6 2-2-16,-6-2 3 0,6 2-7 0,-3 1 0 0,-3-1 0 15,3 3 2-15,3 0-2 0,-3 2 4 0,2 3 2 16,1 0-3-16,0 1 3 0,0 1 1 0,1 0-2 16,2-2 2-16,-1 0-4 0,-2-5 3 0,3 3-1 15,-3-7 3-15,0 3-1 0,1 0 0 0,-1-4-2 0,-2 0 1 16,1 2 4-16,0-2 0 0,-1-2 6 0,1 2-2 15,1 0 12-15,1-2-1 0,0 0 6 0,-1 1 10 16,3-3 4-16,1 0 6 0,2-3 0 0,0 2 0 0,1-3-1 16,1 0 0-16,0-2-6 0,4-2-6 0,0 3-2 15,0-2-5-15,2-1-5 0,-1-1-2 0,-1 2-7 16,0 1-1-16,2-2 2 0,-4 3-4 0,-1 1-1 0,-2 4-3 16,-2-4-1-16,1 3 4 0,-1 1-2 0,-2 0 4 15,-1 0-4-15,0 2 1 0,1-1-1 0,-3-1 1 16,0 1-8-16,1 2-23 0,-1 0-20 0,2-2-31 15,-2-1-34-15,1 3-24 0,1-3-39 0,-2 4-48 0,2-3-40 16,0 3-26-16,-2-4-31 0</inkml:trace>
  <inkml:trace contextRef="#ctx0" brushRef="#br0" timeOffset="57935.6471">9123 8451 2368 0,'-3'0'0'0,"0"-2"-2"0,0 2-1 0,4-5 3 16,-1 5 2-16,-1 0-2 0,1 0 3 0,0 0 3 16,1 0-8-16,-1 0 6 0,0 2-1 0,2-1-1 0,-2 0-7 15,0 0 3-15,2-1-5 0,-2 2-3 0,1-2 4 16,2 0-1-16,-3 0-5 0,0 2 4 0,0-2 5 15,0 0 1-15,0 3-5 0,1 0 6 0,1-1-1 0,0 2 0 16,-1 1 12-16,2 1-9 0,1 0-2 0,-1 2-4 16,-2-1 11-16,3 1-2 0,-1-2 5 0,-1 2-5 0,2-1-10 15,-1-2 9-15,-1 0 2 0,-1 2-1 0,1-5-4 16,-1 4-1-16,3-4 2 0,-3 1 11 0,1-2 22 16,-2-1 18-16,2 3 17 0,-1-3 33 0,1 0 26 15,1 0 4-15,-1-3 0 0,3 2-3 0,0-4-11 0,3-1-19 16,4-3-12-16,2-3-35 0,2-2-20 0,4-3-7 15,2-3-5-15,2 0-4 0,0-3-3 0,1 0-7 0,2 0-3 16,-4 0 3-16,2 2 1 0,-2-1-7 0,-1 3 3 16,0 2 0-16,-6 0-5 0,1 4 4 0,-4 1-1 15,-1 3 1-15,-4 2-12 0,-3 1 1 0,0 2-25 0,-3 1-33 16,-1 2-53-16,-1-2-54 0,0 3-85 0,-1-2-102 16</inkml:trace>
  <inkml:trace contextRef="#ctx0" brushRef="#br0" timeOffset="77734.171">5881 13300 1380 0,'-6'0'13'16,"0"0"25"-16,1 0 20 0,3-3 5 0,-1 3 8 15,0-2 4-15,1 0-1 0,2 2 6 0,0-1-7 0,2 0-14 16,-2 0-6-16,0 1 1 0,1-2 6 0,-1 2 6 15,2 0 4-15,-2 0 14 0,0 0 2 0,0-1 8 0,2 2-4 16,-2-1 1-16,0 0-9 0,0 0-13 16,0 2 2-16,0-2-25 0,0 1-2 0,0 0-14 15,1 0-1-15,1-1-11 0,-1 2-6 0,1-2 0 0,-2 0-7 16,2 0 7-16,1 2-7 0,0-2-7 0,0-2-7 16,0 0-2-16,3 2 3 0,1-3 7 0,1 1 8 15,3 0 1-15,1-1 1 0,2-1-1 0,1 1 0 16,-1-2 9-16,2 2 0 0,1-1-8 0,-2-1-5 15,2 0-2-15,-1 1 1 0,1-4 2 0,-3 3 1 0,2 0-3 16,0-2-1-16,0 0 2 0,-2 1 2 0,2-1-1 16,0 2-2-16,-2-1-5 0,0 1 4 0,2-1-5 15,-3 2 0-15,0-1 0 0,0-2-5 0,1 4 8 16,-2-2 6-16,2 1 4 0,-2-1-1 0,0 1 5 0,2 0 3 16,-3-2-7-16,2 0 7 0,-1 2-6 0,-2-1-5 15,0 2 0-15,0-2 1 0,1 0-7 0,-2 1 3 16,1 1 4-16,-3-1-3 0,1 1 0 0,2-1 4 15,-3 3-2-15,1-1-1 0,-5-1 1 0,2 2-1 0,1-2 1 16,-3 3-1-16,-1 0 4 0,1 0-4 0,-2 0 1 16,1 0 0-16,-2-1-1 0,0 1 0 0,0 0-1 15,0-1 7-15,0 1-12 0,0 0 2 0,0 0-1 16,0 0 3-16,0 0 5 0,0-1-3 0,0 1-1 16,0 0-4-16,0 0 8 0,0 0 0 0,-2-2-5 0,2 2-16 15,0 0-25-15,0 0-33 0,0 0-39 0,0 0-38 16,2 0-51-16,-4 0-50 0,2 0-53 0,0 0-44 15,0 2-53-15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0:56:04.840"/>
    </inkml:context>
    <inkml:brush xml:id="br0">
      <inkml:brushProperty name="width" value="0.05292" units="cm"/>
      <inkml:brushProperty name="height" value="0.05292" units="cm"/>
      <inkml:brushProperty name="color" value="#FF0000"/>
    </inkml:brush>
  </inkml:definitions>
  <inkml:trace contextRef="#ctx0" brushRef="#br0">9384 6506 3161 0,'-2'-4'3'0,"1"1"26"16,-3 0 20-16,4-2 3 0,-1 3-1 0,-2 2-1 15,3 0-1-15,0 0-1 0,0 0-1 0,0 2-28 16,0-2-16-16,0 0-5 0,0 0-3 0,3 2 4 0,-3-1-1 16,0 1 5-16,1-2-4 0,-1 0-5 0,0 3-2 15,2-2 1-15,-2 1 7 0,2-1-6 0,-2 2 1 16,0-1-7-16,1 3 2 0,1-1 9 0,0 4 2 0,-2-1-2 16,3 3-6-16,0 0 10 0,-1 1 2 0,2 0 0 15,-3 0 3-15,3 1-5 0,-3-2-3 0,3 0 8 16,-1-1 1-16,-3 0-6 0,3-3-1 0,-1 2 12 0,1-4-4 15,-2 1 7-15,1-2-4 0,0 1 1 0,2-4 8 16,-3 2 8-16,-1-1 4 0,2-2 6 0,0-1 8 16,1 2 10-16,-3 0 17 0,2-2 22 0,1 2 5 0,0-2 4 15,2-1 2-15,4 0-4 0,1-2 2 0,2-1-15 16,6-4-14-16,2-2-26 0,1-3-6 0,2 3-10 16,6-6-4-16,-2 0-14 0,3-1 1 0,-2-1-5 0,1 3-2 15,-1-3 3-15,-1 1-4 0,-1 2-8 0,-1 0 7 0,0 3 0 16,-3 0-7-16,-3-1 3 0,2 3 2 15,-4 3-5-15,-1-1-6 0,-2 2 11 0,-3 1-3 16,-3 2 5-16,1 0-4 0,-2 3 0 0,-3-3 2 0,1 2 2 16,0 2-2-16,-2-2 0 0,1 1-10 0,1-1-4 15,-1 1 3-15,-1-1-1 0,2 0 1 0,-2 1-3 0,2 0 2 16,-2 1-8-16,3-1-2 0,-1 0-8 16,-2 2-27-16,-2-2-11 0,6 1-30 0,-4 0-27 0,0 1-17 15,1-3-29-15,0 2-14 0,-3-1-21 0,4 0-18 0,0 0-37 16,0-1-40-16,0 2-41 0,4-3-66 15</inkml:trace>
  <inkml:trace contextRef="#ctx0" brushRef="#br0" timeOffset="2734.2825">16539 7783 3100 0,'-1'3'9'16,"-2"-1"17"-16,-1 0 17 0,6-6 11 0,-4 4 5 16,1 0 3-16,-4 0-6 0,2 0 1 0,3 0-6 15,0 2-5-15,0-2-10 0,-1 1-14 0,1 0 0 0,1-1 4 16,-1 0 4-16,2 0 4 0,-1 0 4 0,4 0-1 15,-4 0-8-15,1 0 3 0,0 0-6 0,1 0-12 0,-2 3 6 0,1-3-6 16,0-3-4-16,1 6-8 0,2-3 2 16,-2 0 6-16,6 0 10 0,1 0 1 0,3 2 4 0,4-2-7 15,1 0 1-15,2 0-1 0,3 0-3 0,3 0-2 16,-1 0-5-16,3 0 10 0,-2 0-1 0,6-2 11 16,0 4-5-16,0-2 6 0,1 0 2 0,0 3-6 0,2 0-3 15,-2-1 6-15,2-2-3 0,-1 4-6 0,-3-1 1 16,1-1-5-16,-1 1 2 0,-2-3 1 0,-1 3-1 15,-3-1-15-15,2-2 6 0,2 2-1 0,-6 0 0 0,4-2-2 16,-3 3-6-16,1 0 2 0,2-3 5 0,2 0-6 0,-3 2-2 16,4-2 7-16,-1 1-5 0,1 2-3 15,2-3 9-15,-1 0-4 0,1 0 2 0,-1 3 1 16,3-1-7-16,-4 0-1 0,-2-4 4 0,2 5-1 0,-1-3-3 16,-3 3 6-16,0-3-3 0,-5 2 5 0,1-2-6 15,-4 0 2-15,-2 3 1 0,2-2 5 0,-2-1-2 16,-2 0-5-16,-3 0 0 0,3 0 0 0,-3 0 8 15,0 0-8-15,2 0 0 0,-4 0 7 0,3 0-9 0,0 0 6 16,-1 0-6-16,1 0 11 0,5 0-4 0,-5 0 0 16,2 0 0-16,3 0-3 0,1 0 8 0,-1 0 2 0,1 0 1 15,1 0-2-15,0 0 2 0,-2-1 3 0,4 2-1 16,-4-1 9-16,1 0-5 0,0 0-8 0,-2 0 4 16,1 0-6-16,0 0-2 0,1 3 1 0,2-6 1 15,-3 2-13-15,3 1 4 0,0-2 4 0,1 1 1 0,1 1 2 16,2-2-7-16,-1 2 0 0,0 0 0 0,4 0 2 15,-2 0 3-15,2 0-3 0,-3 0-7 0,3 0 1 16,-2 0 8-16,2 0-6 0,-2-3 0 0,2 3-3 16,0 3 3-16,-3-3 4 0,3-3 3 0,-2 6-7 0,0-6 11 15,0 3-4-15,0 3 4 0,-4-3 1 0,3-3-10 16,-4 3 0-16,0 3-1 0,-2-6 9 0,1 6-15 16,-4-6 5-16,0 3 2 0,-2 0-2 0,3 0 6 15,-2 0-4-15,2-3 0 0,-3 3-5 0,1 0 3 0,2-2 11 16,1 4-14-16,-1-4 3 0,3 2-2 0,-2-3 8 15,2 3-2-15,1 0-2 0,0 0 1 0,2 0-2 16,-2 0-1-16,-2 3 0 0,1-3 6 0,-2 0-4 16,4 2-2-16,-6-2 2 0,1 0-2 0,1 0-5 15,-4 0 11-15,1 0-2 0,-1 0-6 0,0 0 2 0,-1 0 4 16,0 0-4-16,-3 0 6 0,4 0 3 0,-4-2-9 16,4 2 0-16,-2 0 4 0,2-3-4 0,-1 3 2 15,-1 0 4-15,5 0-11 0,-2 0 3 0,0 0 4 0,1 0 5 16,0-1-5-16,-2 1-1 0,4-2 10 0,-4 2-8 15,3 0 4-15,-3-1-6 0,-2 1 4 0,1 0-5 16,-1 0-3-16,2 1 7 0,-5 1-9 0,1-4 5 16,1 2 2-16,2 0 4 0,-2 3-4 0,0-4-4 15,0-1 10-15,0 2-8 0,-2 2 0 0,4-5 2 0,-2 4-2 16,0-2 2-16,2 1-1 0,-1 1 4 0,2 1-8 16,-4-1 8-16,6-1 1 0,-3 0-8 0,1 0 10 15,1 0-5-15,-1 0-1 0,-1 0 4 0,3 3 1 16,-4-3-5-16,1 0-2 0,1 2 2 0,-1-2-1 0,0 0-6 15,1 3 7-15,-3 0-4 0,2-6 6 0,-3 6-6 16,4-3 1-16,-5 0 3 0,1 2 5 0,0-2 0 16,-1 0 1-16,2-2-3 0,-2 4-3 0,-2-2 5 15,0 0 2-15,2 0 0 0,-3 0-7 0,4 0 2 0,-4 0-4 16,3 0 6-16,-1 0-4 0,0 0-2 0,1 0-3 16,0 1 7-16,0-1-8 0,1-1 3 0,1 4-2 15,-2-3 5-15,1 0 3 0,-2 0-3 0,-1 0 7 16,1-2-7-16,-4 2 0 0,3 0 5 0,-3-1 2 15,-2 1-5-15,1 0-6 0,0 0 10 0,-1 1-3 0,1-1-3 16,-2 0 2-16,2 0 0 0,-2 2 5 0,1-1-7 16,-1-1 7-16,2 0-7 0,-1 0 0 0,1 0 5 15,-2 0 2-15,2 0-7 0,1 0-6 0,-2 0 8 16,4 0-9-16,-4 0-5 0,3 0-16 0,-1 0-21 0,0-1-20 16,0-1-22-16,0 1-29 0,1 1-47 0,-3 0-42 15,2-2-45-15,-1 2-76 0,2-3-86 0</inkml:trace>
  <inkml:trace contextRef="#ctx0" brushRef="#br0" timeOffset="4664.8028">26231 7689 1517 0,'-10'-3'4'0,"2"3"9"0,0-4 18 15,5 1 8-15,-2-2 5 0,2 5 0 0,1-2 8 16,2 1 6-16,-1 1 10 0,1-1 3 0,0 2-4 16,0-2-7-16,1 2 10 0,-1-1 5 0,2 0-7 0,-2 1 1 15,0 1-13-15,2-2-7 0,-1 0-9 0,-1 0 2 16,2 3-13-16,-2-3 0 0,0 2 15 0,1-2 18 16,1 1 14-16,-2 0 9 0,0 0 10 0,2-1 8 15,-1 0 7-15,1 3 0 0,1-3-6 0,1 1-15 16,1 2-8-16,3-2-12 0,-1 0-13 0,3 2-5 0,3 1 1 15,0-3-10-15,3 3-3 0,0 1-14 0,1-2 4 16,3 1-3-16,0-1-1 0,0 1-4 0,2-2-8 16,1 2 3-16,0 0-1 0,2-1 0 0,1-1-15 15,-1 1 8-15,2 2-5 0,-3-1-1 0,4-1-4 0,1 2 4 16,-1-1-7-16,2-1 0 0,-2 1 7 0,-1-1-16 16,2 0 11-16,-3 0 5 0,0-2-4 0,-4 2-3 15,0-2 3-15,0 2 6 0,-2-2-3 0,1 3 6 16,0-4-2-16,-1 3-7 0,1-1 2 0,-1-2 4 0,-1 2-1 15,0-1-3-15,0 0 3 0,-1-1 0 0,-1 1-3 16,-1 1 2-16,1-2 4 0,0-1-4 0,-2 2-1 16,1-1 1-16,-4-1 0 0,4 2-5 0,-3-2 1 15,0 0 4-15,2 1-5 0,-2-1 6 0,3-3-5 16,-2 4-1-16,0 0 0 0,1 0 4 0,0 0-2 0,1 0-3 16,-2 0 11-16,2-2-7 0,0 2 0 0,-2 0 3 15,0 0-6-15,1-3 4 0,-3 3 1 0,1 0-5 16,-2 0 0-16,1 0 1 0,-4 3 2 0,4-3 2 15,-3 0 1-15,-1 0-5 0,0 0 5 0,1-3-1 16,-1 3-7-16,-1 0-1 0,-1 0 9 0,0 0-8 0,-1 0 7 16,1 0-1-16,-1 0-2 0,-2 0-1 0,0 0 2 15,1 0 5-15,-1 0-7 0,1-1 4 0,-1 1-5 16,-1 0 3-16,-2 0-4 0,0 1 9 0,2-1-3 16,-1 0-4-16,-1-1 1 0,0 1 2 0,0 1 2 0,0-1-1 15,0 0 3-15,0 0-5 0,0 0 0 0,2 0 0 16,-4 0-2-16,2 0 2 0,0 0-1 0,0 0-11 15,2 0-6-15,-1 0-14 0,-1 0-20 0,0 0-20 0,2-2-31 16,-2 2-30-16,3-2-31 0,0 2-30 0,1 0-51 16,-1-3-52-16,-3 2-63 0</inkml:trace>
  <inkml:trace contextRef="#ctx0" brushRef="#br0" timeOffset="17953.6328">5289 8889 3148 0,'1'0'9'0,"-1"0"9"16,0-3 15-16,3 3 2 0,-4 0-2 0,1 0-2 16,-2 0 0-16,2 0 7 0,0 0-5 0,0 0-2 0,0 0 0 15,0 0 6-15,0 0 8 0,0 0 4 0,0 0 2 16,0 0-7-16,0 0 4 0,0 0-5 0,0 0-12 15,0 0-5-15,0 0-7 0,0 0 0 0,0 0 4 0,0 0-5 16,0 0-2-16,0 0-5 0,0 0 15 16,0 0 4-16,0 0 1 0,0 0-8 15,0 0 3-15,0 0 2 0,0 0 3 0,0 0 4 16,0 0 3-16,0 0-8 0,0 0 8 0,0 0-11 16,27 11 6-16,13-2 1 0,-28-9-7 0,1 0 0 0,1 2-7 15,-1 0 10-15,4-2-3 0,-4 1 9 0,2 1-12 16,1-2 2-16,1 1-1 0,0-1-1 0,0 0-3 15,3 0-6-15,-2 0-3 0,2-1-5 0,-1-1 0 16,2 2-4-16,-2 0-1 0,-2 0-2 0,2 0 5 0,-4 2-3 16,0-1 0-16,-2 0-1 0,1-1 3 0,-4 3-1 15,-1-3-3-15,2 2 4 0,-1-2-6 0,-2 1 7 16,4 1-1-16,-4-2-4 0,3 3 3 0,3-1 4 16,-3-2 12-16,2 3-3 0,1-2 3 0,2 2 0 15,0-1 3-15,3-1 12 0,-3 1 2 0,4-2-9 0,0 3-12 16,0-2 8-16,2-1-2 0,1 3-9 0,-2-3 1 15,4 2-8-15,-1-2-8 0,-2 3 3 0,2-1 7 16,-5 1-7-16,3-1 0 0,-3 0 2 0,-2 1-2 16,0 0 0-16,-2-1 1 0,1 1 3 0,-4-1-2 15,2-2-6-15,-2 2 2 0,-1 0 4 0,0 1-9 0,0-3 10 16,-1 3-3-16,2-2-7 0,-1 0 11 0,-1 1-1 16,4 0 3-16,-3-2-5 0,3 0 14 0,-1 0-12 15,4 0 9-15,-3 0-1 0,4 0-16 0,1 0 12 0,0 0 2 16,3 0-1-16,1 0-4 0,0 0-6 15,2 0 4-15,0 0 10 0,0 0 2 0,0 0-8 0,-2 0-6 16,-1-1 5-16,-2 2 0 0,-2-1 4 0,1-1-7 16,-3 1-9-16,-2 0 5 0,-1 0-1 0,1 0 5 15,-1 0-6-15,-1 1 4 0,1-1-3 0,-2 0 3 16,3 0 3-16,-1 0-1 0,1 0 0 0,0 0-6 16,2 0 4-16,-2-1 4 0,2 0-3 0,0-1-1 0,3 1 4 15,-3 0-4-15,3-2 0 0,1 3 5 0,-2 0 0 0,4-3-5 16,-2 3 4-16,-2-2-4 0,0 2-7 15,-1-2 7-15,1 2 5 0,-1 0-10 0,-4 0 1 16,3 0 1-16,-3-1 1 0,-2 0-1 0,1 1 6 0,-2 0-5 16,-2-1-3-16,1-1 7 0,-2 2 0 0,-1 0 3 15,-1 0-10-15,0 0 3 0,-1 0 7 0,-1-1 1 16,2 0-1-16,0 1-2 0,-2-3 3 0,0 3-10 16,4 0 11-16,-4-3 0 0,3 3-12 0,-3 0-1 0,2-1 8 15,-2 0-5-15,-1-1-3 0,1 2 10 0,-1-1-4 16,-1 0-2-16,1 0 8 0,1 1-1 0,0-2-7 15,-2 2 8-15,2 0-5 0,-1 0 1 0,0 0 0 16,1 0-2-16,-3 0-4 0,3 0 1 0,-3 0 6 16,0 0 1-16,2-2-6 0,-1 2-3 0,-1 0 3 0,2-1 2 15,-2 1 3-15,0 0-1 0,2 0-5 0,-2 0-10 16,0 0 13-16,0 0 0 0,1 0-2 0,1 0 4 16,-1 0-5-16,1 0-1 0,1 0 2 0,0-2 8 15,0 2-5-15,0-3 1 0,0 3-2 0,1-1 4 16,1 1-3-16,1-1-2 0,0-1 1 0,-1 2 3 0,0 0-1 15,-2 0-4-15,3 0 2 0,-1-1-3 16,1 1-1-16,-5-1 4 0,6 1 2 0,-1 0-6 0,-1 0 3 16,3 0-1-16,-3 0 7 0,1 0 1 0,-1 0-1 15,0 0 0-15,1 0-8 0,0 0 4 0,0 0-1 16,-1 0 4-16,2-1-15 0,-3 1 1 0,4 0 8 0,-3 0-3 16,0-2 1-16,3 2 1 0,-3 0-1 0,2 2 2 15,-2-2 6-15,0 0 1 0,-1 0-8 0,1-2 8 16,-3 2 0-16,0 0 0 0,1 0 3 0,-3 0-5 15,0 0 4-15,0 0-5 0,0 0-2 0,0 0 0 0,0 0 0 16,0 0-2-16,0 0-3 0,0 0 0 0,0 0-8 16,0 0-10-16,0 0-7 0,0 0-21 0,1 0-19 15,-1 0-25-15,3 0-32 0,-3 0-26 0,0 0-39 16,-3 0-47-16,0 0-58 0,0 0-84 0,-2 4-113 16</inkml:trace>
  <inkml:trace contextRef="#ctx0" brushRef="#br0" timeOffset="19497.8907">11132 9053 1171 0,'-3'-2'14'16,"1"0"5"-16,-1 1 2 0,3-3 12 0,-1 4 6 15,-2-5 7-15,-1 5 20 0,0-3 18 0,0 3 4 16,3-1 25-16,-3-2 20 0,1 3 7 0,2-1 11 0,-4 1 4 15,5-1-8-15,-1 0-3 0,1 1-8 0,0 0-23 16,0 0-10-16,1 1-7 0,-1 1-5 0,0-2 0 16,3 0-7-16,-1 3 2 0,-1-3 2 0,1 0-1 15,-2 0 3-15,0 1-3 0,1-1-5 0,1 0 0 0,0 0-5 16,-2 0 0-16,1 0-12 0,1 0-2 0,-2 0-9 16,2 0-6-16,-1 0 0 0,1 0-9 0,1 0 11 15,0 0-16-15,3 3-4 0,2-3 8 0,3 0-5 0,3 0-2 16,2 0-5-16,5 0-3 0,1 3-14 0,2-3 3 15,3 0 0-15,1 0-7 0,1 0 0 0,2 2 0 16,-1-2 4-16,2 0-6 0,-1 0 4 0,1 2 2 16,-2-1 3-16,0-1-4 0,-1 1-4 0,1 0-6 0,-2-1-1 15,0 0 9-15,-1 0 0 0,0 2-1 0,1-2-7 16,4 0 2-16,0 0 0 0,-1-2 5 0,1 2-1 16,3-2-8-16,0 1 4 0,1-1-1 0,3 0 2 0,-2-1 1 15,1 3 3-15,-2 0 0 0,3-3 2 0,0 3-3 16,-5-1-4-16,1-2-6 0,0 3 6 0,-3-3 0 15,-2 1 0-15,1 0 4 0,-2 1-11 0,-2 1 14 16,-1-2-7-16,0-1 9 0,-3 3-11 0,-2 0 2 16,0 0 2-16,-3 0-6 0,-2 0 8 0,1-1-11 15,-4 1 10-15,3 0-4 0,-5-3 6 0,0 3-5 0,2 0 1 16,-2 0 1-16,1 0 5 0,3 0 1 0,-1 0-4 16,0 0 10-16,3-1-4 0,3 0 9 0,-2 0-3 15,3 1 5-15,0-2-9 0,2 2 4 0,-1 0-2 16,2 0-9-16,-3 0 5 0,2 0-1 0,-1-3-9 0,-2 3 2 15,0 0 3-15,-1 3-5 0,0-3 2 0,-2 0-2 16,1 0-2-16,-2 2-5 0,-2 0 11 0,2-1-10 16,-3-1 6-16,0 0 0 0,-1 0 4 0,-2 3-1 15,2-3-3-15,-4 0 4 0,4 0-1 0,-2 0-1 16,-2 0-2-16,2 1 4 0,2-1-3 0,-4 3-4 0,1-1 3 16,4-2 5-16,-4 1-7 0,2-1 4 0,0 2 2 15,-3-2-8-15,5 0 6 0,-4 0 7 0,-1 0 1 16,3 2-12-16,-3 0 8 0,-1-2 1 0,-4 1-2 15,2-1 13-15,-2 0-2 0,-1-1 5 0,0 2 4 16,0-2 3-16,-2 1-3 0,0 0-2 0,0-1 2 0,0 1-9 16,0 1-2-16,0-1-5 0,0-1-6 0,0 1 8 15,0 0-2-15,0 0-4 0,0-1-5 0,0 1 0 16,0 0-16-16,0-2-10 0,1 2-20 0,-1 0-24 16,0 0-18-16,0 0-14 0,0 0-34 0,4 0-27 0,-3 0-29 15,1 0-25-15,-2 0-30 0,0-2-33 0,1 2-47 16,-1-1-43-16,-1 1-47 0,2 0-56 0</inkml:trace>
  <inkml:trace contextRef="#ctx0" brushRef="#br0" timeOffset="21823.8802">26447 10951 2859 0,'-10'-8'0'0,"-5"1"0"0,2 0-2 0,3-3 10 0,-7 1 7 16,0 1-5-16,-4 2 5 0,-1-1 11 0,0 3 18 0,0-1 16 16,-2 2 3-16,1-1 14 0,-3 3-7 15,4 0 12-15,-2-2 5 0,4 3-8 0,1 0-17 0,1 0-13 16,3 0 3-16,2 4-23 0,3-1 1 0,0-1-9 15,2 1-10-15,1 2-2 0,-1 0-4 0,2 1-1 0,0-1-9 16,1 0 6-16,0 1-4 0,0-1 8 0,4 0-2 16,-4 1-6-16,2 0 11 0,2-1-8 0,-3 3 9 15,4-1-9-15,0-1 7 0,0 2-10 0,-1 0 7 0,2 1 8 16,-1 0-8-16,0 1 1 0,0 0-3 0,0 2 1 16,0 0-3-16,0 0 7 0,0 0-6 0,0 1 4 15,2 1 0-15,0-2 11 0,-1 2 0 0,1 1 0 0,-1 1 2 16,4 0-4-16,-2 1 3 0,0 1-1 0,0-1 2 15,2 6 1-15,2-3-6 0,0 3 7 0,1-2 1 0,0 4 7 16,0 0-2-16,3 0 1 0,0 2-1 0,-4-1-4 16,3 1 7-16,0 2-6 0,-2-4-6 0,0 4-4 15,1-3 2-15,-1 1-8 0,0-1-1 0,1-1-2 16,1 1 1-16,-2-2 0 0,0 0 0 0,4 1 1 0,-4 0-2 16,2-3 1-16,-1-1 0 0,1 0 5 0,-2-1-9 15,1 0-1-15,-3-4 9 0,1-2-4 0,1 1-3 16,-1-2 1-16,2 1-5 0,-3-3-3 0,2-1 10 15,-1 2 0-15,3 0-3 0,-2-1-2 0,0-2 5 16,1 1-5-16,-1-2 3 0,0 3 11 0,3-2-24 0,-3 0 3 16,2-1-15-16,-2 0-8 0,4-3-16 0,-4 2-13 15,0-3-34-15,1-1-41 0,-1-2-24 0,-1-1-62 16,-1-1-65-16,3-4-102 0,-1-1-112 0</inkml:trace>
  <inkml:trace contextRef="#ctx0" brushRef="#br0" timeOffset="22332.7076">26763 11297 3284 0,'3'-5'4'0,"-1"0"-1"15,-1 0 7-15,-1-5 2 0,4 9 3 0,-4-2 7 16,3 0 5-16,-3 2 5 0,3 0 10 0,0 0 21 16,-1-1 12-16,1 2 1 0,1 0-1 0,-2-2-6 15,1 2 0-15,0 0-11 0,-1-1-15 0,1 2-17 0,0-2-10 16,-3-1-1-16,2 2 10 0,-2 0 1 0,0 0 7 16,0 0 17-16,0 0 1 0,0-1-1 0,-2 1-2 15,2 0-1-15,0 0-14 0,0 0 1 0,-1 0-12 0,2 0-7 16,-1-1-8-16,-3 1 1 0,3-2-11 0,0 2-4 15,0 0 4-15,0-3-4 0,0 3 2 0,0 0-10 16,0 0 3-16,0 0 2 0,0 0 5 0,0 0 3 16,-1-1-8-16,-1 1 3 0,2-1-3 0,0 1 12 0,-2-3-2 15,2 2 1-15,0-2-4 0,0 1 0 0,0 0 4 16,0-2 3-16,0 4 3 0,2-2-16 0,-2-1 7 0,0 6 1 16,0-3 2-16,0 0-4 0,0 0-2 15,2 1-7-15,-4 0 1 0,2 2 2 0,0-2-6 0,0-1 0 16,0 3 0-16,2-2 2 0,-2 3 6 0,0 3 0 15,1 1 2-15,2 3 4 0,-3 4 6 0,4 2-5 0,-3 3 5 16,1 0 6-16,4 1-4 0,-3 2 3 0,2 0 2 16,-2-2-4-16,2 1-1 0,-2-2-2 0,2-2-8 15,0-2-27-15,-3-1-21 0,3-2-26 0,-3-3-37 16,1 1-30-16,0-5-48 0,-3 2-53 0,5-4-72 16,-2-1-79-16</inkml:trace>
  <inkml:trace contextRef="#ctx0" brushRef="#br0" timeOffset="22543.7808">27225 11485 2438 0,'6'0'11'15,"0"0"17"-15,2-5 15 0,-2 5 11 0,-2 0 11 16,0 0 6-16,0 3 14 0,1-1 12 0,-1 2 5 16,2 0-5-16,-1 3-6 0,1-2-6 0,-1 4-10 15,0 2 1-15,3-1-11 0,-2 3-4 0,-1 2-17 0,1-1-9 16,-1 1-12-16,0-1 1 0,-1 2-6 0,-1-3-10 15,1-1-18-15,-1 1-23 0,-3-3-16 0,2-1-25 16,-2-4-27-16,1 0-28 0,-1-1-35 0,0-4-49 16,0 0-45-16,0 0-58 0,0-1-77 0</inkml:trace>
  <inkml:trace contextRef="#ctx0" brushRef="#br0" timeOffset="22935.8455">27810 11084 2705 0,'9'-9'-3'15,"0"1"15"-15,-4 0 17 0,3 1 10 0,-3 2 4 16,3-2 17-16,-2 4 14 0,0 1 19 0,-1 0 23 0,3-1 5 16,-2 3-9-16,-1 0-7 0,1 0-2 0,1 0-16 15,-2 0-15-15,-2 0-19 0,4 0-20 0,-3 3-20 0,0-1-10 16,0-2-4-16,-3 4 2 0,3 0 2 0,-1-3-1 15,-2 2 0-15,-1 1-4 0,2 1 0 0,1-1 6 0,-3 0-1 16,0 3-3-16,-3 0-8 0,1 3 8 0,1 0 1 16,-4 0 12-16,0 3-4 0,-3 0-5 0,2 3 9 15,-5-1-6-15,1 0 7 0,1 1-12 0,-2-3 1 16,3 0-9-16,0 0 6 0,0-2 0 0,2-3-5 0,1-2 0 16,5-1 2-16,0-1 6 0,-2-1-1 0,4 0-2 15,0-1-5-15,1 2 3 0,-2-2 4 0,4 0-1 16,-2-1 3-16,2 0 1 0,3 1 6 0,0-2 10 15,3 0 5-15,0 0-6 0,3 0 3 0,3 0 0 0,2 0-5 16,-1 0-2-16,4-4-10 0,0 0-22 0,2-1-29 16,0 1-29-16,-1-3-34 0,1-1-34 0,-2-1-55 15,-1 1-59-15,-1-1-82 0,-4 0-94 0</inkml:trace>
  <inkml:trace contextRef="#ctx0" brushRef="#br0" timeOffset="23143.8471">28415 11257 1765 0,'3'7'28'15,"-1"0"31"-15,-2-3 19 0,3 2 10 0,-5 2 11 16,2-1 14-16,-3 2 10 0,0 4 8 0,1-1-20 0,1 1-17 16,-2 2-24-16,1-2-4 0,-3 3-9 0,5 1-13 15,-3 0-8-15,0-1-7 0,0 1-13 0,0 0-10 16,0 0 2-16,-1-3-20 0,4 1-27 0,-3-3-38 15,3-2-56-15,-2-2-54 0,1-1-64 0,1-6-85 16</inkml:trace>
  <inkml:trace contextRef="#ctx0" brushRef="#br0" timeOffset="24015.6511">29007 10942 1974 0,'7'-6'4'0,"-1"-1"10"16,-2 4 19-16,0-4 9 0,1 2 8 0,-1 1 8 0,0 0 14 16,-1 0 11-16,-2 4 8 0,1-2-4 0,0 1-16 15,-2 1-7-15,0 0-15 0,1 0-3 0,-1 1-22 16,0 0-4-16,0 0-17 0,0-1-2 0,0 0-8 0,0 3-5 15,0-3 7-15,0 1-7 0,0-1 12 0,0 1-4 16,0 0 0-16,0 0 1 0,0-1 4 0,0 0 0 16,-1 0-1-16,2 0 2 0,-1 1-6 0,0-1-2 15,0 0 7-15,0-1-5 0,2 1 1 0,0 1 3 16,-1-1 1-16,2 0 5 0,-1 1 0 0,1 0 3 0,3-1-2 16,-3 2 5-16,2-2 0 0,0 3 7 0,0-3 8 15,0 0 8-15,0 1 4 0,-1-1 1 0,1 1 7 16,-2-1 1-16,-2-1 16 0,1 1 1 0,-2 1 0 15,0-2 4-15,0 1 1 0,0 0-5 0,-2 1-2 16,1-1-1-16,-1 0-18 0,2 0-9 0,-1 0-3 0,-1 0-20 16,2 0 1-16,-2 0-2 0,2 0-9 0,-1 0-10 15,1 0 0-15,-2 0-2 0,2 0-3 0,0 0 4 16,0-1-9-16,0 2 3 0,-2-2-1 0,2 0 2 16,-2 1 1-16,2 0-1 0,0 0 3 0,0 0 0 0,-2 0 3 15,-1-3-3-15,1 1 6 0,-2 1 2 0,-1-1 1 16,-2-2 4-16,0 0-2 0,0 0 1 0,1 0-2 15,-1 0 1-15,1 0 1 0,3-1 4 0,-1 4 0 16,2-2 1-16,0 0-3 0,2 1 0 0,0-1 7 0,2 2 3 16,1-2-4-16,1-1 1 0,1-1-1 0,0 1 2 15,2 0 5-15,1-1-3 0,-1-2-1 0,3 3-1 16,-1-1 2-16,-2 0-2 0,4-1-3 0,-5 1 2 16,4 3-7-16,0-2 0 0,-2 2-1 0,2-2-4 0,2 2 4 15,1-1-1-15,1 3 1 0,-1 0-7 0,4 0 2 16,-4 0-2-16,4 0-1 0,-2 3 4 0,-4-1-4 15,1 2-4-15,-2-1-3 0,-2 2 1 0,-2 0-3 16,-3 1 14-16,0-1-5 0,-3 3 1 0,0-3-3 16,-3 3 3-16,0 0-1 0,-3 1 6 0,-2 2 5 0,0-1-13 15,-6 2 2-15,1 1-7 0,-4-1 2 0,4-1-3 16,-1-1 4-16,-2 2-6 0,6-4-1 0,-2 1 3 16,4-4 1-16,3 1 7 0,2 0 0 0,1-3 1 15,1-1 2-15,1 1 5 0,1 1-2 0,1 0 0 16,0-3 0-16,1 4-2 0,-2-2-1 0,4 0 4 15,0 1-2-15,0 1-4 0,2-1-1 0,0 1 3 0,1 0 3 16,0 2-2-16,3 2 1 0,-3-1-1 0,1 0-1 16,-1 1-2-16,3 2 5 0,-3-2-7 0,-1 2 2 15,2-1-3-15,-3 2 5 0,1 0-2 0,-1-2 7 0,0 2-1 16,0-1 1-16,-4 0 1 0,1 0 0 0,0-2 5 16,-3 3-3-16,0-4-2 0,-3 2 0 0,0 1 3 15,-2-2 5-15,-1 0 9 0,-2 1-4 0,-3 0-2 0,-3-2-1 16,0 0-15-16,-4 1-29 0,-3-1-23 0,-2 0-52 15,-1-3-56-15,-1 2-94 0,0-2-112 0</inkml:trace>
  <inkml:trace contextRef="#ctx0" brushRef="#br0" timeOffset="24229.0135">29648 11122 1853 0,'6'4'5'0,"1"-1"6"0,-1 2 18 16,3-4 17-16,-3 6 0 0,1 1 8 0,-4 1 5 15,2 0 11-15,0 5 1 0,-1 0 2 0,-2-1-11 0,-1 3-18 16,-2 1 2-16,-3-1-1 0,0 2-9 0,-1 0-16 16,-1 0-26-16,1-1-31 0,0-3-36 0,2-2-45 15,-3-3-53-15,3-1-59 0</inkml:trace>
  <inkml:trace contextRef="#ctx0" brushRef="#br0" timeOffset="24617.248">30207 10730 1668 0,'-4'5'27'0,"-3"3"12"0,2-1 12 0,1 1 4 16,-2 3 6-16,-1 4 4 0,-1-1 8 0,-3 3 9 16,5 2-22-16,0-2-10 0,-1 0-6 0,5 3-5 15,2-6 1-15,-51 3-3 0,55 0-18 0,0 1 10 0,6-4 2 16,0-1 1-16,3-2-9 0,-1-2 4 0,1 2-7 16,52-5 2-16,-50-1 10 0,0-2-21 0,-3-2-9 15,-1-1 2-15,3 0 3 0,-1-4-1 0,2 3 2 0,2-3-3 16,-3 0 1-16,5-1 0 0,-2 1 1 0,1-1-2 15,-1 2 4-15,-4-1 7 0,1 0-1 0,-3 4 7 0,-1-2 0 16,1 2 5-16,-5 0-2 0,-1 2 2 0,1-2-3 16,0 3-14-16,-3 2 2 0,2-1-6 0,2 0-6 15,-1 4 0-15,1 0 2 0,0 0-5 0,1 1 0 0,0 0 4 16,0 4-1-16,1-1-3 0,-2 1 9 0,-1 0-19 0,-1 1-15 16,1 0-18-16,-1-1-30 0,-2-1-45 15,-1-1-27-15,-1-1-31 0,-2 0-42 0,-1-3-17 16,0 0-33-16,-1-3-42 0</inkml:trace>
  <inkml:trace contextRef="#ctx0" brushRef="#br0" timeOffset="25194.431">30935 10256 1475 0,'0'-5'17'0,"0"4"25"0,1-2 26 15,-1 3 12-15,0 0 9 0,0 0 6 0,0 0 8 0,0 0 0 16,0 0-14-16,0 0-21 0,0 0-30 0,35-3-7 16,-35 3-9-16,72 0-3 0,-54 3-10 0,1-2-2 15,-3 2 2-15,1 0-2 0,-2-1 1 0,-2 3 2 0,0-1 8 16,-2-1-1-16,-1 1 5 0,-2 0 1 0,1 0 7 15,-1 1-5-15,-8-5 4 0,0 0-4 0,0 0-5 0,0 0 0 16,0 0-2-16,0 0-1 0,0 0 8 16,54 51-13-16,-27-23-6 0,-16-17-2 0,-3 3 4 15,1-2-1-15,0 5 5 0,-2-2-1 0,-1 1-2 16,2 1-3-16,-2 1 8 0,-1 0-5 0,0 1 0 0,-2 2 0 16,0-2 0-16,2 3-3 0,-2 1 1 0,3 2-1 15,-4 2-4-15,3 0 3 0,0 1-5 0,1 2 2 16,2 0-4-16,1 1 4 0,1 0-8 0,1 1 3 0,1-2 0 15,-2 2-5-15,4-1 10 0,-3-2-8 0,-1 3-5 16,-1-6 4-16,-1 3 7 0,-2-1 0 0,1-1 2 16,-4-2 2-16,0-1-1 0,0-2 1 0,-1-1 7 15,-2-1-8-15,0 1 4 0,0-2 4 0,-5-1-5 0,5-1-5 16,-6 0 4-16,3-2 2 0,-2-1-1 0,0 2 4 16,-1-3 1-16,-2-1-11 0,2 1 9 0,-4-1 6 0,2 0-2 15,-3-3 4-15,-2 0 7 0,1-1-6 0,-1-1 3 16,-4 1 6-16,1-2-4 0,-1 1-5 0,-1-2 1 15,-1 1 1-15,-1-1-2 0,2 0 8 0,1 0-6 0,1-1-6 16,0-1 3-16,2 2 1 0,0-1-10 0,3 0 1 16,-1 0-4-16,2 0-13 0,0 0-16 0,-1 0-13 15,2 1-26-15,1-2-32 0,0-1-43 0,0 2-50 0,2-4-62 16,-1 3-75-16</inkml:trace>
  <inkml:trace contextRef="#ctx0" brushRef="#br0" timeOffset="25911.5709">26983 12383 2670 0,'0'3'2'15,"-2"-1"10"-15,2-2 7 0,3-1 4 0,1 0 9 16,-3 1 7-16,1 1 10 0,-1-1 5 0,6 0 27 15,2-1 17-15,4 1 10 0,6-1 16 0,6-1 0 16,8-1-2-16,5 3-4 0,13-1 10 0,-1-2-22 16,9 3-17-16,4-2-6 0,0 2-10 0,7 0-9 0,-1-3 4 15,-1 3-5-15,5-3-9 0,0-1-5 0,1-1-5 16,3 0-10-16,4-3-9 0,-2-3-1 0,3-2 0 16,2 1-5-16,-3-5-8 0,3 0 1 0,1-4-10 15,0-1-7-15,5-3-7 0,3-3-13 0,2 2-18 16,2-3 1-16,1 0 1 0,4-1-14 0,-2 3 4 0,-5 0 2 15,-2 3 11-15,-3 3 9 0,-3 1 11 0,-5 3 3 16,-4 5-8-16,-6 2 14 0,-7 3 1 0,-3 1 6 16,-5 4-3-16,-8 1 2 0,-5 1 0 0,-3 1-2 0,-6 1 13 15,-1 0 0-15,-3 2 2 0,-2-4-1 0,-3 5-1 16,0-2-5-16,-3 1 5 0,-1 1 4 0,-3-2-5 16,2 1-1-16,-3 0 1 0,-1 0-4 0,0 0 4 0,-3-1 8 15,-1 0-3-15,-2 1-2 0,0-4 0 0,-4 4-7 16,0-2-1-16,-4-2-6 0,-1 1-4 0,0-1-15 15,-1 0-5-15,-2 0-19 0,1 0-18 0,-2 0-15 16,2 0-22-16,-2 0-27 0,-1 0-38 0,3 0-41 0,-6-1-71 16,5-1-93-16</inkml:trace>
  <inkml:trace contextRef="#ctx0" brushRef="#br0" timeOffset="36780.4982">23314 12074 2907 0,'0'0'7'0,"2"-2"13"16,-2-2 1-16,3 2 15 0,-3 2 4 0,-2-2 7 16,2 2-3-16,0-2 6 0,-1-1-6 0,1 0-1 15,-2 1 8-15,2-1-11 0,0-1 5 0,0 0 1 0,0 0 4 0,0-2 3 16,2 2-1-16,-1 0-11 0,1 1 0 15,0-2-4-15,1 1-16 0,0 1-1 0,1-2 1 0,1 0-3 16,-2-2 0-16,2 0 1 0,0-3-3 0,1 2 10 16,2-1 11-16,-2 0-6 0,-1-1 0 0,3-1 0 15,0 0 5-15,-2-1 0 0,1 2-5 0,-1-2-7 0,1 0 6 16,-2-2 2-16,2 2-8 0,-1 0 3 0,-1 1 0 16,2 0-1-16,0 0-1 0,1 0-3 0,-1 1-5 0,-3-2 1 15,1 0 4-15,3 3-7 0,-2-3-5 0,1 2 3 16,-3-3 1-16,1 2 3 0,3-1 0 0,-2-1-4 15,1 1 4-15,-1-5 7 0,-3 3 2 0,3 2-2 0,1-5-2 16,-3 0 2-16,3 1-4 0,1-1 5 0,-1 0-5 16,1 0-6-16,-1-2 0 0,1 1-4 0,3-1 7 15,0-1-6-15,-1 1 2 0,0-1-2 0,-2 3-1 16,4 0 2-16,-2 1-1 0,0 0-3 0,0 0 0 0,-1 1 2 16,0 1 4-16,-1 1 7 0,1-1-4 0,0 1-1 15,-1-1 7-15,-2 0 5 0,3 2-2 0,-1-2-1 16,-1-1-6-16,1 1-8 0,1-1 15 0,-1 2-8 0,-2-3-8 15,2 3 3-15,1-1-8 0,-1-1 1 0,1 2 2 16,0-1-11-16,-3-1 3 0,5 2 2 0,-3-3 1 16,3 3-3-16,-3-2 5 0,3 1-5 0,0-1-5 0,0 1 23 15,-1-3-16-15,2 1 0 0,0-1-6 0,2 3 2 16,-5-1 1-16,2-1 4 0,2 2 1 0,-2-2-13 16,-1 5 7-16,0 0 5 0,0 0-1 0,2 0-5 15,-2 1 1-15,1-2 2 0,0 3 2 0,0-4-4 16,1 1-3-16,1 3-6 0,0-2 11 0,1-2 3 0,-2 0-3 15,0 1-1-15,4 0 1 0,-2 0-4 0,2 0 4 16,-1-2 5-16,0 1-3 0,0 3-2 0,3-2-7 16,-5 1 7-16,4-2-2 0,-1 4 1 0,-5-3 1 15,4 3 1-15,0-2-2 0,-4 1 2 0,2-1 5 0,-2 2-12 16,0 0 6-16,2 2 7 0,-5-1-8 0,1-1-5 16,0 4 5-16,-1-2-7 0,2 0 10 0,-2 1 0 15,0 1-7-15,1-3-3 0,-1 2 10 0,3 1 0 16,0-4 2-16,2 2-3 0,-2 1-1 0,0-2 4 0,3 0-6 15,1-1 8-15,0 1-13 0,1-1-1 0,3 0 1 16,1-2 4-16,-2 3-4 0,2-1-1 0,-2 2 14 16,3-1-12-16,-3-1 5 0,0 3-3 0,1-2 4 15,-3 0 2-15,-1 1 3 0,1 2-6 0,0-2-10 16,-1 0 13-16,0 1-1 0,0 0 3 0,-2-1-2 0,4-1-9 16,-2 3 0-16,1-2 8 0,0 0 1 0,1 2-5 15,-1-2-3-15,4 0 6 0,-2 2-3 0,1-3 10 16,1 1-9-16,-2 2-1 0,2-3-1 0,-2 3 4 15,1 0 0-15,-1-2 0 0,-3 3-5 0,2-1-2 0,-4 3 3 16,4-3-3-16,-6 3 7 0,5-1-3 0,-3 0-6 16,-2 2-3-16,3-2 6 0,-3 2 1 0,3-1 3 15,-1 3 0-15,3-2-8 0,-4 1-3 0,4 0 13 16,0 1 7-16,-2-1-10 0,4 1-1 0,1 0-1 16,0-1 1-16,1 3 6 0,2-2-2 0,-2 2 7 0,1 0-17 15,1 1 10-15,0 1-4 0,-1 0 1 0,0-1 6 16,-1 1-5-16,-2-2 6 0,-1 2-18 0,-1 0 12 15,3 2-3-15,-5-2 0 0,2 2 5 0,-2-2-7 16,0 3 7-16,-1-2-2 0,-1 1 2 0,0-1-4 0,-1 1 3 16,-2 0 1-16,1-2 1 0,-2-1-6 0,-1 2-2 15,1-1 7-15,-3 1 4 0,2-3-6 0,-1 2 2 16,3 2-4-16,-4-2-4 0,3 3 16 0,-2-2-8 16,2 0-3-16,-2 0 1 0,4 1 2 0,-2 1 2 0,0-1 1 15,0 0 1-15,1 1-11 0,-1 1-2 0,3 1 2 16,-3-1 0-16,0 1 9 0,1-2-11 0,-1 2 2 15,0-3 2-15,0 3 9 0,0-3 3 0,-2 3-6 0,-1-2-3 16,0 1 1-16,1-1 9 0,0 0-6 0,-1-1 5 16,0 1-9-16,1-1 4 0,-1 0-2 0,0-1 11 15,3 0-10-15,-4 0-4 0,1 1 6 0,0-1-10 0,1-1 6 16,0 1 6-16,-1 0-5 0,2 2-4 0,-1-3 6 16,-1 1 5-16,1-1-7 0,-1 1 9 0,-1-1-9 15,1 0-7-15,-2 1 10 0,2-3 3 0,0 4-8 16,1-1-5-16,-3-2 5 0,2 1 0 0,0 1 4 15,-2 0-4-15,0-1 6 0,2 2-9 0,-1-2 5 0,1 3 3 16,0-1 4-16,0 0-5 0,0 0-7 0,0 1 10 16,2 0-9-16,0 0 10 0,-3-3 1 0,1 3-6 15,0-1-4-15,2-1 3 0,-2-2 7 0,0 3-5 16,-2-2-6-16,2-1 1 0,-2 0-3 0,1 1-1 16,0-1 9-16,-1 0 0 0,2 0 0 0,-2 0-4 0,0 0 5 15,-1-1-1-15,1 1-2 0,0-1 4 0,-1 3-8 16,1-2-5-16,2 0 4 0,-2 2 9 0,0-2-1 15,0 1-8-15,2 0 1 0,-2-1 8 0,2 2-2 0,0-1 1 16,-1-1 2-16,-1 1-6 0,1-1-1 16,-3-1 0-16,2 2 13 0,-1-1-11 0,0 0 5 0,-1-1 2 15,3 0-7-15,-3 0 5 0,1 3 2 0,1-2 4 16,1 1-10-16,-1 0 1 0,1-1 0 0,0 1-9 16,0 0 7-16,-1 1 2 0,2-2-2 0,-2 1-4 15,1-1 1-15,-1-1 1 0,-1 2-3 0,3-1 15 0,-4-3-6 16,3 3-10-16,-1 0 5 0,-1-3 6 0,1 3-5 15,-2-1 3-15,1-1 6 0,0-1-9 0,0 1 4 16,1 1 3-16,-1-1 0 0,0 1-9 0,-2-1 8 16,1 0 3-16,1-2-6 0,0 2 1 0,-2-1-1 15,0 0-8-15,1 0 7 0,-1-1 6 0,0 0-2 0,2 2-3 16,-2-2 2-16,1 0-1 0,-1 1 3 0,0-1 9 16,0 1-7-16,-1-1-4 0,-1 0 5 0,2 0-8 15,2 0 2-15,-2 1 3 0,0-1-2 0,0 0-3 16,1 0-4-16,-1 0 2 0,2 0-21 0,-2 0-21 0,-2 0-29 15,4-1-37-15,-2-3-37 0,0 4-42 16,0-2-46-16,-2 1-58 0,2-1-79 0,0-2-137 0</inkml:trace>
  <inkml:trace contextRef="#ctx0" brushRef="#br0" timeOffset="38171.818">26292 10689 1668 0,'3'-3'6'0,"-1"2"12"0,3-4 16 15,-1 1 4-15,1 0 12 0,-2 0 16 0,2 0 14 16,1 0 24-16,-1-1 14 0,3 1 9 0,-5-2-8 16,5 0 2-16,-5 2-11 0,2-1-4 0,3 1-5 15,-5-1-15-15,3-2-10 0,-3 3-6 0,2-1-2 16,0-1 3-16,0 1 1 0,2-1-6 0,-2-2-3 0,0 3-1 16,2-2-2-16,-3 3-2 0,5-4-7 0,-4 3-5 15,2-2 5-15,-1 2-3 0,1-2 1 0,0 0-8 16,1 1-8-16,0-3-9 0,1 3 2 0,-1-5-1 15,2 4-4-15,-2-3 0 0,4 2-8 0,1 0 7 16,0-2 6-16,-2 0-3 0,0 0-3 0,3 1 7 16,0-1-4-16,0 0 0 0,-1-2 0 0,1 5 0 0,-1-3 2 15,0 2 2-15,3-1-2 0,-4-3-6 0,2 3 4 16,-1 0-8-16,0-2 9 0,-1-1-6 0,2 0-6 16,-1 2 4-16,0-2 1 0,1 2 1 0,-3 0-6 0,2-1 5 15,-2 4-7-15,2-2-3 0,-1-2 1 0,-1 3-8 16,0-1 9-16,0 2-4 0,1-3 0 0,0 3 9 15,-1-2-2-15,-1 1 2 0,2 0-4 0,1 1 4 16,1 0-9-16,-3-1 0 0,5 1-2 0,-2 0-4 0,0 0 2 16,2 0-4-16,0 2 0 0,-2-2 1 0,2 2 0 15,-2 2 2-15,3-2 3 0,0 4-3 0,0-2-5 16,0 1 5-16,-1 1 2 0,3 1-4 0,-2-2 4 16,2 2-4-16,1 0 2 0,0 3 0 0,0-1 2 0,1-2-4 15,3 3-3-15,-1 1 3 0,1-1-1 0,-2 2 0 16,4 0 1-16,-3-1-1 0,1 0-3 0,-2 4 3 15,-3-3 6-15,1 2-6 0,-2-2 1 0,-1 0-1 16,-4 2-2-16,1-2-2 0,-3 0 8 0,0 1-2 16,-3-3-3-16,0 3 4 0,0-1-2 0,3-1 2 0,-5 4-5 15,-1-4 4-15,3 4-5 0,-3-2 3 0,4 0 5 16,-1 1-7-16,-3 0-4 0,2 1 4 0,0-1 7 16,1 2 0-16,0 0-11 0,0 2 13 0,1 0-10 0,-1 1 6 15,0 0 4-15,1 0-6 0,1-1-1 0,-3 0 1 16,-1 1 10-16,1-4-9 0,-2 2 1 0,0-1 3 15,2 0-1-15,-3-3 3 0,1 4-2 0,3 0-1 16,-2-2 0-16,-1 1-1 0,0 2 1 0,1-1-2 0,0-1 0 16,-1 1 5-16,-2 0 0 0,4-1-1 0,-4 1-9 15,3 0 1-15,-4-1 3 0,4-1 1 0,-3 3-5 16,2-2 1-16,-2 0-1 0,0 0 3 0,-1-1 6 0,1 1-3 16,-1 1 1-16,1-2-4 0,-3 1 6 0,3-1-1 15,-2 2-6-15,-1-2-1 0,2 0 4 0,-1 0 4 16,1 1-4-16,-2-1 1 0,0-1-2 0,0 0-6 15,0 0 10-15,0-2-1 0,0 0 0 0,0 0-1 16,0 1 1-16,0 1 3 0,0-2 2 0,0 1-2 16,2 0 0-16,-2-1-1 0,0 1-9 0,1-1 1 0,-1 0 4 15,2 0-1-15,-2-1 2 0,0 0 1 0,2 1-5 16,-2-1 4-16,0 0 8 0,0 0-9 0,0-1 3 16,1-1-6-16,-1 0 3 0,0-1-2 0,0-1 6 15,0 0-4-15,0 0-6 0,0 0 8 0,2 2-5 0,-1-2 3 16,-1 1 1-16,0-1 6 0,2 0-5 0,-2 0 5 15,0 0 3-15,0-3-5 0,0 3-3 0,0 0-10 16,0-2-35-16,0 0-32 0,0-1-41 0,0 1-63 16,2-5-58-16,-1 1-93 0,2-5-107 0</inkml:trace>
  <inkml:trace contextRef="#ctx0" brushRef="#br0" timeOffset="39228.1621">28043 10510 1560 0,'-1'0'6'15,"1"-5"13"-15,1 0 26 0,3-2 12 0,-3 3 8 16,2-1 19-16,-1 0 14 0,1-1 19 0,0 0 13 16,1-1 0-16,0-2-19 0,2 2 0 0,-1 0-1 15,0 0-9-15,0 0-4 0,2 1-9 0,-2-2-7 0,3 0-10 16,-3 4 1-16,3-4-5 0,1 1-4 0,-1-3-8 16,2 3-2-16,2 0-8 0,-2-3-6 0,3 2-2 15,-1-2 1-15,3-1 0 0,-3-1-3 0,2 2 6 16,2-2-4-16,-2-1 4 0,2 2-2 0,-2-1 7 15,2 0-4-15,-2 0-5 0,2 2 1 0,0 1-4 0,1-4-5 16,-2 3-3-16,2 0-2 0,-3-1-9 0,5 0 0 16,-4 0-2-16,3-1 2 0,-3 2-10 0,2-2 0 15,0 3-2-15,-2 1-3 0,2-4 3 0,-3 3-1 0,3 1-1 16,-4-1-4-16,4 1 3 0,-2 0 3 0,0-1 2 16,2 2 2-16,0 0-2 0,-1 1-5 0,1-3-3 15,2 6 4-15,-2-3 6 0,2 1-4 0,-1 0-3 16,4 0-1-16,-2 3-1 0,0-1 7 0,0 0 0 15,-1 2 0-15,-2-2-5 0,2 2 3 0,-1 2 1 0,-1-1-6 16,-1 0-2-16,-2 2 4 0,1 0-1 0,0 0-1 16,-2-1-4-16,-1 4-3 0,-2-1 3 0,1 0 4 15,0 2 4-15,-1 0-7 0,-1 2 1 0,0 1 3 16,1-2 1-16,0 2 3 0,0 0-5 0,0 2 1 16,0-1-1-16,0 3 0 0,0-1 1 0,0 0-6 0,0 1 4 15,-2 1 0-15,1 1 1 0,1-3-1 0,-3 1 0 16,-1 3-1-16,1-3 3 0,-1-1-1 0,0 1-3 15,0 0-3-15,-2 1 3 0,0 1-2 0,1-3 2 16,0 1-3-16,-1 0-5 0,-1 0 8 0,1-1 4 0,-1-1-3 16,-3 1-1-16,3-1 5 0,-1 0-3 0,-2 0 5 15,0 0 3-15,1 0-3 0,-1-2-1 0,0 2 4 16,0-1-5-16,-1-2-2 0,-1 4 0 0,2-3 1 0,0-1 1 16,-1 0 1-16,-1 0-2 0,2 1-1 0,-2-2 7 15,1-1 2-15,-1-3-9 0,2 5 7 0,-2-3-2 16,2-1-6-16,-1 0 6 0,1 0-1 0,0 0-1 15,-2-1-1-15,4-1 9 0,-2 1-8 0,-2-2 1 16,4-1 5-16,-2 1-7 0,0-1 0 0,0 0 5 0,0 0-7 16,0 0 7-16,0 0-4 0,0 0-1 0,1-1-3 15,-1 2 1-15,-1-2 6 0,2 1-8 0,-1 0 6 16,0 0-5-16,2 0 1 0,-2-1 2 0,0 1-6 16,0 0-25-16,2-3-32 0,-2 1-49 0,0 0-90 15,1-1-118-15,1-3-158 0</inkml:trace>
  <inkml:trace contextRef="#ctx0" brushRef="#br0" timeOffset="47747.1522">29417 9994 834 0,'-5'-1'1'0,"2"-3"-2"16,-2 0 2-16,2 0-1 0,0 3 0 0,0-1 5 0,0 0 14 16,1 1 18-16,1-1 38 0,-1 2 31 0,-1-1 18 15,3 1 25-15,-2-1 9 0,2 1-3 0,0 0-7 16,2 0-18-16,-2 0-31 0,0 0-13 0,0 0-10 15,1 1-16-15,-2-1-4 0,1 0 7 0,0 0-3 16,1 0 18-16,-2 1 12 0,2-1 5 0,-1 0 3 16,2 0 15-16,0 0 12 0,-1 2 4 0,1-1 11 0,-2-1-10 15,0 0-7-15,0 1-7 0,2-2-5 0,-2 0-22 16,1 1-16-16,-1-2-12 0,0 2-12 0,0-1-12 16,2 1-9-16,-1 0-11 0,2 0-7 0,-3-1-5 15,6-2 0-15,-1 3-4 0,2-3 1 0,2-1 1 16,5 1-1-16,-1-2-4 0,6 1 2 0,1-1 7 0,-2 0-9 15,4 2 4-15,-2-2 3 0,3 1 1 0,-1 1-4 16,3 1 3-16,-3-1-5 0,4-1 3 0,-1 2 7 16,0-1-5-16,2 0-3 0,0 2-4 0,-2-2 6 15,2 3-4-15,-3 0 3 0,1 0-8 0,-3 0 5 0,3 0-7 16,-1 3 6-16,-2-3-3 0,2 2 3 0,0 0-1 16,-1 1-1-16,-2-1-1 0,1 2-1 0,0-4 0 15,-4 6-1-15,2-2 2 0,-1-1 1 0,-5 4-5 0,2-2 1 16,-3 0 4-16,2 2-5 0,-2-2 8 0,-1 2-7 15,-2-2 2-15,3 3-8 0,-3 0 8 0,0 0 3 16,0-3-2-16,0 4 2 0,-3-2-1 0,1 1 4 16,0 2 1-16,-3 0 1 0,1-1-4 0,-1 1-3 0,-2 1 4 15,0 2-3-15,-1-1 3 0,0 2-3 0,-1-1-5 16,1 1 6-16,-1-1 2 0,-1 1-8 0,0 0 1 16,0-1 2-16,0-1-1 0,0 2-1 0,0-1 6 0,-1-1-3 15,-1 0 3-15,1-1 1 0,1 0-5 0,-2 0 8 16,2-1-5-16,2 2-1 0,-1-3 3 0,-1-2 3 15,2 3-4-15,-1-3 6 0,1-1 1 0,-2-1-8 0,0 0 7 0,0-3-1 16,2 2-6-16,-4-1-3 0,4-3 5 0,-1 3 2 16,-2-3 1-16,1 0-8 0,0 0 4 0,-2 0 7 15,2 0 1-15,0 0-4 0,0 0-2 0,-2 0 1 16,2-3-5-16,0 3 13 0,0 0-7 0,0 0-6 16,0 0-2-16,0 0-5 0,0 0-11 0,0 0-26 0,2 0-17 15,-2 0-31-15,0 0-34 0,0-1-46 0,0-1-63 16,0 2-61-16,-2 0-63 0,2 0-68 0</inkml:trace>
  <inkml:trace contextRef="#ctx0" brushRef="#br0" timeOffset="96025.9109">25009 9013 1454 0,'0'-3'2'16,"0"3"1"-16,0-3-2 0,0-1 4 0,0 4-3 0,0-2 6 16,0-1-3-16,0 3 19 0,0-1 23 15,0 0 10-15,1 0 19 0,-1 0 11 0,0 0 14 0,3 1 3 16,-3-3 0-16,2 3-20 0,1 0-24 0,2-2-11 16,1 0-14-16,0 2-8 0,4-1-7 0,0 0 2 0,4 1 8 15,0 0 11-15,3 0 3 0,4 1 10 0,-4-1 1 16,5 1 5-16,0-1 4 0,-1 0-7 0,3 3 0 15,1-2-2-15,0-1-6 0,2 0-5 0,-1 3-10 0,1-3 2 16,-2 2-7-16,3-1-5 0,-1-1-5 0,-2 1-3 16,4-1-2-16,-4 0 1 0,1 1 2 0,-3-1-11 15,4 0 3-15,-4 0-2 0,3 3-1 0,0-3-3 16,-1 0 1-16,1-3-2 0,1 3 1 0,-2 0 2 0,5 0-7 16,-3-1 1-16,0 0 1 0,-2 0-3 0,1 0 1 15,-1 1-1-15,2-1 4 0,-3 1-5 0,-1 0 2 16,1 0 5-16,0 1 0 0,1-1 1 0,0 2 0 15,1 0 1-15,-1-2-5 0,1 3 6 0,0-1-1 0,1 1-5 16,2-2 0-16,-3-1 1 0,3 3-1 0,-1-1 5 16,-1-1-1-16,1 0-5 0,-3 0-1 0,1-1 2 15,1 0 3-15,-2 0-3 0,-1 0 2 0,0 0-2 16,-4 0-1-16,2 0 4 0,0 0-5 0,-2-1 4 0,0 0-9 16,2 0 6-16,-4 1-2 0,2-2-5 0,2 2 3 15,-3 0-1-15,2 0 9 0,-1-3-10 0,0 3 11 16,-2 0-5-16,1 0-3 0,0 0 6 0,-2 0-4 15,-2 0 1-15,0 3-1 0,-2-3 10 0,1 0-11 0,-1 0 8 16,-2 0-2-16,0 0-3 0,-1 0-2 0,0 2 7 16,0-2-10-16,-2 1 4 0,0-1 5 0,1 1-7 15,-2-1 2-15,-1 1 2 0,1-1 3 0,0 0-3 0,-2 0 4 16,0 0-5-16,-2 3 0 0,2-3 3 16,-2 0-5-16,0 1 1 0,-1-1 4 0,1 0-6 0,-3 0 6 15,4 0-2-15,-4 0-5 0,0 0-3 0,2 0 9 16,0 0-8-16,-1 0-13 0,1 3-3 0,-1-3-26 15,1 0-25-15,3 0-37 0,-2 2-61 0,2-2-61 0,-2 0-67 16,3 0-88-16</inkml:trace>
  <inkml:trace contextRef="#ctx0" brushRef="#br0" timeOffset="98330.697">3316 10214 1528 0,'-2'0'10'0,"2"0"5"0,-1-1 5 0,4 1 5 16,-3 0 0-16,1 0-3 0,1 0 2 0,0 0 3 16,-1 1-14-16,-1-1 4 0,3 0-1 0,0 0 3 15,-1-1 0-15,3 2 10 0,1-1 3 0,-1 1-1 0,4 1 23 16,-1 0-1-16,2 0 5 0,-1-1 1 0,4 1 10 15,-2 0 6-15,1-1 2 0,1-1 4 0,-2 3-13 16,3-3 4-16,-1 1-7 0,1-1-1 0,-1 1-8 0,1 1-9 16,-1-1-4-16,1-1-6 0,0 2-7 0,-1 0-8 15,1-2-1-15,-1 2-3 0,1 0-1 0,-1-1-2 16,-1 2-8-16,-1-2 2 0,1 2 3 0,0-1-3 0,-1 1-4 16,0-3 1-16,2 5-3 0,-2-3 0 0,3-1 4 15,-3 0 0-15,3 2-1 0,-4-3-3 0,1 0 10 16,0 0-4-16,0 0 13 0,-1 2 1 0,0-1 6 0,0-1 0 15,-2 1-2-15,3-1 7 0,-2 0-5 0,3 0 7 16,-2 0-18-16,0-1 7 0,1 1-5 0,2-1 3 16,-2-1-1-16,-1 1-5 0,0-1-6 0,2 1 3 0,0 1 0 15,1 0-2-15,-2-1-4 0,5 1-3 0,-3 1 6 16,4-1-3-16,-3 0 4 0,0 0-10 0,2 0 7 0,-2 1 1 16,1-2-4-16,0 2-1 0,0-1-7 0,-1 2 9 15,0-1-3-15,0-1 3 0,2 0-2 0,-2 0-7 16,-1 0 8-16,-2 0 1 0,3 0-1 0,-4 0-3 0,2 0 0 15,-2 0 1-15,1 0-1 0,1 0 3 0,-2-1-3 16,1-1 2-16,0 2-1 0,0-1 3 0,0 1 1 16,0-1-4-16,2-1 7 0,-2 2-7 0,-3-1 4 0,3 0-5 15,-3 0 8-15,0-1-8 0,0 2-3 0,-2 0 5 16,-1 0-7-16,-2-2 9 0,3 2-6 0,-4 0 3 16,1 0-6-16,-2 0 8 0,1 0-1 0,-2 0 1 0,0 2-4 15,2-4 1-15,-2 4 4 0,0-4-4 0,0 2 2 16,0 2-5-16,0-4 3 0,0 2-3 0,0-1 5 15,1 1-10-15,-1 0 0 0,0 0 5 0,0 0-2 16,0-2 1-16,2 4 1 0,-2-2 3 0,0 0-5 16,0 0 6-16,0 0-3 0,0 0-4 0,0-2-2 0,2 4 4 15,-2-4-13-15,0 2-18 0,-2 0-5 0,2 0-31 16,0 0-39-16,0 2-54 0,0-4-68 0,-3 1-105 0,1-1-104 16</inkml:trace>
  <inkml:trace contextRef="#ctx0" brushRef="#br0" timeOffset="105975.4565">26683 11716 1853 0,'-7'-3'1'16,"-4"0"0"-16,3-2 11 0,2-3-1 0,-2 4 6 15,-3-1 4-15,3 1 8 0,0 1 15 0,0 2 17 0,0 1 16 16,4-1 12-16,0 1 13 0,1 0-1 0,0 0 2 16,3 1-5-16,-2-1-6 0,2 0-7 0,0 0-9 15,0 0-10-15,2 0-1 0,-2 0 6 0,0 0 4 16,2 0 1-16,-1 0 4 0,-1 0-9 0,3 0-2 0,-3 0-10 15,2 0-7-15,-2 0-8 0,2 0-5 0,-1 0-2 16,2 0-4-16,2 0 2 0,3 1 0 0,0-1-1 16,3 2-5-16,5 1-3 0,1-1-4 0,4-1 1 0,2 3-13 15,4 0-4-15,0-1-6 0,5 2-10 0,-1-2-10 16,4 1-16-16,-2 1-26 0,1 0-25 0,0 0-35 16,-2 1-39-16,-2-2-37 0,-2-2-53 0,1 3-43 15,-4-2-56-15,-3 0-56 0</inkml:trace>
  <inkml:trace contextRef="#ctx0" brushRef="#br0" timeOffset="106205.2012">27517 11814 2646 0,'0'0'-3'15,"0"-2"0"-15,-1 0 0 0,2-3 3 0,4 1-4 16,-4 0 2-16,2 3 1 0,2-3-6 0,3 3 7 16,5-2-2-16,0 0-1 0,2 1-8 0,4-1 2 0,2 2-23 15,2-2-21-15,0 2-11 0,4 0-31 0,-2-1-18 16,3 2-38-16,-1-1-33 0,3-2-44 0,-3 2-29 16</inkml:trace>
  <inkml:trace contextRef="#ctx0" brushRef="#br0" timeOffset="106461.0077">28518 11676 1777 0,'14'-4'10'0,"-3"3"-4"0,1-6 14 0,1 5 2 16,-3-2 7-16,2 1 12 0,-2 0 9 0,1 1 15 15,0 2-3-15,0-3 12 0,1 3-12 0,-2 0-2 0,1 0-5 16,2 0-12-16,-2 3-12 0,3-3-14 0,2 1-2 15,1 0-11-15,1 1-1 0,4-1-5 0,0 2-5 16,3-3-22-16,-1 2-16 0,3-2-27 0,1 0-31 16,-1-1-19-16,3 0-25 0,-1-2-15 0,1 0-21 0,-4-2 11 15,1 2 8-15,-2-2 23 0,0-1 11 16,-2-1 2-16,2 2 2 0,-3-2-1 0,-1-1 18 0,1 3 4 16,-1-2 11-16</inkml:trace>
  <inkml:trace contextRef="#ctx0" brushRef="#br0" timeOffset="106581">29373 11572 58 0,'9'0'9'0,"-1"0"9"0,3 0 10 0,-3 0 8 15,-3 3 9-15,1-6 15 0,2 6 23 0,0-3 14 16,-5-3-3-16,2 3 11 0,-3 0 8 0,-2 0 6 16,3-1-12-16,-2 1-8 0,-1-3-17 0,-1 2-14 15,2-1-2-15,-1 0-20 0,0-1-17 0,-1 3-18 16,-1-2 2-16,1-1-14 0,-1 2-29 0,2-2-36 0,-2 0-53 16</inkml:trace>
  <inkml:trace contextRef="#ctx0" brushRef="#br0" timeOffset="113369.3447">2821 12646 2108 0,'0'-1'-2'15,"-3"-2"2"-15,-1 0 3 0,4-2-3 0,-1 1 4 16,-2 3 4-16,0-3 11 0,1 1 5 0,1-1 14 16,1 1 11-16,0 0 8 0,0-1-2 0,3 0 3 15,-3-1-8-15,0 2-7 0,3-4-13 0,-2 1-8 16,1-1-12-16,3 1-13 0,0-4 9 0,-2 0-9 0,3 3 7 15,3-1-4-15,-2-2 8 0,1 1-4 0,0-1-1 16,-1 1 3-16,1-1-1 0,-1 2 6 0,1-1-4 16,1-1 6-16,-3 0 5 0,2 1-4 0,2-3 14 15,-1-3 1-15,1 3-4 0,-2-3 3 0,1-1 0 16,1 2-1-16,-2-4-6 0,0 4 5 0,1-1-8 0,1 1 2 16,-4-1 1-16,3 1-11 0,-4 4 7 0,3-1-1 15,-3 0 1-15,1 2-5 0,0 1-2 0,-1-2-8 16,0 3-2-16,-2-2 7 0,2 2 5 0,-2 2 0 0,0-3 11 15,3 4 5-15,-4-1 1 0,3 2 9 0,-4-2 8 16,1 1 0-16,1 2-7 0,-1-1-2 0,-1 0-9 0,1 3-7 16,-2-2 6-16,1 2 2 0,-1-2-10 0,2 2 1 15,-2 0 2-15,0 0-3 0,0 0 2 0,0 0-2 16,0 0-4-16,0 0-3 0,-2 0-5 0,1 0 1 0,1 2-8 16,0 0 0-16,-2-2-8 0,1 0 7 15,-1 0-18-15,2 3-26 0,-2-2-27 0,1 0-55 0,-1 0-65 16,2 0-85-16,-1 0-88 0</inkml:trace>
  <inkml:trace contextRef="#ctx0" brushRef="#br0" timeOffset="114521.2959">3913 13258 1581 0,'0'1'17'0,"0"-1"16"0,0-1 20 16,3 1 19-16,-3-1 12 0,2 1 23 0,-2 0 17 15,2-1 18-15,-2 1 0 0,0 1 5 0,-2-1-3 0,-1 0-2 16,3 1 10-16,-2-1-12 0,2 0-11 0,0 0-8 15,0 1-8-15,0-1-14 0,0 0-12 0,2 0-20 16,-2 0-16-16,1 0-6 0,1-2-12 0,-2 2-4 16,2-1-11-16,-2 1-8 0,0 0 12 15,0 0-1-15,0 0 9 16,25-7-14-16,10-3-8 0,-18 8 3 16,-1-1-6-16,3 3-3 0,-2 0-2 0,4 0 6 15,-1-1 1-15,4 1-7 0,-2-1 3 0,0 1 2 0,2 1 2 16,1-2-7-16,-2-1 5 0,0 1-2 0,1 0-6 15,1-2 1-15,0 3-1 0,-2-3-1 0,2-1 9 16,0 1-3-16,0-4 3 0,4 4-5 0,-1-2 1 16,-1-1 6-16,3-1 4 0,-1-1 4 0,1 3-5 15,0-2 15-15,0-1-5 0,0 2 1 0,-2 0-1 16,4 0 6-16,-2-2-5 0,-2 1 1 0,3 2 0 0,-3-2-6 16,2 1 1-16,-3 2 1 0,-2-1 4 0,0 0-15 15,-6 2 8-15,2 1-5 0,-4-3-5 0,-3 4 5 16,-1-2-5-16,-5 3-5 0,0 0 3 0,0-1 7 15,-2 1-6-15,-6 0 16 0,0 0 2 16,0 0 2-16,0 0-1 0,0 0 3 16,0 0 6-16,0 0-11 0,0 0 16 0,0 0-1 15,0 0 0-15,0 0-12 0,0 0-2 0,0 0-1 0,0 0 8 16,0 0-34 0,0 0-29-1,0 0 5-15,0 0-6 0,0 0-6 0,0 0-25 16,0 0-5-16,0 0-24 0,0 0-26 0,0 0-32 15,0 0-42-15,0 0-47 0,0 0-57 0,0 0-57 16,0 0-89-16</inkml:trace>
  <inkml:trace contextRef="#ctx0" brushRef="#br0" timeOffset="116383.533">6326 13280 2334 0,'-7'-1'18'0,"1"0"14"0,1-3 25 0,0-2 20 15,-1 0 7-15,1 3 22 0,0-2 26 0,1 2 22 0,2 1 3 16,-1 0 7-16,0 0-5 0,1-1-6 0,0 3 12 16,1 0-23-16,1-1-19 0,0-1-17 0,0 2-19 15,0 0-16-15,5-2-18 0,-5 2-8 0,3 0 0 16,2 0 12-16,1-3 0 0,5 3-4 0,2 0 12 15,0-4 6-15,7 2-9 0,3-1 2 0,7-2-20 16,2-2-16-16,5 2 1 0,4-2-2 0,6 2-15 0,2 0-7 16,5-2-1-16,1-1-4 0,2 4 5 0,0-1-5 15,0 2-3-15,-2-2 17 0,-4 3-4 0,1-1-8 16,-5 2 16-16,-4-2-6 0,-3 3 1 0,-5 0-1 16,-1 0-12-16,-4 0 0 0,-4 0-7 0,-4 0 14 15,1 0-7-15,-4 0-5 0,0 0 12 0,0 0-20 16,-1-2 35-16,-3 1-21 0,0 1 12 0,0 0-8 15,-3 1-1-15,1-1 4 0,-3 2 10 0,-2-2 15 0,3 0-17 16,-6 0 13-16,1 0-1 0,-1 0-1 0,-2 3 4 16,-1-3 0-16,1 0-20 0,-3 1 14 0,0 0-7 15,3-1-10-15,-3 0-3 0,0 2 2 0,0-2-1 16,0 0-6-16,0 2 1 0,0-2-1 0,0 0-1 16,0 0-5-16,0 0-3 0,1 0-16 0,-2 0-22 15,1 0-10-15,0 3-16 0,0-3-26 0,0 0-32 0,0 0-40 16,-5 2-40-16,4 0-43 0,-2-1-49 15,-1 3-56-15,0-1-79 0,-3 2-53 0</inkml:trace>
  <inkml:trace contextRef="#ctx0" brushRef="#br0" timeOffset="121438.8556">19914 13677 2220 0,'-1'-7'11'0,"-1"-1"5"0,-1-1 5 0,3-3 11 15,-4 3 2-15,1 3 6 0,-1-1 0 0,2 2 24 16,-1 0 11-16,3 3 16 0,-1 2 13 0,1 0 6 0,-2 0 8 16,0 0-5-16,2 1-4 0,-1 0-25 0,1-1-14 15,-2 3-25-15,2-3-22 0,0 0-12 0,0 3 0 16,-1 1 1-16,1 2 10 0,-2 1 5 0,2 2-7 0,2 3 9 16,-2 1 4-16,0 1 0 0,0 2-11 0,1 1 2 15,-1 0 0-15,2-1 1 0,-1 0-1 0,1 1 5 16,0-2 2-16,-1-1 2 0,2 3 4 0,2-5 4 15,-4 0-4-15,1-2 2 0,1 0 0 0,0-3-3 0,2 0 10 16,0-2-6-16,-2-1 6 0,5 0-6 0,-3-2 0 16,1 0-2-16,4-2-3 0,2-3 3 0,2-2-11 15,8-4-7-15,2 1-8 0,0-3 0 0,8-4-5 16,5-2-4-16,-3-2 4 0,2-1-12 0,0 1-2 16,3-3 7-16,-2 0 3 0,1-1-8 0,-1 0 4 0,1-1-3 15,-1 2 4-15,1-1 2 0,0 3 3 0,-4 1 0 16,-3 1-12-16,3 4 9 0,-4 0-2 0,-4 2 3 15,-2 2-4-15,1 2-3 0,-1-1-9 0,-3 0-9 0,1 3-1 16,-2-4-14-16,-1 3-21 0,2 0-28 0,-4 1-26 16,1-2-30-16,-3 3-24 0,-2-3-38 0,-2 2-25 15,2 0-34-15,-4 0-26 0,-1 3-38 0,-2-1-56 16</inkml:trace>
  <inkml:trace contextRef="#ctx0" brushRef="#br0" timeOffset="126485.8533">6954 11914 2346 0,'4'-9'10'0,"-4"-1"17"0,1 0 9 0,3-4 7 16,-4 3 10-16,1 2-1 0,1 1 6 0,-2 3 23 15,2 0 8-15,0 1 14 0,0 1 11 0,-1 2 2 16,-1-2-2-16,0 3-3 0,0 0-8 0,0 0-21 16,-1 0-20-16,1 1-30 0,0 2-18 0,0-3-8 15,-2 3 1-15,2 1 15 0,0 1 10 0,0 3 7 0,2 1 6 16,-1 3 8-16,1 4 4 0,-1 2 4 0,1 2-2 16,0 1-9-16,-1 3-9 0,1 3 2 0,-1-2-7 15,1 0-1-15,0 0-1 0,-1-2-1 0,3 0-5 16,1 1 1-16,0-4 1 0,0-2-8 0,0-2-1 15,0 0-4-15,0-2 7 0,2-1 1 0,-1-2 6 0,1-4-2 16,-1 0 5-16,1-1 7 0,5-1 9 0,-2-3-7 16,2 1-14-16,1-3-3 0,0 0-3 0,2 0-1 15,1-3-6-15,2 0-13 0,-1-3-6 0,-1 1-6 16,1-3-5-16,-2 0-32 0,2-2-32 0,-4-1-38 0,2-2-43 16,-4 1-38-16,1-1-43 0,-3 0-40 0,-1-3-37 15,-3 2-43-15,-1-1-37 0,-2 1-53 0</inkml:trace>
  <inkml:trace contextRef="#ctx0" brushRef="#br0" timeOffset="126696.2525">7413 11900 2588 0,'6'-11'8'0,"0"-1"5"0,-3 6 20 0,2-5 4 16,-3 2 4-16,-1 7 5 0,-2 0 4 0,1 2 5 0,-2 0 3 15,1 2 7-15,1-1-16 0,-2 3 7 0,0 0 3 16,1 0 1-16,1 2-3 0,-2 3 0 0,4 3-5 0,-1 0-15 15,3 5 2-15,-1 2-17 0,2-1-6 0,0 0-4 16,-1 2 1-16,2-3-7 0,-1 0-8 0,-2-2 6 16,0-1-12-16,1 1 11 0,-1-6-14 0,-1 3-34 0,-1-4-41 15,1-1-48-15,1-2-62 0,-3-3-74 0,0 0-65 16,0-1-96-16</inkml:trace>
  <inkml:trace contextRef="#ctx0" brushRef="#br0" timeOffset="127167.572">7383 11943 1941 0,'0'-6'12'0,"1"-2"7"0,-1-3 18 0,5 2 5 16,0 1-3-16,-1 0-3 0,1-1 1 0,2 0 3 16,1 1-11-16,4-1-7 0,-1-1-19 0,3 0-4 15,1 1 5-15,-1 1 2 0,-1-1-1 0,1 2-3 16,0 2 0-16,-1-1-4 0,-2 3 0 0,-3-1 2 0,0 2 0 15,-4 0-1-15,2 2 8 0,-4 0 10 0,-2 0 13 16,-2 2 18-16,-4-2 27 0,5 0 23 0,-4 4 11 16,2-2 22-16,0 0 11 0,-2-1-1 0,3 2 7 15,-1 0-7-15,0-2-14 0,-3 3-19 0,3-1-7 16,-1-1-8-16,-2 2-16 0,4 0-3 0,-3 0-15 0,2 0-10 16,2 1-10-16,-4 1-8 0,4 0-6 0,1-2-7 15,0 4-2-15,3 0-11 0,0 1-6 0,1 2 17 16,3 1-9-16,3 1 3 0,2 3-2 0,-1-2-6 0,4 2 6 15,0 1 2-15,4 0 6 0,-1 0-21 16,2-1 10-16,-2-2-1 0,2 1 2 0,0-1-1 0,1 2-6 16,-3-3 2-16,0-1-4 0,-2 0 8 0,0 0-3 15,-5 0-6-15,1-3 4 0,-5-1 4 0,-2-1-4 16,0-1 3-16,-4-1-3 0,-1-1 2 0,0 0 3 0,-1-3-2 16,-1 3 4-16,-1-2 3 0,-2 2-9 0,-1-1 4 15,0 0 5-15,-2 2-4 0,-2-2-5 0,-4 2 6 16,1-1-19-16,-1 2-9 0,0-1-12 0,-3-4-23 15,2 2-25-15,1-1-32 0,1-2-35 0,2 0-44 16,0-5-33-16,2 4-34 0,2-6-24 0,0 1-41 0,4-2-28 16,1-2-10-16,0-1-3 0</inkml:trace>
  <inkml:trace contextRef="#ctx0" brushRef="#br0" timeOffset="127400.7269">7789 11592 1507 0,'9'-24'36'0,"1"6"14"0,-2 3 25 15,0 5 26-15,-4 2 25 0,-2 1 18 0,1 5 9 16,-3-1 13-16,0 3-29 0,0 0-5 0,0 2-15 16,-1 0-20-16,-1-1-5 0,2 3 18 0,0 4 8 15,0 0 2-15,2 2 9 0,-1 4 3 0,4 3-6 0,0 1 2 16,1 6-11-16,0 0-35 0,2 3-16 0,-1 1-12 16,-1 1-21-16,2 1-7 0,-4 2-3 0,3-5-8 15,1 1-7-15,-1 1-3 0,1-3-1 0,2-3 1 16,2-2 1-16,-3-3-16 0,3-2-18 0,1-1-21 0,-2-4-43 15,0-3-41-15,0-3-51 0,-1-2-58 0,-1 2-53 16,2-7-62-16,-5-1-64 0</inkml:trace>
  <inkml:trace contextRef="#ctx0" brushRef="#br0" timeOffset="127596.8568">7734 11833 2565 0,'-5'-3'2'0,"0"-1"12"0,1 3 16 16,5-6 16-16,-1 3 10 0,-1 2-7 0,4-1 7 15,1-1-4-15,1 1-4 0,1 1-8 0,4-4-18 16,4 2-16-16,0-1-9 0,7-4-1 0,1 1-32 16,2 3-36-16,1-2-44 0,4 1-52 0,-4 1-67 0,2-1-86 15</inkml:trace>
  <inkml:trace contextRef="#ctx0" brushRef="#br0" timeOffset="147146.5679">12882 11359 2426 0,'-8'-4'11'0,"0"1"15"0,0-2 9 0,0-1 7 16,0 0-5-16,0 6-4 0,0 0 9 0,1 4-4 16,-1 1 6-16,0 3 5 0,1 2 2 0,0 3 11 0,-1 4 17 15,0-1 5-15,1 6-2 0,0 2 6 0,4 1-13 16,-1 3-15-16,3 0-9 0,1 3-23 0,1 0-9 16,1 1 1-16,1-1-7 0,0-2-3 0,3 1-3 15,-3-2-6-15,4-1-1 0,-4-4 5 0,2 1-3 16,1-2-4-16,-2-5-3 0,1 0-6 0,0-1-24 0,0-4-34 15,-3-1-46-15,3-2-48 0,-4-4-66 0,1 0-80 16,-1-5-105-16</inkml:trace>
  <inkml:trace contextRef="#ctx0" brushRef="#br0" timeOffset="147516.4228">13081 11650 3064 0,'-7'-3'6'0,"0"-2"9"0,1 1 18 0,4-5 4 16,-4 2 3-16,-3 3 1 0,5 0-1 0,-1 3 24 15,4 0 12-15,1 1 12 0,-2-1-7 0,2-1-8 16,2 2 2-16,-1 0 0 0,4 0-2 0,-2 0-20 15,2 0-16-15,3-1-21 0,1-1-3 0,9 2 3 16,0-1-2-16,3 0 4 0,4-2-9 0,4 3-2 0,3-4 1 16,2 3-1-16,3 0-12 0,-1-2 7 0,2 0-6 15,0 0-2-15,0 2 12 0,3-2-6 0,-3 0 4 16,1 1-4-16,2 0 3 0,-1-1-2 0,-4 2-1 16,2-2-3-16,-2 3 1 0,-4-1 2 0,-6 1-3 0,-3-1 3 15,-1 0 0-15,-5 1-3 0,0-1-2 0,-6 0-8 16,1-2-21-16,-2 3-27 0,-1-2-35 0,2-1-42 15,-1-1-49-15,-2 1-57 0,-1-2-76 0,1 1-81 16</inkml:trace>
  <inkml:trace contextRef="#ctx0" brushRef="#br0" timeOffset="147788.3271">14524 11154 3222 0,'-3'-10'23'0,"-2"0"22"0,-1-3 15 16,1 2 9-16,-1 2 1 0,0 5 2 0,-1 0 2 0,6 3 7 16,-3-1-11-16,3 1-19 0,1 1-11 0,0 3-19 15,0-2 3-15,0 4 12 0,0 2 1 0,3 6-2 16,-1 2-14-16,-1 3-1 0,4 7-1 0,-2 4 11 15,3 4-7-15,-3 4-13 0,2 1-5 0,-1 1-20 0,-3 2-31 16,1 1-54-16,-2 2-74 0,-2-3-95 0,1-1-105 16,-4 0-135-16</inkml:trace>
  <inkml:trace contextRef="#ctx0" brushRef="#br0" timeOffset="148601.3028">12838 12655 2255 0,'-5'-9'11'15,"-2"2"13"-15,1-3 21 0,2-3 17 0,0 5 13 16,1 1 13-16,1 2 11 0,1 2 3 0,1-1-10 0,3-1 3 15,2 3 5-15,1-4-2 0,7 4 5 16,0-5-1-16,4 2 5 0,4 0 9 0,2 1 7 0,6-2 0 16,1 5-12-16,0-2-12 0,0 6-3 0,0 1-7 15,-2 1-13-15,-3 0 3 0,-3 5-10 0,-1 2-7 16,-5 2-6-16,-2 0-5 0,-3 1-15 0,-3 2 9 16,-3 2-11-16,-2 0-3 0,-3 5 2 0,-3-3-11 0,-4 2-4 15,3 0 1-15,-5-2-4 0,-1 5-8 0,-1-3 5 16,0 0-13-16,0-3 8 0,-1 4-2 0,2-2 2 15,2 2 1-15,0-4-8 0,-2 1 6 0,2-2 4 16,5-4 6-16,0-1 0 0,1-2 8 0,2-1 24 0,2-5-16 16,1-1 20-16,0-2 3 0,4 0 6 0,-1-2-2 15,3-3-20-15,3-1 3 0,2-4-30 0,2 2 14 16,6-4-30-16,3 0-23 0,2-6-46 0,3 2-41 0,0-4-58 16,5-3-71-16,1 0-72 0,-1-2-80 0,1-2-86 15,5 0-98-15</inkml:trace>
  <inkml:trace contextRef="#ctx0" brushRef="#br0" timeOffset="148787.1918">13826 12739 3100 0,'6'2'7'0,"-3"-2"24"0,-2-2 17 16,6 2 9-16,-4 0 14 0,0 0 3 0,4 2 3 15,-1 0 13-15,3-2 7 0,3 3-14 0,1-3-13 0,4 0-13 16,1 0-16-16,3-3 3 0,0 3-10 0,4-2-16 15,2-1-33-15,1-2-33 0,0-2-46 0,1 2-45 16,3-1-53-16,-1-4-72 0,1 2-60 0,-2-2-79 16,3-2-70-16</inkml:trace>
  <inkml:trace contextRef="#ctx0" brushRef="#br0" timeOffset="149234.5278">15167 12183 3015 0,'0'-5'7'15,"0"2"18"-15,0 0 13 0,5-2 3 0,-5 1 7 16,0 4-4-16,0 0 7 0,-2 3 15 0,1-2 26 15,-1 3 8-15,1 0-3 0,1 3 0 0,0 0 1 0,0 2 2 16,0 2-6-16,0 2-13 0,3 0-34 0,0 2-25 16,4-1-1-16,2 1-8 0,0-3-9 0,3 2 2 15,0-2-1-15,6-2 2 0,-4-2-5 0,5-4-4 16,-4 2-13-16,3-5 3 0,-1-1 6 0,1-2-8 16,1-3 1-16,-2 1-8 0,-3-2 3 0,5-1 6 0,-4 1-1 15,0-2 2-15,1 0-4 0,0 1 3 0,-2-2 2 0,0 1 6 16,-3 2 0-16,2 0 3 0,-4 1 6 15,1-1-5-15,-5 4 4 0,0 1 3 0,-4-2 0 16,1 3 7-16,2 3 4 0,-4 0-1 0,-1 2 1 16,2 1 12-16,-1 3-5 0,-1 4-4 0,1 1 0 0,0 3-4 15,0 1 1-15,0 4-6 0,1 1 1 0,1-2-8 16,-2 4 2-16,1-1 0 0,3 1-6 0,-3 0-22 16,2-2-22-16,2 0-30 0,-1-2-56 0,-3 1-57 15,1-1-73-15,-1-2-97 0,-1-1-96 0</inkml:trace>
  <inkml:trace contextRef="#ctx0" brushRef="#br0" timeOffset="150573.0234">13290 13552 343 0,'0'0'25'0,"0"0"9"0,0 0 16 15,0 0 13-15,0 0 18 0,-19-13 14 0,19 13 21 0,0 0-1 16,0 0 0-16,0 0-6 0,0 0 1 0,0 0 5 16,0 0-12-16,-12-7 1 0,12 7-7 0,0 0 17 15,0 0-5-15,0 0 8 0,0 0 1 0,0 0-3 0,0 0 14 16,0 0 7-16,0 0-8 0,0 0-6 0,0 0 7 15,0 0 0-15,0 0-13 0,0 0 2 0,0 0-21 16,-4-7-22-16,4 7 0 0,0 0-19 0,0 0-10 16,0 0-20-16,0 0 0 0,0 0-7 0,44-38-6 15,-1 13 7-15,-32 18-13 0,2 2 4 16,1 1-3-16,-3-1-2 0,1 2 4 0,-1 1 0 16,1 1-4-16,-2 1 2 0,2 2-3 0,-4 1 1 0,-2 0 2 15,0 2 8-15,-3 1-6 0,-1 2 1 0,-2-8 13 16,0 0-3-16,0 0-5 0,0 0 0 0,0 0 9 15,-35 56-17-15,10-27 5 0,13-18-5 16,0 2-5-16,1-4-1 0,-1 2 3 0,0-2 0 16,4 0-10-16,-1-1 8 0,4 0 0 0,2-4 6 15,2 5-6-15,1-4 20 0,0-5-5 0,0 0 3 16,0 0 7-16,0 0-2 0,0 0-3 0,0 0-1 0,0 0-1 16,121 73-10-1,-57-39-7-15,-42-25-13 0,-5 2 8 0,2-2-4 16,0 0 5-16,-5-1 0 0,-1 1 1 0,-2-2-7 0,-5-1 4 15,1 1 2-15,-1-2 3 0,-5 1 4 16,-2-2 1-16,-4 2-6 0,1-1 3 0,-3 0 3 16,-1 3-8-16,-4-1 2 0,-1 0-4 0,0 0-21 0,-3 1-43 15,4-1-40-15,-1 4-64 0,0-5-71 16,3-1-77-16,5 0-86 0,-2-3-118 0</inkml:trace>
  <inkml:trace contextRef="#ctx0" brushRef="#br0" timeOffset="150795.5657">14055 13696 2542 0,'30'-12'27'0,"-5"3"25"0,3-4 28 0,1 4 19 16,-4 0 17-16,-1 1 11 0,1 1 10 0,-1 3 6 15,-1 0-19-15,0-2-15 0,1 3-26 0,-2-4-19 16,0 5-17-16,-2-1-10 0,2-2-7 0,-1 2-9 15,0-1-15-15,1 1-6 0,0 1-12 0,3-1-16 16,-3-1-22-16,2 2-43 0,0-1-40 0,1 1-42 16,-2-1-56-16,-2 0-63 0,1-1-67 0,0 1-70 0</inkml:trace>
  <inkml:trace contextRef="#ctx0" brushRef="#br0" timeOffset="151702.475">16072 13316 635 0,'0'-4'11'0,"2"-3"10"0,-2-1 10 16,0 1 14-16,0 0 0 0,-4 0 8 0,3-1 25 0,-3 1 9 16,3 0 3-16,-2 0 1 0,-1-1 9 0,0 1-1 15,0 0 11-15,3-1 2 0,-5-1-7 0,3 2-3 16,-2-1-8-16,2-1 3 0,-2 1-15 0,-3-1-2 15,-1 1 0-15,1-1-2 0,-4 0-2 0,-2-2 17 16,1 2 6-16,-2 0-2 0,0 1 5 0,-2-2 8 0,3 3 2 16,-7 0 1-16,7 2-11 0,-3 2-16 0,1 2-9 15,0-2 4-15,2 3-14 0,-2 2-20 0,5 0-12 16,-1 1-7-16,2 2-2 0,2 4-9 0,-1 1 5 16,2 0-18-16,1 5 5 0,-1-1 2 0,3 5 4 0,-1 0-6 15,4 1 4-15,1 1-5 0,1-1-8 0,4 1 11 16,-1-3-9-16,8 1 3 0,2-2-10 0,-2-3 2 15,6-2-8-15,-2-4 6 0,4 1-5 0,-1-6-12 16,3 1 1-16,0-4-8 0,0-1-1 0,3-5-2 0,-2 1 4 16,2-4-6-16,0 0 9 0,-3-2 4 0,3-1 6 15,-3 0 5-15,0 1 5 0,-5 0 4 0,2 0 9 16,-3 1 0-16,0 1-5 0,-2-2 5 0,-2 6-5 16,1-1 7-16,0 1 7 0,-4 3 2 0,1-1-7 15,1 3 4-15,-3 2 6 0,0 0 4 0,2 3-1 0,0-2-1 16,-2 6-2-16,0-1-6 0,3 1-1 0,-1 4-4 15,-2 1-3-15,2 1-6 0,-2 1 7 0,0 1-4 16,-3 3-5-16,3-1 7 0,-2 0-7 0,-1 4 3 16,-2-4-6-16,1 2 4 0,-1-1-6 0,1 1-15 15,-2-4-26-15,-2 3-27 0,0-4-38 0,0-1-41 0,0-2-41 16,0 1-71-16,-2-4-74 0,-1-3-69 0</inkml:trace>
  <inkml:trace contextRef="#ctx0" brushRef="#br0" timeOffset="152456.3897">17748 11858 2391 0,'0'-8'17'0,"0"4"9"0,-1-1 2 16,-1-3-10-16,1 5 19 0,-2 4 6 0,-2 5 13 16,4 3 18-16,-4 5-6 0,-3 1-1 0,0 5 15 15,-1 3 10-15,-3 3-12 0,4 2-8 0,-6 1-11 16,6 0-17-16,0 3-12 0,1-3-6 0,2 0-16 0,3-1 0 15,1-1-8-15,4-4 1 0,2-3 2 0,4 0 1 16,-1-3-4-16,5-5-6 0,-1 0 3 0,3-5-2 16,2-2-2-16,0-3-12 0,4 1-6 0,-1-6-9 15,3-1 1-15,-1-1 6 0,1 0-5 0,2-2-1 0,1-1 3 16,-2-2 16-16,1 2-1 0,0-3 5 0,0 1 8 16,1-1-7-16,-4 1 8 0,2-2-1 0,-2 4-3 15,0 2 5-15,-5 0 7 0,4 2 3 0,-7 3 9 16,2 1 16-16,-5 1 8 0,0 6 20 0,-3-2 16 15,0 4-2-15,-2 0 9 0,2 5 8 0,-3 0-6 16,-1 6-12-16,1 0-11 0,2 3-22 0,-1 1-11 0,-2 2-2 16,0 3-12-16,2-1-9 0,-3 0-13 0,2-1 2 15,-2 1-9-15,-1-1-28 0,1-3-43 0,-2 0-45 16,1-2-57-16,-2-5-58 0,1 0-71 0,1-2-80 0,0-6-98 16</inkml:trace>
  <inkml:trace contextRef="#ctx0" brushRef="#br0" timeOffset="152661.5381">18777 12252 2255 0,'5'-2'19'0,"0"-1"19"15,-2-2 9-15,5 0 8 0,0 1-3 16,-2 1 1-16,6-1 5 0,-1 2-9 0,8-1-20 0,3 0-19 15,3-1-10-15,3 2-13 0,4-4-15 0,3 1-32 16,0 1-45-16,1-2-38 0,0 0-39 0,2-1-59 16,-5 1-66-16</inkml:trace>
  <inkml:trace contextRef="#ctx0" brushRef="#br0" timeOffset="153079.2063">20116 11555 2693 0,'13'-7'23'15,"-5"2"27"-15,1-1 20 0,-4 0 7 0,-5 4 5 16,0 2 4-16,-3 1 18 0,1 4 20 0,1 2 2 15,-4 1-8-15,4 2-5 0,-2 7 2 0,-1 6 2 0,0 2 4 16,4 4-17-16,-7 1-19 0,2 7-27 0,-1-2-20 16,2 6-13-16,-3-1-12 0,2-1-3 0,2-1-26 15,-3 0-31-15,0-1-42 0,4-1-42 0,2-2-51 0,-1-5-63 16,6-1-74-16,3-7-87 0,1-3-110 0</inkml:trace>
  <inkml:trace contextRef="#ctx0" brushRef="#br0" timeOffset="153433.9947">20973 11580 2717 0,'-8'7'38'15,"-6"2"35"-15,1 3 24 0,1-2 10 0,-6 7 10 0,0 6 6 16,-6 0 11-16,1 8 12 0,-2-1-20 0,2 3-34 15,1 1-23-15,2 0-1 0,3 0-11 0,3 3-7 16,1-1-1-16,9-3-18 0,0 0-18 0,8-3 6 0,2 0-2 16,5-2-11-16,2-3 4 0,4-3 0 0,0-1-11 15,5-4 12-15,2-1-7 0,3 0-3 0,-1-7-4 16,2-1 3-16,0 0-3 0,2-4 3 0,-1-7 0 16,-2 3-9-16,-1-5 13 0,-4-2-9 0,-4-4 11 0,2-1-4 15,-7-3 3-15,0-2-7 0,-4-3 5 0,-1 1 2 16,-3-3 4-16,-4 0 4 0,-2 4 0 0,-4-2 5 15,-1 0 2-15,-4 3 0 0,-2 0-3 0,-1 5 0 16,-6-1-12-16,3 4 1 0,-6 2-7 0,0 0-6 16,-2 2-5-16,-3 4-9 0,-1 3-32 0,-4-2-41 0,1 4-50 0,-6 1-76 15,0 1-89-15,-3 1-96 0</inkml:trace>
  <inkml:trace contextRef="#ctx0" brushRef="#br0" timeOffset="173553.9342">5057 11785 1722 0,'2'-9'6'0,"-2"1"11"0,0-2 9 16,0-1 11-16,-2 3 6 0,2 2 8 0,0-1 10 15,0 3 9-15,0 0 6 0,2 2 10 0,0-1 8 16,-2 0 5-16,3 3 5 0,-3 0-1 0,0-2 1 0,0 2-3 16,0 0 1-16,0 0-10 0,0 0-9 0,0 0-6 15,0 0-2-15,0 0-12 0,0 0-3 0,0 0-2 16,0 0-10-16,1 0-5 0,-1 0-2 0,0 2-5 0,0-2-1 0,2 2 8 16,-4 0-8-16,2-2 3 0,0 2 9 15,-1 1-4-15,1 0 4 0,-2 5 2 0,1-1 4 0,1 6 6 16,-4 1 3-16,0 5-9 0,1 2-5 15,-4 1-2-15,1 6-6 0,0 1 0 0,-5 2-14 0,3-1-1 16,-2 5-3-16,-2-4 3 0,1 3-6 0,1 0 11 16,-2-2-4-16,2-1-3 0,0-1-1 0,1-3-1 15,1-2 6-15,3-2-1 0,-1-5-6 0,1 0-8 0,1-4 2 16,1 0-2-16,1-4 2 0,0-3-2 0,1-1-11 16,1 0 13-16,0-4-7 0,1 1 5 0,-1-1-5 15,2-2-9-15,-2 0 7 0,0 0-1 0,2 0 3 16,-2 0-14-16,0-1 10 0,0 1-8 0,0-1 2 15,0-1-1-15,-2 2-18 0,4 0-16 0,-4-3-14 16,2 3-26-16,-2 0-21 0,2 0-35 0,0-2-26 16,-1 2-49-16,1 0-37 0,-2-3-50 0,2 2-59 0,-3-3-45 15,3 0-49-15</inkml:trace>
  <inkml:trace contextRef="#ctx0" brushRef="#br0" timeOffset="173988.4636">4767 12221 2368 0,'0'-5'14'0,"-2"1"18"0,-1-4 14 16,6 1 20-16,-6 2 11 0,1 4 7 0,-1-1 12 16,1 2 9-16,2-2-1 0,0 4-10 0,-1-2-4 0,1 0-25 15,1 2-5-15,-2-2-7 0,2 4-15 0,1 2 4 16,0 1-6-16,-2 3-6 0,3 5-14 0,-3-1 10 15,3 6-1-15,-1 0-4 0,3-2 9 0,-2 3-13 16,2-1-6-16,2-3 4 0,0 0 8 0,1 0 0 16,-2-4-2-16,5-1 12 0,-5-1-7 0,4-1-5 15,1-3 8-15,-2 1-7 0,4-6-7 0,-1-1-3 0,1-1 5 16,1-1-13-16,4-5 0 0,-1-2 1 0,-1 0-1 16,3-4 1-16,1-2 5 0,0-1-7 0,0-2 1 15,2 1-4-15,-1-3 4 0,1-1 6 0,0-1-11 16,0-3 2-16,-3 4-4 0,2-2 5 0,-2 5-7 0,0-3 5 15,-1 4 3-15,-3 3-3 0,-1 1-2 0,-1 3 1 16,-4 1 2-16,0 3-1 0,-2 0 0 0,-4 3 2 16,-1 0-7-16,1-1 3 0,-3 3 4 0,2 0 0 15,-2 0-6-15,1 0 6 0,-1 0-2 0,0 3-8 0,-1-3-5 16,1 0-3-16,1 1-10 0,-1 0-6 0,0-1-3 16,0 0-23-16,-1 2-6 0,-1-1-17 0,2 2-33 15,-2-1-42-15,1 2-48 0,1-1-73 0,-2 2-69 16,-1 4-80-16</inkml:trace>
  <inkml:trace contextRef="#ctx0" brushRef="#br0" timeOffset="174814.5142">6757 11681 1897 0,'-5'-10'8'0,"2"1"15"0,0-2 16 16,4 1 12-16,-2-1 2 0,-2 6 7 0,3 1 21 15,0 0 7-15,0 1 9 0,0 1 6 0,1 1-3 16,-1-1-4-16,2 2 3 0,-2 0-2 0,0 2-15 0,1 0 1 16,1-2-12-16,-2 2-12 0,0 1 6 0,3 1 13 15,0 0 8-15,-1 5 14 0,1-1 11 0,2 4 3 16,-2 4 4-16,0 2-7 0,2 5-14 0,-2 2-12 0,0 2-9 16,-1 2-21-16,1 4-14 0,-3-4-6 0,3 5-15 15,-3-2 4-15,1 0-9 0,1-2-2 0,0 0-11 16,1-1 3-16,-2 0 3 0,3-6-8 0,-1 2 9 15,0-3-13-15,0-3 3 0,2 0-11 0,-2-6-7 0,0 1-24 16,2-4-17-16,-3 0-17 0,1-6-26 0,-2 1-10 16,1 0-21-16,-2-2-19 0,0-3-18 0,-2 0-16 15,1 0-49-15,-1-2-29 0,-1-1-43 0,-2 0-55 0,0-2-50 16</inkml:trace>
  <inkml:trace contextRef="#ctx0" brushRef="#br0" timeOffset="175148.3649">6679 12175 1316 0,'-4'10'6'0,"2"0"7"16,-1 1 15-16,1 1 19 0,-1 3 8 0,-1 2 8 16,0-1 7-16,3 1 9 0,1-1 5 0,0 1 2 15,3-4-9-15,-1-1-12 0,2-2-3 0,1-2-3 0,1-3 0 16,1 2 1-16,2-4 10 0,2-1 8 0,2-2 6 15,1-2 6-15,3-1 5 0,1 0-1 0,4-3 6 0,-3-2-8 16,3-2-13-16,0 0-11 0,-3-2-4 0,3 2-5 16,-3-2-3-16,-1 0-5 0,2-1-11 0,-4 0-3 15,1-2-12-15,-2 1-4 0,-1-1-2 0,-1 1-13 0,0-1-4 16,-1 2 4-16,0 0-8 0,-4 1 1 0,0 2 2 16,0 0 3-16,0 1-7 0,-2 1 1 0,1 1-7 15,-4 0-16-15,2 0-5 0,-2 2-12 0,1 2-8 0,-1-2-19 16,-1 5-15-16,-2-2-10 0,2 0-14 0,-2 2-9 15,0 0-21-15,-2 0-27 0,2-1-35 0,0 1-37 16,-3-1-43-16,-2 1-45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0:58:47.377"/>
    </inkml:context>
    <inkml:brush xml:id="br0">
      <inkml:brushProperty name="width" value="0.05292" units="cm"/>
      <inkml:brushProperty name="height" value="0.05292" units="cm"/>
      <inkml:brushProperty name="color" value="#FF0000"/>
    </inkml:brush>
  </inkml:definitions>
  <inkml:trace contextRef="#ctx0" brushRef="#br0">6520 6563 2518 0,'0'-12'20'15,"0"3"14"-15,-2-2 14 0,4 0 10 0,-4 4 0 0,0 2 2 16,1 3 2-16,-1-1 11 0,1 3-5 0,1 0-6 15,-3 3-9-15,1-1-4 0,-1 1 6 0,0-1-1 16,3 2 7-16,-3 4 0 0,1-1-10 0,2 6 1 0,-2 3-2 16,4 3-4-16,0 4-6 0,1 2-6 0,0 3-7 15,2 1-5-15,1 0-9 0,2 0-3 0,0-1 6 0,0-1 3 16,3-5 13-16,-3 0 4 0,3-3 9 0,1-2-3 16,-2-5 13-16,4 1 4 0,-3-4-1 0,0-2 11 15,2-2 3-15,0-1 8 0,-1-4-3 0,1-1 4 0,0-2-7 16,2-4-8-16,4-3-2 0,-1-2-10 0,4-5-9 15,0 0-10-15,3-7-4 0,5 0 1 0,2-4-8 16,1-4 4-16,2 0-5 0,1-4-2 0,0 0-7 0,1 1 5 16,-2-1-10-16,2 3 0 0,-3 1 3 0,-1 2 9 15,-3 1-3-15,-3 3 0 0,-2 5-2 0,-4-1-9 16,1 0 10-16,-4 5-6 0,0-2 5 0,-1 3-18 0,-2 0-12 16,2 2-2-16,-4 2-5 0,1 0 10 0,-3 1-8 15,0 1 7-15,0 2-19 0,-3 0-4 0,-1 0 4 16,3 1-9-16,-3 1-4 0,1 1-23 0,-3-1-23 0,1 2-19 15,0 2-21-15,-3-1-18 0,0 3-29 0,-1 0-42 16,-2 0-21-16,0 0-21 0,0 5-35 0,0-3-60 16,0 1-76-16</inkml:trace>
  <inkml:trace contextRef="#ctx0" brushRef="#br0" timeOffset="4219.018">7743 9506 1327 0,'-3'0'8'0,"0"0"17"0,1-3 15 15,1 1 17-15,-1 0 6 0,0 1 4 0,1 1 17 0,-1 1 16 16,2-3 10-16,0 2-7 0,0-3 11 0,0 3-13 16,0 0 6-16,0-1 4 0,0 0-9 0,0 0-10 15,2 2-7-15,-2-1-1 0,0 2-18 0,0-2 0 16,0 0-2-16,-2 3 1 0,2-2-7 0,0 0 4 0,0-1 3 15,0 0-7-15,0 0-7 0,0 0 2 0,0 0-2 16,0 0-4-16,0 0 3 0,0 0-3 0,0 0-4 16,0 0 1-16,0 0 16 0,0 0 4 0,0 0 0 0,0 0 11 15,0 0 2-15,0 0-2 0,18 0 4 0,-18 0-5 16,38 5-11-16,-27-3-13 0,-2 1-8 0,3-1-14 16,-3 1 4-16,0-2-8 0,-1 2-6 0,3 2-1 0,0-5-3 15,-1 3 1-15,1-1 6 0,0 2-4 0,3-1-4 16,-1 0 3-16,0-1-9 0,1-2 6 0,2 3-2 15,-2-2 1-15,2-1-6 0,1 0 3 0,-4 0-7 0,4 0 0 16,-4 0 6-16,1 0-8 0,-1 0 3 0,-1 0 1 16,-3 0-3-16,6-1 3 0,-4 1-4 0,-11 0 24 31,0 0 4-31,43-3-6 16,-43 3 2-16,69-5-10 0,-58 5-5 0,-3 0-5 15,0 0 1-15,4 0-4 0,0 0 3 0,0 3-1 16,-2-3-1-16,1 0 3 0,0 0 2 0,2 0 3 15,-2-3 13-15,-1 3 4 0,0 0-1 0,1 0 2 0,2 0 0 16,-2 0 0-16,1 0 5 0,0 0-10 0,-1 3-12 16,1-3-1-16,-1-3 5 0,3 3-7 0,-2 0 1 15,1 0-7-15,-1 0 0 0,1-2 3 0,1 1 4 16,-1 1-2-16,-2 0-5 0,3-1-7 0,-1 1 3 16,-1-3 18-16,1 3-11 0,-2 0-1 0,0 0 21 15,-2 0-16-15,2 0 5 0,-1-1 13 0,-4 1 0 0,2 1-11 16,0-2 7-16,-2 1 6 0,-1 0-21 0,0 0 15 15,-2 0-5-15,2 0 0 0,-5 0 0 0,0 0 6 16,0 0-4-16,0 0-2 16,0 0 0-1,0 0-8-15,0 0-32 32,0 0-9-32,0 0-19 0,0 0-20 15,0 0-26-15,0 0-27 0,0 0-39 0,0 0-48 16,0 0-36-16,0 0-48 0,0 0-63 0,0 0-69 15,0 0-76-15</inkml:trace>
  <inkml:trace contextRef="#ctx0" brushRef="#br0" timeOffset="17648.1968">8064 8553 1192 0,'-3'-5'15'15,"0"-3"16"-15,3 2 11 0,0-2 18 0,0 1 14 16,-2 4 10-16,1-2 6 0,1 1 13 0,1 2 12 0,1-1 7 15,1 0 11-15,-3 3-2 0,0-4-4 0,0 4 3 16,1-2 6-16,1-1-1 0,-2 3-18 0,0 0-5 16,0-2-12-16,0 2-11 0,0 0-2 0,0 0-7 15,0 0-11-15,0 2-13 0,0-2-10 0,0 0-16 0,1 2-4 16,-1-1-13-16,0-1-5 0,2 1-7 0,-2 0-1 16,0-1 2-16,0 0-4 0,0 2 1 0,0 0-6 0,0 0 23 15,2 2 8-15,1-1 5 0,-3 3 4 0,5 2 7 16,-2-2 0-16,2 2-3 0,1 4 4 0,-3-3-12 15,2 1-10-15,-2 0-1 0,2-1-2 0,0-3-9 0,-2 1 1 16,3 0 1-16,-3-2-5 0,2-1-3 0,0 1 1 16,1-2 1-16,-4 1-5 0,4 0 4 0,-4-3 3 0,2 3 10 15,2-1-7-15,-2-2-7 0,0 3 4 0,0-3-3 16,0 1 4-16,0 0 7 0,2-2 5 0,-3 0-4 16,0 0 12-16,0 0 20 0,-1-2-8 0,4 2 16 15,-3-2 1-15,1-3-5 0,3 3 0 0,3-4-7 0,-2 2-3 16,6-3-8-16,-1-3 5 0,1-2-25 0,3-1 3 15,5-3 0-15,-1-1-8 0,3-3 5 0,3-2-3 16,1-1-4-16,0-2 0 0,6-2 7 0,-1-2-5 16,0 3-6-16,3-3-1 0,-3 3 0 0,-1-1 2 15,0 2-7-15,-2 2-2 0,-4 0 2 0,-3 3-3 0,-1 2 4 16,0-2 11-16,-4 3-2 0,0 3-10 0,-2-3 4 16,-3 5 7-16,-2-3-2 0,0 4 2 0,-2 1-7 15,-2 2-9-15,-2-1-1 0,1 4 6 0,-3 0-3 0,2 3-14 16,-2-3-6-16,-2 5-4 0,3-1 0 0,-3 1-10 15,1 0-14-15,-2 1-1 0,0-1-11 0,2 0-11 16,-2 0-12-16,0 3-19 0,0-3-2 0,0 0-2 16,-2 2-6-16,2-2-13 0,-2 2-17 0,2 0-28 0,2-2-35 15,-2 4-42-15,0 0-70 0,-3 0-75 0</inkml:trace>
  <inkml:trace contextRef="#ctx0" brushRef="#br0" timeOffset="20585.1087">9131 9538 1433 0,'0'-3'13'0,"0"3"-1"15,-2 0 4-15,4-2 5 0,-2 2-1 0,0-1-2 0,0 2 6 16,1-1 10-16,-1 0-7 0,2 0 16 0,1 0 6 16,-1 0 0-16,-1 0 16 0,3 0 9 0,-1-1-1 0,0 1-5 15,3 0-2-15,-3 0-4 0,2 0-6 0,0 0 2 16,0-1-3-16,1 1 8 0,2 0 8 0,-2 0 4 16,1 0 9-16,1 0-3 0,-1 0 1 0,0 0-5 15,1 0 2-15,1 0-10 0,-1 0-4 0,3 1-12 0,-3-1-5 16,4 0-7-16,-2 0-3 0,1 0 5 0,2 0-13 15,-1 0-10-15,2 0-3 0,-2 0 9 0,1 0-6 16,2 0-1-16,-2 0 0 0,1 1-4 0,0 1-2 0,2-2 9 16,-3 0-8-16,1 0-3 0,-1 0 0 0,-1 0 1 15,1 3 0-15,-2-3-4 0,1 0 9 0,0 0-3 0,2 2 5 16,-6-2-4-16,3 0 0 0,1 2 3 16,-1 0 1-16,1-2 6 0,-2 0 1 0,2 0-2 0,-1 0 3 15,3 0 4-15,-3 0-4 0,3 3 5 0,-1-6-4 16,3 3-4-16,-4 0-3 0,6 0 4 0,-6 0-3 0,4 0-4 15,-3 0 4-15,0 0-8 0,1 0 1 0,-3 3 0 16,3-3-2-16,-4 0-1 0,1 2-9 0,3 0 13 0,-3-1-4 16,1-2 1-16,0 1 0 0,-4 1 0 15,4-2 1-15,-1 1-8 0,1 0 13 0,-2 0-9 0,1-1-2 16,0 1 5-16,0-1 0 0,1-1-4 0,0 2-3 16,-1 0 8-16,1 0-4 0,1 0-4 0,-1 0 9 0,2 0-8 15,-1 0 0-15,0 3 1 0,2-2 9 0,2-1-7 16,-2-1-5-16,2 1 3 0,-1 1-1 0,3-2 0 15,-3 2 3-15,2-2 4 0,1 1-4 0,-3-1-2 16,3 1 4-16,-1 0 0 0,-1-2-2 0,-3 2-2 16,7 0 1-16,-4-3-8 0,-3 3 1 0,2 0 5 0,-2 0 0 15,2 0-7-15,-1 0 3 0,-3-1-1 0,4 2-2 16,-3-1 10-16,1 0-5 0,-1-1-3 0,2-2 1 16,-2 3-3-16,1 0 2 0,-1 0 1 0,1-2-3 15,-5 2 0-15,3-3-1 0,0 3 1 0,-1 0-4 16,-1 0 9-16,2 0-10 0,0-2 0 0,0 1 10 0,-3 0-8 15,4-2 5-15,1 3-2 0,-2-1 3 0,1 0-1 16,0 0 6-16,3-1 2 0,-2 2-10 0,-2 0-1 16,0-2 2-16,1 4-4 0,-2-4 3 0,0-1 2 0,0 3-9 15,1 0 4-15,-2-3 1 0,1 3 7 0,2-1-7 16,0-2 9-16,-3 3-7 0,0 0-3 0,0 0 6 16,2 0-3-16,-2 0 3 0,1-1-9 0,0 1 4 15,-2 0-2-15,2-1 3 0,2 0 3 0,-4-1 1 0,3 2-3 16,-2-2-7-16,0 2 7 0,0 0 2 0,-1-1 3 15,1 1-7-15,1 0 1 0,-2-2-3 0,1 0 6 16,-1 2 8-16,2-1-7 0,-1 1-8 0,-1-1-2 16,2 1 6-16,-3 1 6 0,0-1-5 0,3 1 2 0,-2-1-7 15,-1 0 13-15,5 0 1 0,-4 0-8 0,3-1 3 16,0 0-9-16,1 1 5 0,1 0 0 0,-5 0-2 16,4 0-2-16,0 0 4 0,0 0 4 0,-1 0-4 15,-4-3 3-15,2 3-5 0,-1 0-1 0,2 0 5 16,-3 0-7-16,2 0 3 0,-1 3-3 0,0-3 0 0,4 0 8 15,0 0-3-15,-2 1 7 0,0-1-4 0,0-1 4 16,0 1-5-16,3 0 3 0,-1-3-2 0,-1 3-10 16,3 3 11-16,0-3-9 0,1 0-2 0,1 0 0 0,0-3 4 15,0 6 3-15,-1-3 2 0,1 0 1 0,-1 1-6 16,1-1 3-16,-2 1 5 0,2-1-2 0,-4 2-3 16,4-2-3-16,-3 2 4 0,4-1-4 0,-3-2 1 15,0 2-1-15,2-1 1 0,-1 2 2 0,-2-2 5 16,3-2 0-16,-1 1-3 0,-2 1 3 0,4-2 4 0,-2 0-3 15,-1 2-4-15,1 0-4 0,2-1 1 0,-2 1 1 16,1 1 0-16,1 1 1 0,-1-2-1 0,1 2 2 16,-2-2 1-16,2 0 1 0,-5 0 4 0,4 1 1 0,-4-1-2 15,2 0-2-15,0 0-2 0,-3-1 1 0,2 1 5 16,0 0-3-16,-2 0-6 0,0 0-1 0,2-2 8 16,-2 2-2-16,2 0 2 0,-2 2-4 0,1-1-5 0,1-1 12 15,1 0-8-15,-1 0 5 0,-1 0-9 16,0 2 4-16,-1-2 0 0,0 0 1 0,-1 0 9 0,1 0-10 15,2 0 5-15,-5 0-1 0,1 0 3 0,4 0-2 16,-5 0 0-16,4-2 0 0,-2 2-6 0,2-1 1 16,-2-1 8-16,-2 4-4 0,3-4-3 0,-2 2 4 0,2 0-3 15,-3-2 4-15,2 1-6 0,-3 1 0 0,0-1 1 16,3-2 1-16,-3 3-4 0,0-1 0 0,-3 0-2 16,2 0 0-16,0-1 4 0,1-1 2 0,-4 3-10 15,3 0 6-15,-1 0 2 0,2-1-2 0,0 0-3 0,0-1-3 16,-1 2 6-16,1-1-3 0,2 2 1 0,1-3-4 15,-2-1 2-15,1 6 4 0,1-2 7 0,-2 0-4 16,0-1-4-16,1 0-1 0,-2 2 0 0,0-2 4 16,0 1-2-16,1-2-4 0,0-1 6 0,0 2-5 15,-2 0 6-15,2-1-3 0,-1 0 5 0,0 2-5 16,-2-2 2-16,3 1 1 0,-2 1-4 0,1 0 4 0,-3-2-5 16,4 1 4-16,-3 0 0 0,1-1-4 0,-3 1 2 15,4 0 0-15,-2-3 4 0,1 3-8 0,-2 0 2 16,1 0 4-16,2 0-4 0,-2 0 2 0,0 0-1 15,1 0 1-15,2 3-4 0,-3-3 3 0,3 0 6 0,-3 0-5 16,0 0-4-16,3 0 4 0,-2 0 4 0,1 0-6 16,-2 0-2-16,2 0 10 0,-2 0-8 0,1 0 2 15,-1 0-3-15,-1 0 4 0,3 1 1 0,-4-2 0 0,3 2 1 16,1-2 0-16,-2 1 1 0,2 0-2 0,0 0 6 16,0-3 3-16,-1 3-10 0,0 0 6 0,-1-1 0 15,2 2-5-15,-1-1 0 0,2 0 8 0,-1 0-3 16,-2 0-5-16,1 3 9 0,-1-3-13 0,0 0 6 0,-1 0 6 15,1 0 0-15,1 0-3 0,-3 0-2 0,1 1 1 16,1-2-5-16,1 1 10 0,-2 1-4 0,2-1-11 16,0 0 4-16,-4 0-5 0,5 0 14 0,-3-1-11 0,-1 2 5 15,2-1-4-15,-1 0-3 0,-2 1 9 0,2-1-8 16,0 0 13-16,-2 0-11 0,2 2 6 0,-2-2-3 16,-2 0 1-16,3 1 6 0,-1-2-9 0,-2 1 5 15,-1 0-14-15,2 0 4 0,0-2 0 0,1 4 0 16,-2-2 10-16,3 0-17 0,-1 0 15 0,3 0 1 0,-3 0-1 15,2 0 1-15,0 1 1 0,-1-2-5 0,-2 1-7 16,1-2 16-16,1 2-15 0,0 0 1 0,-3 2-2 16,3-2 13-16,-1-2-10 0,-3 2 2 0,1 0 2 15,1 0-1-15,0 2 4 0,-1-4 2 0,1 2 4 0,0 0-20 16,-2 0 15-16,1 0-2 0,1 2-8 0,-2-2 8 16,0 0 5-16,0 1-12 0,1-2 5 0,-1 2 5 0,0-2-10 15,4 2 5-15,-4-2 9 0,4 1-6 0,-3 0-13 16,1 0 10-16,0 1 0 0,1-1-4 0,-2 1 8 15,3-1 4-15,-3 0-13 0,3 0-2 0,-1 0 7 0,-2 0 0 16,4 0-5-16,-2 0 7 0,-2-1-1 16,3 1-4-16,-3 0 8 0,3 0-3 0,-4-1 0 0,3 1-1 15,-2 0 5-15,1 0-10 0,-2 1 8 0,2-1-6 16,-2-1-2-16,0 1 4 0,1 0 2 0,-1 1-2 16,2-1 0-16,-1 0 2 0,3 0-2 0,-3-1-4 15,2 2 1-15,0 0-1 0,-1-1 3 0,3 0 1 0,-2 0-2 16,-2 0 5-16,3 0-6 0,-3 0 6 0,1 0 3 15,-2 0-1-15,0 0 0 0,1 0 0 0,-1 0 4 16,0 0-9-16,0 0 0 0,-1 0 4 0,1 0 1 16,1 0 4-16,-1 0 3 0,0 0-5 0,0 0 7 0,0-1 6 15,0 1 1-15,0 0 3 0,0 1-2 0,0-2 1 16,0 2-9-16,0-1 7 0,0 0-8 0,2 0 1 16,-2 0 4-16,0 0-6 0,0 0 1 0,0-1-2 15,2 2-2-15,-2-2 0 0,0 1 5 0,-2 1-5 16,2-1 0-16,0 0-2 0,0 0 4 0,0 3-4 0,0-3 4 15,-2 2-4-15,2-2-3 0,2-2 3 0,-2 2-5 16,0 2 4-16,-2-1-3 0,2-1-3 0,0 0-18 16,0 0-2-1,0 0 16-15,0 0-15 16,0 0-6-16,0 0-9 16,0 0-14-16,0 0-26 0,0 0-19 0,0 0-30 15,0 0-20-15,0 0-29 0,0 0-37 0,0 0-43 16,0 0-66-16,0 0-86 0,0 0-109 0</inkml:trace>
  <inkml:trace contextRef="#ctx0" brushRef="#br0" timeOffset="22080.4076">14198 9547 655 0,'2'3'0'0,"0"-4"6"0,-2 1-4 15,0 1 3-15,0 0 5 0,1-1 14 0,1 1-3 16,-2-1 10-16,0 3 22 0,0-1 5 0,0 0 31 16,1-1 13-16,-1 0 16 0,2-1 8 0,-2 0 10 0,2 1-4 15,-2-1-3-15,0-1-5 0,0 1-20 0,1 0-11 0,-1 0-8 16,2 0-19-16,-2 0 13 0,0 0 11 16,1 0-3-16,1 0 5 0,0 1 15 0,1 1 16 0,3-2 1 15,-3 4 18-15,3-3-9 0,3 4-7 0,1-1-9 16,0-1-4-16,1 0-11 0,1 1-15 0,3-3-2 15,0 3-17-15,2-2-5 0,0 1-3 0,0-1-3 16,4 0-5-16,-2-1-11 0,2 2 0 0,-1-2-11 16,3 2-1-16,-2-3-4 0,1 0-2 0,-1 3-4 0,1-2-6 15,-1 0 7-15,-1 1-10 0,0-4 0 0,-2 2-3 16,1 3 1-16,-1-4-4 0,0 1 2 0,1 0 3 16,-3 0-8-16,1 0 8 0,-1 1-1 0,3 0-6 15,-4-3-1-15,2 3 3 0,-3-2-4 0,0 1 1 0,-3 0 9 16,3 0-10-16,-2 1 0 0,-1-2 4 0,3 2 1 15,-4-1-5-15,2 1 3 0,-3-1-4 0,4 0-8 16,0 3 11-16,-2-3-7 0,-1 0 12 0,-1 0-4 0,2 3 2 16,-1-3-2-16,0 0-1 0,0 0 3 0,0 0-3 15,-1 2 8-15,0 0-10 0,3 0-2 0,-2-2 7 16,2 1-3-16,0 1 6 0,-1 0-1 0,2-1-2 16,3-1-2-16,-3 2 4 0,0-2-2 0,2 0-8 0,0 0 4 15,0 0 3-15,1 0-1 0,-2 0-1 0,2 0-4 16,-2 0-1-16,2 0 0 0,-4 3 6 0,2-3 0 15,-1 0-8-15,0 0 5 0,-1 0 2 0,0 1 0 16,0-1-1-16,-1 0 3 0,1 1-6 0,-2-1 0 0,2 0 6 16,-3 2-3-16,0-1-6 0,1-1 7 0,0 0 0 0,95 1 1 15,-95-1-1-15,0 0 0 0,0 0-4 16,2 0 4-16,-2-1 4 0,2 1-2 0,-1 1-4 16,-98-1 0-16,99 0 3 0,-2 0 4 0,4 1 4 15,-6 1-17-15,2 0 10 0,0-2-1 0,2 1-1 0,-1 1-4 16,-2-2 4-16,2 0-2 0,-3 0-3 0,0 0 4 15,1 0-2-15,-1 0-3 0,0 0 11 0,-3 0 0 16,4 0-6-16,-2 0-1 0,-1 0-1 0,37 0 6 47,4 0-2-16,1 0-5-15,-48 0 18-1,0 0 4 1,34 0-11-16,14-2 20 16,-44 2-24-16,0 0-3 0,-3 0 4 0,-1 0 5 47,0 0-66-47,0 0-3 15,0 0-36-15,0 0-28 0,15-1-51 0,-15 1-65 16,0 0-96-16,0 0-108 0</inkml:trace>
  <inkml:trace contextRef="#ctx0" brushRef="#br0" timeOffset="29326.3717">14091 7323 1614 0,'0'-7'21'0,"-1"4"26"0,-3-3 17 16,4 1 13-16,-1-2 13 0,-3 4 6 0,1-2 13 0,2 0 14 15,-3 5-4-15,3-4-14 0,-5 1-2 0,3 1-8 16,0-1-8-16,-1 1 4 0,1-1-6 0,-3 3-12 0,2-2-8 16,-1 1-11-16,0-1-16 0,0 0 0 0,-2 0-6 15,-1 2-5-15,1-3-1 0,0 3-1 0,-1 0-7 0,0 0 1 16,-2 0 1-16,2 0-3 0,-4 0 5 0,2 0-7 15,0 0 4-15,-1 0 4 0,-3 0-1 0,2 0 2 0,-1 0-2 16,1 0-3-16,-3 3 6 0,2-3 0 16,-4 0-3-16,2 2-4 0,0-2-3 0,-1 0 6 15,-2 3-2-15,2-2 7 0,-1 2-9 0,1-3 4 0,-3 2-8 16,3 1 3-16,-2-1-1 0,-1 1-4 0,3-1-2 0,-3 0 3 16,1 1-4-16,-2 0-5 0,1-1 8 0,0 2-8 15,0-2 7-15,0 1-5 0,2 0 4 0,-2 1-5 16,1 0 4-16,1-1 6 0,1-2-7 0,-1 4 1 0,0-1-10 15,2-1 10-15,1 1-1 0,-2-3 1 0,0 4-5 16,4-2-6-16,0-1 6 0,-2 0 2 0,1 1 11 16,3 1-12-16,-1-1-3 0,-1 0-4 0,2-2 3 15,0 2 5-15,-1 2 0 0,-2-3 0 0,4 2-10 0,-3-2 6 16,-2 2 1-16,5-1 6 0,-5 1-6 0,3 0-1 16,-2-3-2-16,-1 4 1 0,1-2-4 0,1 1 3 15,-1 0 6-15,0 0-5 0,1-2 3 0,-1 1-1 0,0 1 2 16,2-1 0-16,-1-1-1 0,-1 3-5 0,2-2-4 15,0 0 4-15,0 1 7 0,-3-2-8 0,2 2 1 16,1 0-3-16,-1 0 7 0,-1 0 1 0,1 0-1 16,0 0-5-16,1 0 1 0,-1 1 2 0,0-1-8 0,3 0 3 15,-3 3 3-15,3-2-1 0,-2 0 3 0,1 1 0 16,0-1-8-16,2 0 8 0,-3-1-2 0,1 1 4 16,2 2-5-16,-2-2 3 0,2-1-5 0,0 1 5 0,-3 1-3 15,1-1 1-15,1-1 4 0,-2 4-2 0,1-2 1 16,-1-1-7-16,-1 1 12 0,2 0-4 0,-1 1 3 15,-2-2-9-15,2 3 4 0,0-1-1 0,-3-1-4 0,3 2 11 16,-2-1-7-16,2-2-1 0,1 2 1 0,-2-1-1 0,1-2 2 16,-2 4-3-16,4 1 4 0,-1-4-7 15,1 2-9-15,-1-2 9 0,2 6 2 0,-1-5 9 0,0 1-6 16,1 2-1-16,-1-1 2 0,-1-1 0 0,2 0 13 16,0 1-5-16,-5-1-9 0,5 1 1 0,-1 1-4 0,-1-1 11 15,-1 1-9-15,2-1 12 0,-1 1-10 0,-1-1-3 16,5-1 11-16,-2-1-2 0,-1 2-6 0,1-2 5 15,1 0 2-15,1 0-7 0,-1-1 5 0,0 1-2 0,0 0 2 16,3-1-7-16,-3 0 13 0,0-1-11 0,2 1 5 16,-3 2-3-16,3-4 0 0,-3 3 6 0,0-1-8 15,4 1 3-15,-1 0 0 0,-2-2 4 0,1 2-12 0,-2-1 11 16,4 0 3-16,-3 0-1 0,1 2 3 0,-2-2-2 16,0 0-5-16,0 2 6 0,2-2 3 0,-1 2-1 15,0-2-4-15,2 3-6 0,0-4-1 0,0 1 4 16,0-1 5-16,0 3-5 0,0-1 5 0,0-2-5 0,-2 4-3 15,1-3 4-15,1 2 3 0,-2 1-1 0,2-2-3 16,-2 1-5-16,3-2-2 0,-1 3-1 0,0-1 3 16,-3-2 1-16,5 1-1 0,0 0 5 0,-2 1-3 0,0-2 3 15,2 1 2-15,-3-1 3 0,1 1-6 0,4-1 8 16,-4 0-2-16,3-1-8 0,-3 2 8 0,4-1-4 16,-4-1 3-16,3-2-13 0,-2 3 11 0,1-2-9 0,0 4 2 15,-1-2 5-15,1-1-5 0,0 1 2 0,0-1 3 16,1 1 3-16,-3 1-3 0,0-1 2 0,3 2-4 15,-5-2 1-15,4 3 2 0,-2-2-7 0,1 0 7 0,0 0 3 16,-2 2 1-16,3-1-7 0,-2-2 6 0,2 3-11 0,-2-3 5 16,2 2 5-16,0-1-11 0,0 0 10 15,-2 0-12-15,1-1 12 0,0 1-4 0,3 0 5 16,-2-2-1-16,-1 0 0 0,1 3 5 0,0-2-11 0,0 0 6 16,-2 2-6-16,2-2 3 0,0 2-2 0,0-1-2 15,0 0 0-15,-1-1-2 0,1 0 0 0,0 4 11 0,0-3-9 16,-3 1 3-16,1 0 7 0,0 2-7 0,2-2 4 15,-5 1 1-15,5 0 2 0,-5-2-6 0,2 2 8 16,1 1-6-16,0-3 0 0,0 1 0 0,-2 0 6 0,4 2-3 16,-2-5-1-16,0 3 3 0,2-1-10 0,-2 1 8 15,2-2 1-15,-2 0-1 0,2 2-6 0,0-3 2 16,0 1 0-16,-1-1 4 0,1 1 1 0,2-3 4 0,-3 2-8 16,4 0 6-16,-1-2 4 0,-2 1-8 0,1-2 4 15,2 2-1-15,-4 0 1 0,4-1 1 0,-4 2-6 0,3-3 5 16,1 3 4-16,-2-1 3 0,1-1-4 0,-1 1 1 15,0 0-4-15,2-2-5 0,0-1 16 0,0 3-11 16,0-1 2-16,-1-2 0 0,2 1-6 0,-1-1 1 0,0 0-2 16,0 1-4-16,0 0 1 0,0-2 4 0,0 2-18 15,0-1 8-15,0 0 9 0,0 0-3 0,2 0 1 16,0 0 0-16,-2-2-8 0,0 2-20 0,0-1-3 0,0 1-27 16,0-2-24-16,3-1-17 0,-3 3-20 0,-2-1-40 15,2-2-59-15,0 1-67 0,0-4-78 0,0-3-75 0,-3 1-70 16</inkml:trace>
  <inkml:trace contextRef="#ctx0" brushRef="#br0" timeOffset="29970.1587">11584 8461 1485 0,'0'-8'5'0,"0"4"12"15,0-5 10-15,1 1 11 0,-1 3 0 0,0-2 2 16,2 2 16-16,0-3 2 0,1 6 18 0,-1-5 4 0,1 4 1 16,-2-2-3-16,1 5 5 0,0-2 5 0,-2 0-13 15,0 2 9-15,0 0-24 0,1 0-12 0,-1 0-9 16,0 2-7-16,0-1 1 0,0-1-9 0,-1 1 2 15,2-1-10-15,-1 0 8 0,0 3-5 0,0-1 2 0,-1-2 1 16,1 3-5-16,1-3 1 0,-1 5 3 0,0-2 17 16,-1 1 19-16,1 4 13 0,0 0 4 0,0 2 9 15,-4 5-1-15,3-1 9 0,1 3-7 0,-3 0-11 0,3 3-24 16,-2-3-7-16,2 0-4 0,-2 0-8 0,1-1 5 16,1 1-8-16,0-2 3 0,-2-1 1 0,2-2-2 15,-2 1 1-15,2-1 2 0,0-3-4 0,2 1-7 0,-4-1 0 16,2 0-5-16,2-3-1 0,-4 2 1 0,4-4-11 15,-2 1 1-15,0-2-7 0,0 1 1 0,2 0 1 0,-2-2 17 16,1 0-13-16,3 0 8 0,-1 1 8 0,-2-3-7 16,3 2 18-16,-1-2 5 0,-2 2 2 0,5-4-11 15,-2 4 17-15,0-2-2 0,0 0-3 0,0 0 11 0,3-2-6 16,2 0 4-16,-1 1 3 0,0-3-1 0,3 0-8 16,2-1-7-16,0 2-4 0,0-2-9 0,0 0-4 0,1-2-7 15,1 2-9-15,-1-2 4 0,-1 2-7 0,-1 0 5 16,2 0-3-16,-1 1 1 0,-2 1 1 0,2-2-1 0,-5 3-5 15,3-1-3-15,-2 1 7 0,1 0-4 16,-3 0 4-16,1-2-4 0,0 4 6 0,-1-1-4 0,0-2 1 16,0 1 6-16,-1-1-5 0,-1 0-3 0,0 3 4 15,1-4-1-15,-1 2-2 0,-1 2 5 0,0-3-7 16,-1 3-7-16,2-1 8 0,-5 0-3 0,1 1-13 0,-1 1 1 16,0 0-11-16,0-1-23 0,-1 0-7 0,1 0-17 15,0 0-17-15,-2 3-22 0,1-3-13 0,-1 0-32 16,2 0-30-16,-2 0-30 0,1 0-31 0,-1 0-46 0,0 2-64 15,-2 0-63-15</inkml:trace>
  <inkml:trace contextRef="#ctx0" brushRef="#br0" timeOffset="38316.1451">11532 8876 1369 0,'-3'-4'1'0,"-2"1"6"0,2-3 6 16,-2 0 7-16,4 5 13 0,-4-3-1 0,2 0 1 16,-2 2 12-16,0-1 8 0,2 0 2 0,-3 3 2 0,3-1-5 15,0 1-10-15,-2-3 2 0,0 3 2 16,2-1-3-16,-1 0-5 0,3 1-3 0,-2-3-3 0,0 3 0 16,0 0-5-16,-1 0 2 0,3 0 4 0,-2 0-5 15,-2 0-4-15,0 0-3 0,0 0-1 0,-2 0 4 0,-1 0 8 16,0 0 2-16,1 0 2 0,-4 0 4 0,2 0-1 15,-1 0 10-15,-1 0 5 0,2 0 2 0,-3 0-2 0,2 0 5 16,-2 2-15-16,3-2 1 0,-3 1 5 0,2 1-14 16,-2-2-9-16,0 0-5 0,3 4-4 0,-2-4-12 15,0 4 11-15,1-2-8 0,1 0-11 0,1 2 10 16,0-3-4-16,3 3-1 0,-4-1-1 0,4 2 1 0,-1-1-9 16,1 1-2-16,0 1 5 0,-3 0-3 0,0 2 5 15,2 1-8-15,-2 3 4 0,-3 3 1 0,2-1 8 16,-1 2-1-16,-4 2 0 0,3 2 2 0,-2 0-1 0,4 1 5 15,-3 1-4-15,0-1 5 0,2 4-7 0,2-3 7 16,2 0 2-16,-3-1-8 0,2 1 2 0,3-1 6 16,-1-1-1-16,5 2-5 0,-3-5 14 0,3 2 4 0,3 1 2 15,-2-1 8-15,3-2 5 0,2 2 2 0,0-2 15 0,2 2 3 16,-2-1-6-16,2-2-4 0,1-1-4 16,0 0-3-16,-1-2-5 0,1 0 1 0,-1-1-16 0,1 0-3 15,0-2-1-15,-1 2-2 0,1-2-2 0,-1 0 2 16,1-1-2-16,-1 0-2 0,0-1 0 0,2-1-2 15,-2-2-3-15,4 3 4 0,-2-1-5 0,2-1 2 16,2-1 5-16,1 2-6 0,4-2 4 0,-1 1 2 0,2 0 3 16,0-1-10-16,2-2 2 0,1 1-1 0,0 0-5 15,-2-3 4-15,2 2-3 0,-5-3-1 0,1 0 0 16,-2 0-1-16,-1 0 4 0,-3 0-8 0,1 0 8 0,-3 0-5 16,1 0 1-16,-2-3 6 0,0 3-7 0,2 0 1 15,-2-2 1-15,-2-2 6 0,4 1-3 0,-4 0-3 0,2-1 4 16,-2-1-6-16,2 0 8 0,2 1-4 0,-4-1 2 15,2-1 2-15,2 1-1 0,-3-1 1 0,4-1 0 16,0-3 4-16,-1 3-7 0,-1-3 8 0,3 0-13 0,-1 2 5 16,0-4-12-16,4 3 10 0,-4 0-5 0,-1-1-1 15,-1-1 3-15,2 0-2 0,-4 1 9 0,-1 1-7 16,0-2 13-16,0 2-8 0,-2-3 3 0,1 0 2 0,-2 2-2 16,0-2 2-16,0-2 3 0,-1 2-1 0,0-3 0 15,0 3-11-15,-1-3-2 0,-2-1 1 0,4-2 8 16,-3 2-6-16,0-4-1 0,2-1 4 0,-3 1-7 0,-1-4 7 15,2 2 5-15,-2-2-1 0,0 2-14 0,-2-2 11 16,-2 2 1-16,1 1-4 0,-4 1 6 0,3 0 4 16,-6 2-8-16,1-2-7 0,-6 3 2 0,-2-3-10 0,0 3-6 15,-4-1-7-15,-4 1-5 0,-3 0-5 0,-2 1-5 16,-5 0-5-16,-3 2-13 0,-4 3-20 0,-3 2-17 16,0 0-36-16,-4 2-40 0,-1-1-54 0,-1 5-64 0,-1 1-58 15,-2-1-52-15</inkml:trace>
  <inkml:trace contextRef="#ctx0" brushRef="#br0" timeOffset="43043.9763">20091 6460 2391 0,'-2'-6'11'0,"-1"2"15"0,2-1 19 16,-1-2 15-16,-2 2 8 0,2 0 2 0,-3 4 8 15,5-2 8-15,-1 0 9 0,-1 3 8 0,1-2-9 0,-1 2 0 16,2 0 0-16,0 0 14 0,0 0 1 0,0 0 1 16,2 0-12-16,-1 0-18 0,-1 0-9 0,3 0-13 15,-3 0-10-15,0 2-20 0,0-2-15 0,2 0-7 0,-2 3-17 16,-2-2-1-16,2 2-2 0,0-3-8 0,0 3 8 16,0-1 1-16,-3 0 5 0,2 0-5 0,-1-1 8 0,2 4-7 15,0-1 4-15,-2 3 13 0,2 1-10 0,0 2 9 16,0 4-3-16,2-1 9 0,-2 1-7 0,2 4 13 0,-2-2-9 15,4 1-7-15,-2 0 6 0,1 2-10 0,5-2 5 16,-2-1-2-16,1 0 5 0,1 0-2 0,2-2 5 16,-2 2 1-16,2-2 2 0,-1-2 1 0,1-1-9 15,-1 0-9-15,1-1-11 0,-2-1-27 0,-2-2-25 0,0-2-36 16,-1-1-39-16,-1-3-53 0,-2 1-64 0,1-4-96 16</inkml:trace>
  <inkml:trace contextRef="#ctx0" brushRef="#br0" timeOffset="44044.7079">20099 5961 2175 0,'-1'-2'14'0,"1"2"16"0,0-1 11 0,1 1 1 0,-1 0 4 16,0-1 5-16,3 3 5 0,-3-2 22 0,4 0 1 16,-3 0 2-16,2 0-8 0,2-2 12 0,0-1 1 15,-1 1 7-15,3-1-4 0,2 0-7 0,1-1-16 0,-1 1-17 16,4 0 5-16,-4-1-13 0,2 4-6 0,2-3-3 16,0 1-4-16,-4 0-14 0,4 2 5 0,-4-1 3 0,3 1-10 15,-2 0 1-15,-2 1 0 0,2-1-12 0,-1 2 3 16,-2 0-4-16,-3 1-4 0,0-1 1 0,0 1-8 15,0 2 7-15,-3 0-3 0,3 1 6 0,0 0-1 16,-4 1 2-16,1 0-3 0,3 0 4 0,-4 1 7 0,1-1-3 16,-2 2 0-16,1 2 1 0,-2 0 3 0,-1-1-1 15,3 4 2-15,-5-3-5 0,1 1 1 0,0 1 2 16,0-3 0-16,0 2-7 0,1-2 1 0,2-1-2 16,1-3 0-16,-2-1-3 0,2 0-2 0,0-3 0 0,2 2 2 15,-2-3-2-15,1-1-1 0,1 2 9 0,-1-1 7 16,3 0 3-16,0-2 17 0,0 2 10 0,5-3 5 15,-3 3 15-15,4-2 7 0,1-1-5 0,1 1-5 0,1-3-2 16,4 2-18-16,1-3-9 0,-1 2-10 0,4-4-6 16,-2 0-4-16,5-1-5 0,-2-1 2 0,1 1-11 15,1-1-9-15,-3 1-11 0,1-1-20 0,-4 2-31 0,0 0-38 16,-1 1-46-16,-2 2-59 0,0-1-77 0,-2-2-108 16</inkml:trace>
  <inkml:trace contextRef="#ctx0" brushRef="#br0" timeOffset="44411.2459">21470 6172 3088 0,'3'0'19'15,"-1"0"15"-15,-1-1 6 0,7-3-1 0,-5 2-6 16,2-1 0-16,-2 3 0 0,3-5 3 0,3 2-24 0,3-2-13 15,1 1-1-15,0-3-3 0,2 2 1 0,2 0-1 16,-1-2 0-16,3 2 4 0,1 0-1 0,0 0-1 16,0 0-19-16,0 0 1 0,0 1-22 0,-2-1-9 0,1 2-33 15,1-2-38-15,-5 1-34 0,0 1-40 0,0-1-45 16,-4-1-57-16,-3 0-45 0</inkml:trace>
  <inkml:trace contextRef="#ctx0" brushRef="#br0" timeOffset="44660.373">21593 6344 2836 0,'0'2'10'0,"2"2"18"16,-2-4 11-16,7 0 0 0,-4 0 4 0,2 0 0 0,-2 2 15 15,4-2 16-15,3 0 1 0,2 0-13 0,1-2-7 16,4 2-4-16,2-2 2 0,0 0-5 0,1 0-10 16,2-3-24-16,-1 0-3 0,3 2-18 0,-1-1-13 0,-1-3-37 15,-1 2-43-15,1-3-55 0,0 1-61 0,-4 0-58 16,-1-3-75-16,-2 2-61 0</inkml:trace>
  <inkml:trace contextRef="#ctx0" brushRef="#br0" timeOffset="45596.3827">22913 5492 2530 0,'-2'-5'7'0,"-1"2"22"0,1 1 17 0,2-5 11 16,0 5-5-16,0 2 1 0,-4 0 11 0,2 0 18 0,2 1 11 16,0 0-14-16,0 2-14 0,0-2-11 0,0-1 2 15,0 0-2-15,2 5-13 0,0-4-22 0,-2 1-19 16,2 0-8-16,0 1-1 0,1 1 0 0,-1 3 18 16,2 4 10-16,3 3 7 0,-1 6 15 0,7 2 0 15,-1 4-2-15,2 5 3 0,1 3 1 0,4 5-15 16,-5 2-7-16,6 0-26 0,-3 5-34 0,-2 0-55 0,1 0-87 15,-2 2-130-15</inkml:trace>
  <inkml:trace contextRef="#ctx0" brushRef="#br0" timeOffset="53046.092">20335 7515 1244 0,'-2'0'10'0,"2"0"6"16,-2 0 7-16,6 0 5 0,-4 0 10 0,0 0 12 15,1 0 7-15,-1 0 14 0,0 0 6 0,0 0 13 16,3 0 9-16,-3 0 1 0,0 0 1 0,2 0-4 0,0 0-2 16,-2 0-3-16,0 0-4 0,1 0-4 0,-1 0-7 0,0 2 7 15,0-2 6-15,0 0 2 0,0 1 14 16,0-1-2-16,-1 0-1 0,1 0-6 0,0 0 3 0,0 1-4 16,0-1-9-16,0 0-5 0,0 1-11 0,0-1-10 15,0 0-2-15,0 0-4 0,0 0-10 0,0 0-10 16,0 0-7-16,0 0-5 0,1 0-6 0,-1-1 5 15,0 0-13-15,0 2-4 0,0-3 3 0,2 0 5 0,-1 2 1 16,-1 0 14-16,0 0-7 0,0 0 5 0,0 0 7 16,0 0 9-16,2 0 9 0,0 0 4 0,-2 0-3 15,1 0-10-15,-1 0 10 0,0-3 1 0,3 6-3 16,-1-6-4-16,-2 3-13 0,1 0-2 0,-1 0 6 0,2 0-6 16,-1-1-1-16,3 0-10 0,-3-2-4 0,6 2-4 15,-3-3 0-15,6 0-7 0,-2 1-5 0,3-2 4 0,1 4-11 16,3-3 10-16,0 1-3 0,-2-1 0 0,4 4 2 0,-1-1-2 15,1-2 0-15,-2 3-2 0,2-1 9 16,-4 1-17-16,1 0 8 0,-3 1 0 0,0-1-1 0,0 3 4 16,-3-2-4-16,0-1 7 0,-1 3-6 0,0-1 2 15,0 1 0-15,-3 0 2 0,1 1-6 0,-1 1-1 16,-1 0 8-16,1-1-6 0,-1 4 3 0,-3 1 1 16,3-1 1-16,1 3-2 0,-3-1 3 0,1 2 1 0,-1 4 0 15,-1-3 3-15,0 1-7 0,0 2 7 0,0-1-4 16,0-1-4-16,0 1 6 0,-3-1-7 0,3-1 2 15,-1-1-2-15,1-1 4 0,0-1 7 0,0-1-4 16,0 0 3-16,0 0-13 0,0-3 9 0,1-1-6 0,-1-2 6 16,2 2-3-16,-1-2-13 0,-1-2 8 0,2 2 3 15,0-6 13-15,-1 7 12 0,1-3 6 0,1 1 18 0,0-1-6 16,3-1 24-16,1 2-13 0,-1-1 9 0,4 0-3 0,0-1-9 16,3 0 0-16,1 0-24 0,-1-1 11 15,3 0-20-15,-2-1 8 0,3-1-5 0,1-2 2 0,-1 1-6 16,1-1-5-16,1 0 2 0,3-3 0 0,-5 1 0 15,2-2 2-15,-3 1-8 0,3 2 2 0,-2-2-7 0,1 1-2 16,-4-1-2-16,-1 2-3 0,1 0 1 0,-5 1-2 16,-1 1-7-16,2-1-10 0,-3 2-14 0,-2-1-19 15,0 2-17-15,-2-2-22 0,1 2-35 0,-4-3-38 0,1 5-40 16,-2-4-57-16,1 2-50 0,-2-4-62 0,0 1-78 16,-1 0-95-16</inkml:trace>
  <inkml:trace contextRef="#ctx0" brushRef="#br0" timeOffset="53675.3486">20738 7123 2096 0,'1'-3'19'0,"1"3"21"15,0-5 16-15,2 3 19 0,-4-3 14 0,5 4 12 16,-5 0 8-16,3-2 12 0,-1 3 0 0,-1 0 2 16,2-3-3-16,1 2-7 0,-3 0-10 0,2-1 2 0,2-1-1 15,-2-1 8-15,3 1-21 0,-1 2-12 0,2-3-10 16,1 0-8-16,-1 1 5 0,1 3-11 0,-1-3-6 15,1 2-16-15,-3-1 0 0,2 2-10 0,-1-1-1 0,1 2-4 16,-2-1-12-16,-4 0-1 0,4 2 2 0,-2-1-5 0,-2 2-4 16,-1 0 0-16,0 1 2 0,0 0 3 0,0 2 12 15,2 1 2-15,-2 1 1 0,2 1 8 0,-2 1 0 16,1 2 15-16,-1-2-4 0,0 4-7 0,-1-3-10 16,-1-2-3-16,0 0-9 0,2 1-3 0,-1 0 5 0,-2-3-13 15,3-4 1-15,0 1 0 0,0 1 2 0,4-2 0 16,-2 0 9-16,0-2-6 0,-1 1 2 0,2-1 6 0,-1-1 4 15,1 2 9-15,1-2 9 0,-1 0 4 0,2 2-1 16,0-2 4-16,5 0-4 0,1-2-7 0,2 2-5 16,1-2-3-16,5-1-11 0,-1-1-1 0,4-1-7 0,0-2-16 15,0-1-20-15,-1 2-14 0,2-2-24 16,1-2-35-16,-1 0-36 0,-2 0-71 0,3-1-65 0,-1 1-70 16,-1 0-68-16,-1 0-103 0</inkml:trace>
  <inkml:trace contextRef="#ctx0" brushRef="#br0" timeOffset="53980.271">21781 7147 2600 0,'4'0'4'0,"-4"0"19"15,2 2 13-15,0-6-2 0,-1 4 3 0,-1 0 4 16,4-1-4-16,-4 1 12 0,1 0 7 0,2-1 9 16,1 1 1-16,0-2 4 0,2 1 2 0,1 0-6 0,-2-1 7 0,3 2-11 15,-2 0-10-15,6 0-32 0,0-1-12 16,2 0-2-16,0 2 2 0,3 0 1 0,1-1-5 16,1 3-3-16,3 0 2 0,-5-2-3 0,0 0 0 0,1 1-1 15,-2-2-21-15,-2 2-12 0,0-2-16 0,-3 0-17 16,-3 0-38-16,0 0-26 0,-2 0-43 0,-2 0-47 15,-4 0-44-15,0 0-45 0,-2 0-48 0</inkml:trace>
  <inkml:trace contextRef="#ctx0" brushRef="#br0" timeOffset="54157.8536">21855 7338 1274 0,'0'2'23'0,"2"3"48"0,3-3 48 0,-2-4 19 16,0 5 16-16,5-1 19 0,-4 1 27 0,4-2 20 0,0 2-2 15,2 0-33-15,-2-1-28 0,1 2-10 0,2-2-5 16,-1 0-13-16,3-1-31 0,0-1-20 0,0 0-19 16,4 0-7-16,1-1-33 0,3-1-29 0,-1-4-37 15,2 1-42-15,-1-2-47 0,1 0-56 0,0-3-80 0,0-3-92 16,0-1-81-16</inkml:trace>
  <inkml:trace contextRef="#ctx0" brushRef="#br0" timeOffset="54580.0558">23026 6783 2836 0,'3'2'10'0,"-3"-1"12"0,0 2 2 0,5-3 0 15,-5 1-2-15,0 3-4 0,-1 1 14 0,-1 2 22 0,2 1 4 16,0 2-1-16,0 2-6 0,0 1 11 15,0 4-1-15,3 0 13 0,0 0-6 0,2-2-13 0,0 2-11 16,4-4-12-16,-1 0 9 0,4-1-11 0,-3 0 7 16,4-2-2-16,-1-3-8 0,2 2-8 0,-1-3 2 15,1-1-5-15,-1 0 5 0,3-5-2 0,-2 3-6 16,3-3-6-16,-2 0 2 0,2-3-2 0,-1-2-4 16,1-3 7-16,1 4-10 0,-1-4 3 0,-1 2 0 0,1-5 1 15,0 4-8-15,-4 0 6 0,0-1 0 0,1 1-2 16,-3-2 4-16,0 1-5 0,-3 1 4 0,-2 2-5 15,1 0 12-15,-2 1-3 0,-1 1 1 0,1 0 5 0,-2 1 3 16,-3 2 7-16,3 0 2 0,-1 0 4 0,0 0-9 16,-2 0-1-16,1 3-1 0,-1-1-11 0,2 1-6 15,-1 0 1-15,3 3 0 0,-3-1-2 0,3 2 3 16,3 3 1-16,-4 0-1 0,5-1 8 0,-1 4-4 0,0 2-7 16,1 0-21-16,0-2-9 0,0 2-22 0,1-1-22 15,-2-2-27-15,-2 3-40 0,-1-3-57 0,0-1-68 16,-3 0-53-16,1-2-96 0</inkml:trace>
  <inkml:trace contextRef="#ctx0" brushRef="#br0" timeOffset="61213.1533">21454 8770 1475 0,'-7'0'16'0,"1"-2"10"0,1-1 15 16,2-1 7-16,-2 2 9 0,-1-1 20 0,1 0 21 16,-2 1 20-16,0 0 5 0,2-1 10 0,1 1 5 15,-1 2 8-15,0 0 8 0,1 0-3 0,0-2-8 16,1 2-11-16,3 0-6 0,-1 2-18 0,1-2-4 15,1 0-3-15,-1 2-9 0,0-2-7 0,0 1-10 0,0-1 7 16,3 0-8-16,-3-1 6 0,2 1-17 0,-2 0-7 16,0 0-2-16,0 0-18 0,0 0 7 0,0 0-14 0,0 0-11 15,0 0 6-15,0 0 6 0,12-2 2 0,-12 2-2 16,0 0 5-16,0 0-4 0,0 0 3 0,0 0 1 16,0 0-14-16,116-26-1 0,-97 23-8 0,0 1 0 15,-3-1-3-15,-2 3-4 0,-14 0 22 31,9 14-3-15,-9-14-7-16,0 0 7 0,0 0-3 16,0 0-5-16,-26 87-6 0,17-76-7 0,5 0-10 15,-4-1-1-15,3-1-9 0,2-4 6 0,3 1-4 16,0-2 3-16,0-2 3 0,2 3 2 0,1-2 9 16,0 2-4-16,5-1 4 0,-4 1 0 0,5 1-2 15,-1 0-2-15,4 2 5 0,-2-1-1 0,5 0-7 0,0 0 5 16,0 1 3-16,0 1-11 0,2-1 9 0,-1-1 5 15,3 1-1-15,-3-2-5 0,-1 2-2 0,0 1-1 16,0-1-4-16,-2-1 7 0,1 1-5 0,-3-1-2 16,-3 3 0-16,1-3 4 0,0 2 1 0,-5-1 4 0,0 1-1 15,0 3 13-15,-4-2 2 0,0 2 6 0,-3 0-5 16,2 2 4-16,-6-2 3 0,1 1-3 0,-5-1 0 16,1 0-21-16,-3 0-14 0,0-2-9 0,-2 1-11 15,0-3-31-15,-2 2-33 0,2-3-32 0,-1-2-57 16,-1-3-63-16,1-2-75 0,-2-4-98 0,0-3-113 0</inkml:trace>
  <inkml:trace contextRef="#ctx0" brushRef="#br0" timeOffset="61602.1096">21677 8233 2752 0,'6'-9'3'0,"2"1"1"16,-4 3 11-16,4-7 9 0,-3 6-3 0,0 1-2 0,3 2 6 15,1-1 13-15,-1 0 10 0,2 0 16 0,-1 1-5 16,2 3-9-16,2 0 5 0,-4 0-3 0,-1 0-5 16,0 3-9-16,0 0-13 0,-2 2-19 0,1 0-3 0,-2 3 1 15,1 1-9-15,2-1 6 0,-4 5 3 0,1 1-1 16,2 0-5-16,-3-1 7 0,0 4-5 0,0-3 4 15,-1 1 4-15,-1 0 3 0,-1-1-9 0,1-2 1 16,-2 1 3-16,2 0 0 0,-2-2-3 0,1-2-3 0,-1-1 5 16,2-1-7-16,-1-2 5 0,-1 1-10 0,2-3 2 15,0 0 6-15,-1-1 6 0,1-1 11 0,1 1 27 16,0-1 18-16,3-1 12 0,2 0 13 0,2 0 4 16,2-3-13-16,4 1 4 0,5-2-19 0,1-1-26 15,3-2-16-15,2-1-13 0,2 4-21 0,1-4-29 0,0-1-12 16,-2 1-30-16,-1 3-37 0,-2-3-44 0,-3 0-66 15,-3 3-77-15,0 0-85 0,-3-2-76 0</inkml:trace>
  <inkml:trace contextRef="#ctx0" brushRef="#br0" timeOffset="61864.3069">22484 8638 2300 0,'0'2'0'0,"0"2"12"0,0-3 29 0,7-6 23 15,-1 5 9-15,2 0 15 0,6 0 19 0,0 0 32 16,4 0 29-16,4-1 5 0,-1 1-13 0,2-1-22 16,2-1-4-16,0 1-15 0,-2-2-21 0,1 2-33 15,-1-2-23-15,-1 2-23 0,-2-3-16 0,1 3-19 16,-2 1-35-16,1-2-22 0,-2 2-34 0,-1 0-31 0,0 0-43 15,-4-2-35-15,-3 2-46 0,-2 0-36 0,-1 2-22 16,-1-2-31-16,-5 0-13 0</inkml:trace>
  <inkml:trace contextRef="#ctx0" brushRef="#br0" timeOffset="62022.6365">22777 8758 1017 0,'2'2'20'0,"-2"-1"28"0,0-1 36 0,5 0 28 15,-1 0 13-15,0-1 7 0,3 0 7 0,-1 0 6 0,7-1-21 16,-2-1-28-16,2 1-33 0,-1-1-32 0,4-1-15 16,0 0-16-16,-2 0-25 0,5 0-31 0,-2-1-36 15,2-2-40-15,0 2-53 0,1-3-44 0</inkml:trace>
  <inkml:trace contextRef="#ctx0" brushRef="#br0" timeOffset="62561.3716">24014 8089 1875 0,'8'-11'23'0,"-6"2"30"0,2-3 20 15,-2 2 18-15,-4 0 8 0,0-1 23 0,0 0 17 16,-1 2 20-16,0-3-1 0,-1 4-18 0,1-1-11 16,-2 0-8-16,2 1-3 0,0 1-18 0,0-1-15 15,-2 3-13-15,2 3-28 0,0-1-8 0,3 1-11 0,-2 1-12 16,1 1-13-16,-1 2 1 0,-3 2-10 0,-1-2-5 16,-3 7 3-16,-4-1-4 0,-6 5 7 0,1 2-3 15,-5 3 5-15,-1 1-2 0,-1 2 2 0,4 1 3 16,1-1 1-16,1 0-1 0,6 0-7 0,5-1 7 0,-1-3-2 15,7 0-1-15,-1-4 11 0,6-1-13 0,-1-1 8 16,4-3 9-16,-1-1 10 0,4-2 5 0,1-3 14 16,4 1-7-16,2-3-1 0,3 0 10 0,3-3-8 15,5-1-11-15,0 0-9 0,3-2-5 0,0-1-10 16,0 2 4-16,0-2 2 0,-3 3 0 0,-2-2-7 0,-3 3 2 16,-3-1 0-16,0 4 4 0,-3-2-4 0,-2 4 1 15,-3-2-12-15,0 4 7 0,0-1 6 0,-3 3 1 16,3-2 1-16,-4 4-4 0,-1 1 12 0,3 1 4 0,-2 1 17 15,-3 4-8-15,1 1 2 0,0 1 6 0,2 3-3 16,-5-1 3-16,1 5-4 0,-1 1-7 0,-2 1-5 16,0-1 1-16,-3 2 0 0,-1 0-6 0,-1 1-2 15,1-2-3-15,-4 3-3 0,2-4-2 0,-1 1-16 16,-2-1-14-16,-2-1-9 0,0 0-21 0,0-2-28 16,-2 2-30-16,-1-3-55 0,-2-1-65 0,-2-1-65 0,-4-1-89 15</inkml:trace>
  <inkml:trace contextRef="#ctx0" brushRef="#br0" timeOffset="64337.5279">22045 9910 2108 0,'3'-7'15'15,"0"1"19"-15,-3 2 29 0,6-3 12 0,-4 4 10 16,0 1 7-16,-4 0 11 0,4 2 12 0,-2 2-10 0,0-2-9 15,0 3-27-15,-2-1-11 0,0 1-14 0,2 1-5 16,0-1 2-16,-1 4 5 0,-2 5 10 0,3 0-7 16,-2 5-1-16,1 3 0 0,-1 1 5 0,2 1-10 15,0 5-7-15,2-3-19 0,-1 0-10 0,1 0-7 16,6 0 5-16,-4-3-7 0,4-3 4 0,0-1 9 16,2 0-3-16,-1-3 3 0,4-4-10 0,-1-2-1 0,1 1-3 15,1-3 0-15,2-2-5 0,1-2-11 0,5-4-4 16,-2-1-7-16,3 1 8 0,3-3 2 0,-3-2-2 15,1 1 9-15,0-3-2 0,-1 4 8 0,-2-2 1 16,-2 3 8-16,-2-1-7 0,-1 1 5 0,-2 3-8 0,-2-2 1 16,-3 3 2-16,-1 3 0 0,-2-1 1 0,1 3 2 15,-3 0-1-15,1 2 0 0,3 4 6 0,-3-2 0 16,-1 5 5-16,1 1 3 0,0 2 1 0,3-1-7 16,-5 1 6-16,2-1 0 0,-4 1 0 0,2-2-2 0,1-1 0 15,-3-1-18-15,-1-4-13 0,2-1-27 0,-2-1-20 16,0-3-38-16,0-3-39 0,-2-1-92 0,-1-3-91 15</inkml:trace>
  <inkml:trace contextRef="#ctx0" brushRef="#br0" timeOffset="64743.5542">22530 9523 2931 0,'-1'-8'25'0,"-1"-1"38"0,2 2 19 16,6 1 10-16,-6-1 6 0,0 6 2 0,2-2 7 15,-2 3 10-15,2-1-20 0,-1 1-27 0,4-1-20 16,-5 1-16-16,3 1-5 0,-2-2 1 0,4 2-7 0,0 0-13 16,2 1-10-16,-3 0-8 0,2 3-2 0,2-2 3 15,-3 2-1-15,3 2-6 0,-2-2 6 0,-3 2-4 16,2 0 7-16,0 0 0 0,-2 1 2 0,2-1 8 0,-2 1-3 15,0-1-1-15,2 0 1 0,-2 3 4 0,-2-1-6 16,1-1-1-16,1 1 1 0,-3-1-3 0,2-2 4 16,1 2 1-16,-3 0-4 0,2-1 2 0,-1-1 2 15,3 0-1-15,-4 0 3 0,3-1-3 0,0 3 4 0,1-1 0 16,1-2-2-16,2 0 2 0,-3-1 3 0,4 2-1 16,3 0 1-16,0-2 3 0,3 0-7 0,2-4 5 15,2 3 1-15,-1-1 0 0,5 1-7 0,2-3 4 16,-1-1-7-16,3-1-25 0,3 0-21 0,2-1-26 15,-1 0-32-15,4-2-34 0,0-1-32 0,-1 0-51 0,0 1-46 16,1 1-39-16,-4-3-48 0,0 2-57 0</inkml:trace>
  <inkml:trace contextRef="#ctx0" brushRef="#br0" timeOffset="64968.2297">23210 10272 2693 0,'4'5'-2'0,"0"-1"8"0,-3-3 7 16,4-5-1-16,2 2 5 0,-3-1-4 0,5 2 3 15,3 0 4-15,-1-2-4 0,5-1-7 0,1-1-17 0,0 0-18 16,2-1-42-16,2-1-47 0,-1 0-61 0,2-1-75 15,0-1-71-15</inkml:trace>
  <inkml:trace contextRef="#ctx0" brushRef="#br0" timeOffset="65169.8783">23496 10355 2255 0,'0'3'11'0,"0"-1"12"0,2-2 13 16,2-2 4-16,0 2 1 0,-3 0 0 0,5-3 5 16,1 3-2-16,1-4-15 0,1 0-8 0,5 0-12 0,2-1-7 15,3-3-13-15,5 1-22 0,2-2-41 0,4-3-32 16,0 2-41-16,5-4-57 0,0-3-63 0,3-2-55 16</inkml:trace>
  <inkml:trace contextRef="#ctx0" brushRef="#br0" timeOffset="65900.0828">24398 9332 1528 0,'5'-1'43'0,"-2"0"38"0,5-2 37 15,-3 1 29-15,1 2 24 0,-1-1 21 0,-2 1 35 16,0 0 20-16,-1-2-16 0,-2 2-24 0,2 0-22 16,-1 0-16-16,-4 0-23 0,3 0-15 0,0 2-42 15,0-1-13-15,-2 1-16 0,1 3 2 0,-1 2 1 16,1 3-13-16,1 6 8 0,-4 2 3 0,3 4 4 0,-1 4-5 15,2 3-8-15,-1 0-18 0,-4 5-17 0,5-2-2 16,-3 3-6-16,1-3-18 0,2 0-29 0,-3-3-28 16,3-1-22-16,0-3-21 0,3-1-33 0,2-4-40 0,1-4-38 15,4-3-49-15,1-4-58 0,5-5-70 0</inkml:trace>
  <inkml:trace contextRef="#ctx0" brushRef="#br0" timeOffset="66236.9001">25300 9193 1369 0,'-2'1'0'16,"0"6"6"-16,-1-2 15 0,0 3 9 0,-5 1 17 0,0 6 4 16,-6 2 12-16,1 4 6 0,-2 1 6 0,0 5 8 15,1-1-6-15,1 1-4 0,1 1-12 0,2 0 3 16,4-2-7-16,1 0 11 0,2 2 6 0,1-4 3 15,4 0 11-15,1-2 21 0,0-1 10 0,4-4 8 0,-1 0 1 16,6-2-6-16,-3-4-1 0,2 2-11 0,-1-6-10 16,3 2-18-16,1-6-5 0,-1 2-19 0,0-3 0 15,3-2-8-15,-2-2-14 0,3 0-7 0,-1-4-4 16,3 2-4-16,-2-1-13 0,-1-3 5 0,0-1-8 0,-2 1 0 16,0-1-1-16,-2 0 0 0,-4-1-9 0,1 0-5 15,-4 0-4-15,-1 1-5 0,-4-1-9 0,0 3-3 16,-3 0-4-16,-2 0-1 0,-4 3-2 0,0 0-17 15,-6 1-25-15,-4 3-37 0,-3 1-34 0,-1 4-53 16,-1 1-71-16,-6 2-93 0</inkml:trace>
  <inkml:trace contextRef="#ctx0" brushRef="#br0" timeOffset="66743.0043">22654 11612 2776 0,'1'-6'29'16,"-1"4"24"-16,0-5 25 0,0 5 5 0,-1 0 5 15,1 2 2-15,-2 1-1 0,0 0 2 0,1 0-30 16,-1 0-30-16,2 2-20 0,-1 1-3 0,1-2 1 15,0 6 6-15,0 0 12 0,0 3 6 0,1 3 10 0,-1-1 16 16,7 7 12-16,-4 0 3 0,6 2 10 0,-3 1 2 16,6 0-1-16,-2 2-1 0,2-1-2 0,2 0 1 0,-2-2-16 15,5 2-7-15,-5 0-7 0,2-2-11 16,-1-1-6-16,-1 0-11 0,2-3-6 0,-4 1-7 0,0-1-4 16,-2-2 6-16,-1-4-16 0,-2 1 4 0,2-4-2 15,-6 1 7-15,-1-3-9 0,2-3-6 0,-4 2-8 16,1-3-4-16,-3 1-9 0,-4-2-17 0,1-1-32 15,-3-1-42-15,-3 0-36 0,-2-1-54 0,-3-1-44 0,-4-3-79 16,0-3-45-16,-3-1-60 0,-2-3-28 0</inkml:trace>
  <inkml:trace contextRef="#ctx0" brushRef="#br0" timeOffset="66925.7846">22624 11721 2346 0,'13'-24'25'15,"0"-1"32"-15,1 4 19 0,-1 0 23 0,-5 0 20 16,5 4 9-16,-4 0 8 0,1 0 12 0,1 2-11 15,-2 2-19-15,4 0-12 0,1 0-17 0,1 1-14 0,2 0-14 16,1 3 0-16,0 0-13 0,4-2-13 0,0 3-14 16,-1 0-5-16,4 0-5 0,-1-1-7 0,-1 1-3 15,0-1-23-15,-3 1-23 0,1-1-20 0,-4 0-27 0,1-2-26 16,-6 2-41-16,-1-2-33 0,-3 0-56 0,-1 1-37 16,-6-1-43-16,-1 0-65 0</inkml:trace>
  <inkml:trace contextRef="#ctx0" brushRef="#br0" timeOffset="67322.3241">23056 10905 2729 0,'7'-8'25'0,"-1"1"21"0,-1 2 13 0,3-1 16 15,-5 0 6-15,1 4 7 0,0-1 12 0,-3 3 12 16,3 0-13-16,-3 0-14 0,-1 0-9 0,3 0-15 0,-1 0-7 16,0 0-7-16,-1 3-13 0,2-2-18 0,-1-1-13 15,0 3-9-15,2 1-1 0,-3-3-2 0,3 4 2 16,-1 0-1-16,0 1-1 0,0 0 9 0,1 2-2 16,-3 0 5-16,2 0-3 0,1 1 3 0,-3-1-1 0,2 1 0 15,-1-1 3-15,-4-1 1 0,-1 1-1 0,3-2-5 16,-1 2 6-16,1-3-4 0,-2 1-1 0,2-1 1 15,0 0 2-15,0-1-2 0,0 0-2 0,0 0 3 16,2 0-3-16,-1-1 3 0,5-2-1 0,-3 2 1 16,2 1 4-16,2-3-7 0,1 0 6 0,2 3 5 15,3-4-6-15,1 0-1 0,2 0 4 0,5 0 1 0,-2-3-9 16,3 2 5-16,2-1-8 0,-1-2-20 0,2 1-17 16,-2-1-17-16,0 0-35 0,-1 0-34 0,0 3-53 15,-2-2-67-15,-2 3-68 0,0-2-77 0</inkml:trace>
  <inkml:trace contextRef="#ctx0" brushRef="#br0" timeOffset="67554.3735">23889 11389 2542 0,'10'-1'-5'0,"2"-2"5"16,0-1 3-16,2-5 0 0,0 1 0 0,3 4 3 15,-1-4-2-15,5 3 3 0,2 0 5 0,-2-2-8 0,1 2-3 16,0 1 2-16,-1-4-20 0,1 3-21 0,-3-2-42 16,-1 2-56-16,-3 0-58 0,1 1-62 0</inkml:trace>
  <inkml:trace contextRef="#ctx0" brushRef="#br0" timeOffset="67750.0049">24096 11463 1678 0,'2'8'32'0,"-2"0"32"16,3-4 21-16,2-2 23 0,-2 5 13 0,1-2 6 15,0-1 19-15,4 2 17 0,-2-3-20 0,1 1-17 16,2 0-19-16,2-2-25 0,0-2-12 0,7 0 0 15,-2 0-22-15,4-2-25 0,2-2-22 0,1-1-43 0,0-3-39 16,2 0-44-16,2 0-44 0,-2-2-61 0,0-2-53 16,-2-1-55-16</inkml:trace>
  <inkml:trace contextRef="#ctx0" brushRef="#br0" timeOffset="68197.2564">25320 11001 2670 0,'-2'0'22'16,"-1"-4"30"-16,0 3 19 0,5-6 16 0,-4 4 7 15,4 1 1-15,-4 1-1 0,4-1-2 0,-1 0-23 16,2 0-20-16,1 1-16 0,-1 0-21 0,2 1-9 0,2 1 0 15,1 0-1-15,4 1 1 0,-2 2 2 0,1-2-13 16,2 2-3-16,1 3 2 0,-2-2 4 0,1 3-3 16,-3 1 3-16,0-1 2 0,-3 1 2 0,1 3-4 15,-3-3 2-15,0 2-2 0,-3 0 2 0,-1 0 0 0,-1 0-1 16,-1-1 2-16,-1-1-1 0,-3 1 9 0,2 0 2 16,-2-1 7-16,0 1 1 0,-2-1 6 0,2 0-2 15,0-2-1-15,2 0 6 0,-2 0-5 0,3 1 1 16,1-3 1-16,-1 2-2 0,2-2-2 0,0 2 10 15,3-2 4-15,-3-1-1 0,5 1 14 0,-1 0 8 0,0 1 0 16,1-5 7-16,3 4 1 0,-2-2-2 0,2 1-2 16,3-2-9-16,-1 0-11 0,2-2-14 0,4-3-18 15,-2-2-19-15,5 2-18 0,-1-3-18 0,2-2-38 16,2-3-21-16,-1 1-35 0,3-3-28 0,-2-2-23 0,1-2-25 16,0 0-29-16,0-4-26 0,1-3-6 0,0-2-23 15,1-2-6-15,-1-3-13 0</inkml:trace>
  <inkml:trace contextRef="#ctx0" brushRef="#br0" timeOffset="68479.1801">26061 10729 1171 0,'8'-19'19'0,"-5"3"19"0,-1 3 12 0,-4 3 27 16,1-1 15-16,-3 5 4 0,1-1 8 0,-3 2-3 0,3 1-11 15,0 0-16-15,0 1-8 0,1 3-23 0,1-1-21 16,-1 1 1-16,0 1-2 0,2-1 5 0,0 3 1 16,0-1 7-16,0 0 4 0,0 2 8 0,0-1 18 15,0 3 8-15,0-2 15 0,-1 5-3 0,1-1 9 0,0 5-3 16,1-1 0-16,1 2 3 0,0 4-2 0,-1 0-4 15,1 2-16-15,1 1 9 0,0 1-14 0,0 0-4 16,3 1-2-16,-3 1-7 0,2-2-4 0,0 2-6 16,0-1-2-16,1 1-1 0,0-2-5 0,1-2-5 0,-4 1 0 15,3-1-1-15,-1-3-8 0,-2 1 0 0,2-3-5 16,-2 1-7-16,-1-3 3 0,-1-1-1 0,1-2-3 16,-1 2-3-16,-1-4-5 0,-1-1-5 0,-1 0-1 0,1-1-7 15,-1-2-2-15,-1-2-1 0,-2 3-17 16,-1-4-36-16,-2-1-32 0,-2-1-53 0,0-4-40 0,-2 0-59 15,-3-3-64-15,-1-2-64 0,-1-2-70 0</inkml:trace>
  <inkml:trace contextRef="#ctx0" brushRef="#br0" timeOffset="68684.6369">26080 10590 1592 0,'16'-8'23'0,"-2"3"23"0,0-4 20 16,2 2 14-16,-2 2 8 0,-1 0 15 0,-1 3 4 16,1-3 11-16,-3 4-16 0,2 0-19 0,-2-2-19 15,1 1-12-15,0 0-11 0,-3 1-9 0,3-1-6 16,2 0-10-16,-4-1-13 0,1 2-19 0,-3 0-23 0,2 0-44 16,-3-1-32-16,0 1-53 0,-1-1-70 0,-2 0-85 15</inkml:trace>
  <inkml:trace contextRef="#ctx0" brushRef="#br0" timeOffset="74777.1528">14295 9693 2752 0,'0'-3'3'0,"0"0"10"0,-3 1 3 0,6-3-2 16,-5 1-1-16,1 1-1 0,1 2-9 0,0-1 0 16,0 2-2-16,0-2 14 0,1 2 10 0,1 2 15 0,-2-1 15 15,1-1 12-15,-1 0 6 0,2 1 9 0,-2-1-2 16,0 0-18-16,2 0-5 0,1-1-10 0,0 1-11 15,0 0-15-15,2-1 4 0,-2-1-7 0,3 2 4 16,-1 0 0-16,0-3-5 0,0 3 1 0,4-1-4 0,-4-2 6 16,3 1 3-16,1-1 2 0,2 3 2 0,0-3-4 15,3-1 2-15,1 2 4 0,2-1 3 0,1-2 2 0,2 3 0 16,-1 0-2-16,3-2 4 0,-1 0 0 0,1 1 0 16,-3 1-10-16,3-2 10 0,-2 1-5 0,0 1 6 15,2-1-1-15,-4 0-13 0,2 1 5 0,0-1 4 0,4-1 1 16,-3-1-11-16,2 1-3 0,-1 0-4 0,2-2-10 15,-2 1 8-15,7 0-1 0,-2 0-9 0,-4 2-4 16,4-1 4-16,0 2 2 0,-2-2-2 0,1 0 6 16,0 1-7-16,1 2-2 0,-2-2-9 0,2 1 14 0,-2-1-1 15,1 1-6-15,-1 0 9 0,-1-1 1 0,0 2 6 16,-2-3 4-16,-1 4 9 0,1-5-8 0,-2 2 0 0,2 3 4 16,-4-1 7-16,0-2 0 0,0 2-2 0,1-3 3 15,0 2 3-15,-2 2 9 0,4-3-3 0,-4 0 0 16,2-1-14-16,0 3 2 0,-1-3-2 0,0 1-11 15,2 3-4-15,-2-4-8 0,3 2 1 0,-4-1-1 16,2 2 4-16,-3-3-5 0,3 1-5 0,-2 3 4 0,-2-2 1 16,2 0-4-16,-4 0 1 0,1-1 2 0,-3 3-1 15,2 0-1-15,-3 0 10 0,2-2-8 0,-3 1 10 16,4 1 0-16,-4-1 1 0,4 1 6 0,0-1-11 16,-2-1 7-16,3 1 3 0,-1 1-6 0,1-1-2 0,-2-2 5 15,6 3-5-15,-5-1-4 0,0 0 2 0,0 0-3 16,0-1-8-16,1 2 13 0,-3 0-14 0,-2 0 3 15,0 0 2-15,-1 0 0 0,-2 0 3 0,-3 0 3 16,2 0-8-16,-2 0-14 0,-2 0-3 0,1 0-22 0,-2 0-13 16,-2 0-22-16,2 0-30 0,-1 0-37 0,1 0-42 15,-3 0-56-15,-2 0-84 0,0 0-100 0,-1 0-120 16</inkml:trace>
  <inkml:trace contextRef="#ctx0" brushRef="#br0" timeOffset="80662.8068">7165 8644 1820 0,'-4'-1'6'0,"1"1"5"0,2-5 10 0,-1 2 16 0,2 0 6 15,-5 1 9-15,1-1 9 0,2-1 12 0,1 3 8 16,-1-3 5-16,-1 1 1 0,1 2-9 0,1-2 3 0,-1 1-7 16,0-1-3-16,1 3-3 0,1-3-14 0,-3 1-11 15,1 0-1-15,2 2-2 0,-3-3-4 0,1 1-4 0,-1 0-3 16,2 0-1-16,-2 1 0 0,1-2 11 0,0 2-5 15,-2-2-2-15,0 3 5 0,0-2 3 0,0-1-3 16,1 0-8-16,-4 1 3 0,2 0 4 0,0 1-5 0,0-3-1 16,-1 2-10-16,0 0 1 0,-1-2 1 0,1 3 3 15,1-2 1-15,-3 1-13 0,1-1 4 0,0 0-2 16,1-2 2-16,-2 1 4 0,-1 2 1 0,2-1-4 0,-3 0 2 16,2 1 1-16,1 0-5 0,-3-3 10 0,1 4-8 15,1-2-2-15,0 2-5 0,0-2 1 0,0 2-8 0,-3-2 5 16,3 1-2-16,0-1-11 0,-1 3 4 15,-1-3-1-15,1 3 4 0,1-2-4 0,-1 0 2 0,-1 2-12 16,2-2 11-16,-4 1-2 0,2-1 2 0,0 2 2 16,-2 0-7-16,1 0 5 0,-2-2-1 0,2 2 7 15,0 0-4-15,0 0-2 0,0 0 1 0,-1 0-1 0,0 0 2 16,1 0-2-16,-1 0 6 0,2 0-11 0,-1 0-1 16,-2 0 4-16,2 2 2 0,0-2-3 0,0 0 0 15,0 2 1-15,1 0-4 0,-1-1 9 0,2 1-4 0,-1 0-1 16,-1 0 2-16,5-1 0 0,-4 4 2 0,1-4-1 15,0 2-2-15,1 0 1 0,-3 0 3 0,3-1 0 16,-2 3-6-16,-1-3 5 0,2 3-1 0,-1-3 1 0,0 1 1 16,0 1 0-16,0 1 2 0,2-2-5 0,-3 2 8 15,2-1-2-15,-1 2-3 0,1 0 4 0,-1-1-1 0,1 0 4 16,0 0 1-16,0 0 9 0,1-1-10 0,0 2 7 16,-1-2-4-16,1-1 4 0,2 4-4 0,-2-2-4 15,2-1 3-15,1 1-7 0,-1 0 3 0,1 0-6 0,0 1 3 16,-1 0-7-16,0 1 15 0,1 1-10 0,0 1 4 15,-3-1 8-15,0 1-2 0,2 4 0 0,-2-1 8 16,0 0-1-16,-1 2-10 0,2-2 8 0,-2 0-5 0,2 1-5 16,0-1 4-16,2 0 1 0,2-3-5 0,-2 2 7 15,2-2 0-15,-1 0 0 0,3 2 2 0,-2-2 1 16,1 0 2-16,-2-1-1 0,2 4 1 0,2 0-5 0,-3 1-2 16,3-1-1-16,-3 2 2 0,1 1-1 0,2-1-1 15,-3 3-4-15,1 0 1 0,1-1 2 0,1 1-2 16,-2 0 8-16,2 1-7 0,0-1 2 0,0 1 0 15,-2 0 3-15,4-3-3 0,-2-1-3 0,2 2 3 0,-2-3-4 16,3-1 4-16,0 0-5 0,-1-3 0 0,1 1-2 16,0-3 3-16,-3 4 3 0,6-3-1 0,-6 1 0 15,3-1 0-15,0 2-8 0,1-2 3 0,-1 2 0 16,-2 1-3-16,4-3-5 0,-3 4 3 0,3-3-2 0,-4 2-3 16,4-2 12-16,-1 0-6 0,0-1-1 0,0 4 0 15,0-3 0-15,1-1 0 0,-2 1 4 0,4 2-1 0,-2-2-3 16,-2 0 0-16,2 1 4 0,0-2 1 0,1 2 1 15,0-1-7-15,1 0-4 0,-4-1 1 0,5 1-8 16,0-1-1-16,1-1-6 0,1 3-7 0,-2-3-20 0,3 2-4 16,0-2-16-16,3-1-11 0,-3 1-14 0,4 2-19 15,-3-1-23-15,1 0-23 0,2-2-15 0,0 2-42 16,-1-1-63-16,-1 1-66 0,-2-4-84 0</inkml:trace>
  <inkml:trace contextRef="#ctx0" brushRef="#br0" timeOffset="81666.6786">9496 10685 3235 0,'-3'-5'23'0,"-2"0"25"0,1 2 31 0,2-1 19 16,0 0 18-16,1 3 15 0,-2 0 10 16,1 1 17-16,2 0-8 0,0 0-9 0,0 0-15 0,0 1-20 15,-2-1-14-15,4 1-12 0,-2 0-10 0,0-1-16 0,0 3-18 16,0-3-19-16,2 1-13 0,-2 2-8 15,3-3 6-15,-3 4-7 0,1 0 1 0,3 1-11 16,-3 2 9-16,4 2 8 0,-1 4-2 0,0 2 5 0,2 0-10 16,0 5 0-16,4 0-14 0,-2 0-7 0,0 2-29 0,0 1-35 15,4-1-37-15,-6 0-47 0,3 3-43 16,0-4-68-16,-3 0-72 0,2 0-76 0,-1-2-90 16</inkml:trace>
  <inkml:trace contextRef="#ctx0" brushRef="#br0" timeOffset="81901.8329">9994 11014 3333 0,'3'0'18'0,"-3"0"20"0,2-3-1 0,0 3-2 16,-2 1-4-16,0-1-6 0,0 1 3 0,0 0 1 0,0 2-18 15,0-2-19-15,2 3 2 0,0 1 2 0,-2 1 0 16,0 0 11-16,0 2-3 0,0 4 5 0,0-2-14 16,0 2-9-16,0 0-26 0,-4 0-34 0,4 1-46 15,-2-4-65-15,0 3-58 0,1-5-86 0,-1 1-73 16</inkml:trace>
  <inkml:trace contextRef="#ctx0" brushRef="#br0" timeOffset="82448.8653">10677 10655 2243 0,'1'0'22'0,"1"3"32"16,-2-3 20-16,1 0 18 0,-1 2 7 0,2-2 13 0,-2 5 15 16,0 1 12-16,-2 0-13 0,1 2-19 0,1 1-16 15,-2 1-18-15,2 0-4 0,0 5-8 0,2-4-17 0,-1 4-8 16,4-3-6-16,2 1-7 0,-2 0-8 16,4-2 9-16,2 0-7 0,-1-1 1 0,0-2 1 0,2-2-13 15,2-1-6-15,-2 2-3 0,6-4 3 0,-6-1-3 16,6-2-3-16,-4 0-4 0,5 0 0 0,-5-2 12 15,2-1-1-15,0 3 3 0,-2-2-6 0,-1 0 2 0,1-1 3 16,-5 3-3-16,-1 0 8 0,0 0 0 0,0 0-2 16,-2 3 9-16,-2-2 3 0,0 2-4 0,1 0-3 0,-2-1 9 15,3 3-9-15,-2 1-2 0,0 0 4 0,1 3-8 16,0 1 0-16,0 0 3 0,0 2 3 0,1 2-5 16,-2 0 4-16,1-1-5 0,-2 0-15 0,4 2-31 15,-4-1-41-15,0-1-72 0,3-1-96 0,-3 1-111 0</inkml:trace>
  <inkml:trace contextRef="#ctx0" brushRef="#br0" timeOffset="82640.4079">11375 11029 2729 0,'0'0'41'16,"0"0"6"-16,0 0 19 0,0 0 8 0,0 0-2 15,0 0-1-15,27 35 9 0,-27-35-14 0,11 29-30 16,-11-18-10-16,2 0-19 0,0 0-9 0,-2 2-15 0,1-1-23 16,-1 1-55-16,2-1-41 0,-2 0-64 0,0-3-78 15,-2 2-97-15</inkml:trace>
  <inkml:trace contextRef="#ctx0" brushRef="#br0" timeOffset="83649.1395">12101 10623 1171 0,'0'0'26'0,"0"0"18"0,0 0 33 0,0 0 14 16,0 0 8-16,0 0 34 0,0 0 8 0,18-16 21 15,-15 14-6-15,0-1-2 0,0-2-15 0,0 2 2 16,-2-3 1-16,1 1-6 0,0 1 0 0,-1-3-10 16,-1 2-12-16,2-1-9 0,-2 0-8 0,0 1-6 0,0-2-2 15,-2-1-21-15,2 3-5 0,-3-3-2 0,0-1-4 16,0 1 5-16,-3 1-1 0,1 2-4 0,-2-3 0 16,-1 2-1-16,1 2 9 0,-1-2-11 0,0 5 1 15,-2-3-17-15,3 4-3 0,-3-2-15 0,2 4-8 16,1-2-4-16,-2 3-19 0,5 1 2 0,-4 1-4 0,3 0 3 15,-1 3-9-15,-1-1 11 0,3 1 1 0,0-2-1 0,0 5 3 16,2-2 3-16,2 0-3 0,0-1 0 16,2-4 5-16,1 5-2 0,0-4-6 0,3 1 1 15,3-1 10-15,3-2-11 0,-3 0 5 0,5 0-1 16,1-3 1-16,5 0 1 0,1 0 6 0,-2-5-2 0,3 5-6 16,1-2 1-16,2-1 0 0,-3 1 5 0,0 1-6 15,-2 1-1-15,-2 1 5 0,-1 3 5 0,-3-2-10 16,-1-1 13-16,-2 7-3 0,-1-2-5 0,-1 0 12 0,-1 4 5 15,-2-1-7-15,1 3-5 0,-3 2 8 0,5-1-6 16,-2 1 10-16,-1 3-9 0,1 3-13 0,-1-3-32 16,0 0-19-16,-1 2-39 0,0 0-40 0,1 2-65 15,2-1-79-15,-3 0-85 0,-1-3-110 0</inkml:trace>
  <inkml:trace contextRef="#ctx0" brushRef="#br0" timeOffset="83821.2508">12773 10917 2311 0,'4'2'34'0,"0"4"24"0,1-5 23 16,1 2 14-16,0-1 9 0,-5 3-1 0,3-1 11 15,-1 2 10-15,0-1-32 0,0-1-22 0,1 4-25 16,-1-2-11-16,0 2-6 0,3 0 0 0,-5 1-13 0,4 0-6 16,-1 2-10-16,-1 1-30 0,2-3-34 0,-2 3-51 15,-2 1-70-15,1-1-70 0,-2-3-97 0</inkml:trace>
  <inkml:trace contextRef="#ctx0" brushRef="#br0" timeOffset="84882.4807">13408 10555 1119 0,'2'-1'14'0,"-2"1"17"16,3-3 14-16,-2 3 15 0,-1-1 18 0,2 1 8 15,-2 0 7-15,2-1 12 0,-2-1-2 0,1 2-2 16,1 0-5-16,0-3-7 0,-2 3-13 0,1-1-3 15,1 0 2-15,-1-2-6 0,1 1-2 0,0-1-5 0,0 0-3 16,-2-1 4-16,2-1-2 0,-1 2 14 0,-1-1-7 16,0-1 6-16,0 3-8 0,0-2 0 0,0 0-8 15,0 0-7-15,0 1 9 0,-1-4-21 0,-1 4 4 16,0-1-1-16,-2 1 6 0,3-2-2 0,-1 1 7 0,-1-2 2 16,0 2-5-16,-2-1 7 0,2 0 0 0,-1 1-2 15,-3-4 3-15,0 3-2 0,3 1 5 0,-1-2-1 16,-3 0-2-16,0 1 4 0,3 1-1 0,-1 0-10 0,1 1-12 15,-1-1-11-15,0 2-10 0,3 2-6 16,-1 0-9-16,0 1-11 0,0 0-7 0,1 1 0 0,-2 2-6 16,4 0 8-16,-5 5 4 0,1-1-9 0,-1 3 12 0,2 1-3 15,-2 4 1-15,-2 0 1 0,5 1 7 0,0 0-6 16,1 0-12-16,2-1 1 0,2-3-17 0,0 2-3 16,2-6-7-16,4 1-6 0,-3-3-12 0,3 0 0 15,1-4-1-15,-1 0 20 0,3-2 1 0,2-2 6 16,-1-2 13-16,3-2 3 0,0 0 10 0,2-4 4 15,0 1 6-15,0-1-11 0,-3-1 8 0,2 3 4 0,-3-3-4 16,-2 3 3-16,0 0 0 0,-2-1-2 0,-1 5 1 16,-3-3 2-16,1 3-10 0,-3-2 3 0,2 5 3 15,-2-1-1-15,-1 1-13 0,0 0 10 0,-2 0-1 16,1 1-3-16,-1 2 17 0,2-1-5 0,-2 2-1 16,1 0 0-16,3 0 19 0,-4 4-9 0,6-3 2 0,-5 3 4 15,2 0-8-15,1-1-3 0,-1-1 3 0,-2 1 4 16,3 0-1-16,-1-5 5 0,-3 3-2 0,3-2-1 15,-1-1 3-15,-2-2 4 0,1 2-4 0,-1-1 0 0,3-1 0 16,-3 0 0-16,2 0 5 0,-2-3 5 0,0 3-1 16,0 0 4-16,0 0 0 0,-2 0-5 0,2-1-1 15,2 1 1-15,-4-1-6 0,2 1-2 0,2 0-4 16,-4 0-8-16,4-1 0 0,-4 1 1 0,2 0-1 16,0-2-2-16,-3 2 5 0,3 0-7 0,-1 0 4 0,1 0 1 15,0 0 0-15,0 0-3 0,0 0 1 0,0 0-6 16,1 0-7-16,-1 0-5 0,0 0-9 0,0 0-7 15,3 0-6-15,-3 0-6 0,2-2-18 0,-2-1-12 16,0 3-25-16,0-1-20 0,0-1-36 0,0-2-37 0,0-1-41 16,-2 1-50-16,-1 0-49 0,3-1-41 0</inkml:trace>
  <inkml:trace contextRef="#ctx0" brushRef="#br0" timeOffset="85292.0473">13272 10372 1549 0,'2'-3'29'0,"-2"-2"23"0,3 1 33 16,0-1 21-16,2 1 13 0,0-1 16 0,-2 1 14 15,-2 1 23-15,3 0-8 0,-3 1-3 0,1-1-17 16,-2 2 3-16,0 1-6 0,0 0 2 0,-2 0-13 0,2 0-16 16,0 1-15-16,0 2-24 0,0-1-15 15,2 1-5-15,-4 0 3 0,4 3-1 0,-2 1 12 0,1 3 5 16,3 4 6-16,-1 1 9 0,-2 5 9 0,-1 1-21 0,6 3-1 15,-4 0-14-15,3 3-16 0,-4 0-14 16,3 3-8-16,-1 0-2 0,3-1-10 0,2 0-13 0,0-2-30 16,0 1-25-16,-2-3-23 0,7 0-27 0,-5-5-33 15,1-2-28-15,0-1-33 0,1-2-21 0,0-3-30 16,-1-3-39-16,-3-4-42 0,1-1-37 0,1-4-65 16</inkml:trace>
  <inkml:trace contextRef="#ctx0" brushRef="#br0" timeOffset="85632.9988">13840 10392 2883 0,'4'-3'25'16,"-2"6"16"-16,1-6 20 0,1 3 5 0,-4 0 2 16,0 3 12-16,-4 2 25 0,4-1 27 0,-3 1-10 15,0 6-14-15,0-2-17 0,-1 4-2 0,1 2-1 0,0 3-10 16,-1 3-28-16,4 0-26 0,2 2-10 0,2 1-1 15,2 3-2-15,2-1-1 0,2-1-6 0,0-2 2 0,7 0 2 16,-4-5 4-16,2 0-7 0,2-2 0 16,-2-3 2-16,2-3-2 0,-6-1 8 0,3-2-5 15,-3-2 5-15,-1-1-3 0,-1-3 2 0,-3-1-2 0,1 0-2 16,-2-1 12-16,-4-1-8 0,3-1 3 0,-3-1-10 16,2 0 0-16,-3-1 4 0,0 0 2 0,0 0-6 15,-3-2-13-15,0 1 0 0,0 1-4 0,-2-1-3 16,-3 3-12-16,0 0-6 0,-1-1-8 0,-4 3-2 15,1 1-5-15,-1 1-8 0,-5 3-11 0,2-1-8 0,-2 2-14 0,0 3-19 16,-6-1-32-16,4 1-53 0,1 1-58 16,-3-2-54-16,1 0-74 0,5 1-67 0</inkml:trace>
  <inkml:trace contextRef="#ctx0" brushRef="#br0" timeOffset="86557.6358">14560 10689 1700 0,'4'-2'31'0,"-1"0"28"0,-2-2 29 0,3 2 28 0,-4 0 23 15,1 0 28-15,1-1 19 0,-2 3 30 0,0-1-13 16,0 1-16-16,0 0-13 0,0 0-17 0,0 0-11 0,0 0-26 16,-2 1-21-16,2-1-27 0,0 0-16 15,0 0-14-15,0 0-16 0,0 0-7 0,0 0-17 0,0 0-2 16,0 0 2-16,0 0-24 15,0 0 19 1,0 0 28-16,0 0-4 16,0 0 10-16,0 0 9 0,0 0 14 0,0 0 6 15,0 0 17-15,0 0-7 0,0 0-4 0,0 0 3 16,0 0-5-16,0 0-3 0,0 0-8 0,0 0-1 0,0 0-16 16,0 0-1-16,0 0 1 0,0 0-5 0,0 0-5 15,0 0-7-15,0 0 4 0,0 0-16 16,0 0 9-16,0 0-15 15,0 0-20 1,0 0 9 0,0 0 32 15,0 0-2-15,0 0-15-1,0 0 11-15,0 0 3 0,0 0-5 16,0 0-47-1,0 0 14-15,0 0-10 16,0 0 10-16,0 0 0 16,0 0 3-16,0 0-1 15,0 0 7-15,0 0 32 32,0 0-17-32,0 0 13 15,0 0-3 1,0 0-36-1,10 3 2-15,-10-3 2 16,0 0-16-16,0 0 5 16,0 0-6-16,0 0-2 0,34 28-16 0,-34-28-7 15,0 0-8-15,18 46-4 0,-18-33-7 0,-3 1-7 0,1 3-9 16,-3-3-16-16,-1 1-15 0,-2 2-34 0,-1-5-32 0,-1 4-50 16,-1-4-52-16,0-3-57 0,0-1-56 0</inkml:trace>
  <inkml:trace contextRef="#ctx0" brushRef="#br0" timeOffset="86897.2369">14832 10418 2646 0,'13'-4'29'15,"-2"-1"34"-15,-2 0 28 0,1-3 12 0,-3 1 6 0,-4 5 3 16,0 0 7-16,0 2 22 0,1-3-5 0,0 3-34 15,-1 0-21-15,0-1-7 0,0 2-15 0,2-1 2 16,-2 3-8-16,2-3-24 0,-1 4-24 0,1-1-2 0,2 1-4 16,-4 1-7-16,3 3 12 0,2 1-2 0,-2 3 6 15,1 0 6-15,-2 2 5 0,3 1 11 0,-4 3 0 0,1 0 6 16,-5 2-5-16,0 3 6 0,-4 0-9 16,1 1-2-16,-3 0-1 0,2-2-15 0,-3 0 3 0,1 2-8 15,2-4 0-15,0-2-3 0,-1-2-2 0,4-1 5 16,1-2-10-16,0-1 7 0,0-2-7 0,1-1 5 15,5-1 1-15,-3 0-4 0,1-1-12 0,2-2-23 16,1 0-2-16,1-3-19 0,2 0-24 0,2-2-27 16,2-2-43-16,-2-2-32 0,6-3-30 0,-1-1-40 0,2-2-38 15,-1-2-38-15,-1-3-21 0,2 1-32 0</inkml:trace>
  <inkml:trace contextRef="#ctx0" brushRef="#br0" timeOffset="87107.9143">15468 10433 2484 0,'3'-3'21'0,"-2"1"20"0,-1 1 20 16,0 1 4-16,0 1 2 0,0 1 0 0,0-2 1 16,0 3-2-16,0-1-11 0,0 1 0 0,0 1 3 15,0 1 11-15,2 2 4 0,0 3 22 0,1 2 13 16,2 1 6-16,-2 6 1 0,3 3-12 0,2-1-15 0,0 7-9 16,0-1-2-16,4 2-24 0,-4 0-10 0,2 1-2 15,-4-1-8-15,5-1-8 0,-3-3-10 0,-1 1-19 16,-3-6-19-16,0 0-24 0,-2-3-34 0,-4-4-37 15,2-3-44-15,-5-2-66 0,-3-2-67 0,-4-5-93 0,-1-2-98 16</inkml:trace>
  <inkml:trace contextRef="#ctx0" brushRef="#br0" timeOffset="87280.9742">15364 10440 1863 0,'21'-19'15'0,"5"1"21"0,0 0 12 16,2 1 8-16,0 4 1 0,1 1 3 0,-2 4 21 15,-1 2 17-15,4 0-5 0,-4 0-11 0,-1 3-9 16,-6 0-14-16,0 2 0 0,0 0-6 0,-2-1-19 16,-1 2-18-16,-5 2-7 0,3-1-25 0,-4 1-24 0,-1 0-21 15,-1 1-41-15,0-1-37 0,-5 2-41 0,-3-1-53 16,-3 1-64-16</inkml:trace>
  <inkml:trace contextRef="#ctx0" brushRef="#br0" timeOffset="90738.8277">7607 9697 2141 0,'0'3'19'0,"0"-6"16"0,0 3 7 0,0 0 3 0,0 0-4 15,0 0 0-15,0 0 11 0,2 0 8 0,-2 0-8 16,1 0-3-16,-2 0 0 0,2 0-3 0,1 0 5 16,-2 3 7-16,1-3-11 0,-1 2-7 0,0-2-10 0,2 0-9 15,0 0-6-15,-2 0 4 0,3 2 8 0,0-1 3 16,-1 0 19-16,3 0 9 0,2 2 7 0,1-2 10 15,0 2 4-15,2-3 10 0,0 4-4 0,2-1 2 16,2 0-14-16,-1-1-8 0,2 1-5 0,0-1-12 0,2 1-4 16,-1-1-9-16,1 1-7 0,1-2-7 0,2 2-5 15,-4-1-8-15,3 1-1 0,0 0-6 0,0-2 3 16,-2 0-4-16,2 2 0 0,-3-1-7 0,-1 0 1 16,2-2 6-16,-2 0 1 0,-2 2 4 0,0-1-3 0,-1 1 6 15,-2 0 2-15,4-1 1 0,-5-1 10 16,3 0 4-16,0 0 0 0,1 1 3 0,-1-1 5 0,1 0-10 15,2 3 5-15,-1-3-3 0,0 3-10 0,3-1-4 16,-2 0 3-16,5-1-1 0,-3 1-3 0,-2 0 7 16,5 0-11-16,-2-2 8 0,-1 3 3 0,2-1 1 0,-3 0-8 15,1 1-3-15,-1 0-9 0,0-1 2 0,-2-2 9 16,0 3 2-16,-1-1-6 0,1-2-10 0,-3 0 7 16,2 0 8-16,-2 0 3 0,2 2-4 0,-1-1-6 15,1 0 2-15,0-1 5 0,0 0 11 0,2 1-4 16,-1 2-7-16,2-3 0 0,-2 1 2 0,0-2-1 0,2 1-3 15,-3 1 0-15,-1-1-6 0,-2 0-4 0,1 0 6 16,0 0 1-16,-2 0 3 0,0 0 4 0,-3 0-7 16,3 0 1-16,-3 0 6 0,3 0 0 0,-1 2-2 15,1-2 4-15,-1-2-8 0,3 2 5 0,1 0-4 0,1 0-4 16,3 0 2-16,-3 0 0 0,2-1-3 0,1 1 1 16,0 0 1-16,0-3-9 0,-1 3 6 0,0 0 3 15,0 0-9-15,2 0 6 0,-2 0 3 0,3 0-6 16,-1 0 4-16,-3 0 3 0,2 0-4 0,-2 3 5 15,2-3-1-15,-1 0-2 0,0 0-3 0,-4 0 5 0,3 0-8 16,1 0 3-16,0 0 3 0,-3-3-3 0,3 3 2 16,0-1-2-16,0 1 0 0,0-1-1 0,2 1 7 15,-1-3-6-15,-1 3-5 0,3-2 7 0,1-1 0 16,-3 3-4-16,3 0 4 0,1-2-2 0,-2 1-2 0,2 0 4 16,0 0 1-16,0-1-11 0,-1 2 4 0,-2 0 6 15,2 0-2-15,0 2-2 0,-3 0-1 0,1-1-1 16,1-1 8-16,-1 2 1 0,2-2-4 0,-2 3-4 15,2-1 1-15,-1-2 0 0,4 0 2 0,-2 2 7 16,-1 0-8-16,3-2 3 0,-1 0-6 0,0 1 6 0,1-1-2 16,0 0 0-16,-2 3 0 0,1-3-5 0,3 0 3 15,-2 0-2-15,-1 1 4 0,0-1-1 0,0 0-3 16,1 3 8-16,-1-3-3 0,-3 0-2 0,3 0-1 0,-5 0 5 16,4 0-1-16,-2 0-3 0,1 0 7 15,-2 0-6-15,1 0 2 0,0 0 3 0,0 3 0 0,1-3-5 16,0 0 0-16,0 2 7 0,3-2-12 0,-2 2 3 15,0-2-1-15,2 1-4 0,0 0 5 0,0-1-1 16,0 0 3-16,2 1-2 0,-1-2 6 0,0 1-4 16,0 1 0-16,-1-1 5 0,2 0-14 0,-3 0 9 15,2 0-3-15,-1 0-6 0,0 0 1 0,1 3-1 0,1-3 7 16,-2 0-8-16,-1 0 10 0,0 1-9 0,3-1 6 16,0 1 5-16,-2 1-2 0,-3-2 0 0,4 0-4 15,-1 3 1-15,4-3-1 0,-5 0 6 0,4 2 0 16,-2 0 0-16,3-1-4 0,-2 0 4 0,3-1-4 0,-1 0 9 15,0 3-7-15,0-3 0 0,1 0 3 0,0 0-6 16,-2 3 8-16,1-3-5 0,-1 1 3 0,2 0-4 16,-2-1-1-16,2 0 2 0,-4 0-4 0,2 3 3 15,0-3-3-15,-2 1-3 0,1 0 7 0,0-1 0 16,-3 2 6-16,1-1-6 0,-2 0-6 0,1 0 5 0,1 1 1 16,-2-2 3-16,1 2-5 0,-1 0-1 0,2-2 1 15,2 4 4-15,-3-2 1 0,4 0 1 0,-1-2-1 16,1 3 1-16,-3-1-8 0,4 1 8 0,-1-1-3 15,2 1-2-15,-1-3-1 0,3 3 2 0,-1-2-3 0,2-1 1 16,2 4 5-16,-4-3-1 0,2-1 0 0,-1 3-4 16,2-1 7-16,-2 1-8 0,-1-3-1 0,-4 2 6 15,5 0-4-15,-2 0 6 0,-4 0-9 0,1-1 1 16,-2 2 4-16,4-2 4 0,-1-1 4 0,0 0-11 16,-1 3 4-16,-2-3-11 0,2 3 8 0,1-1 8 0,2 0-12 15,-1-2 8-15,0 2-7 0,2-1 5 0,-1 2-3 16,2-2 4-16,4 2 5 0,-6-3-5 0,3 2 4 15,-2 1-3-15,2-3 0 0,-1 3 0 0,-1-1 3 16,1 0-2-16,-4-2-5 0,2 3 4 0,-4-1-9 0,0-2 4 16,-1 0-4-16,0 0 3 0,0 0-6 0,-3 0 3 15,0 0 4-15,-1 0-4 0,0 2-2 0,1-2 4 16,0 0-1-16,0 1 2 0,-1 1 2 0,-1-2 1 16,5 0-3-16,-4 0-1 0,2-1 12 0,0 1-9 0,-4 0 9 15,2 0-7-15,1-2 3 0,-2 0 2 0,0 2-1 16,-1 0-2-16,1 0 1 0,-2 0-3 0,2 0-2 15,-2 0 8-15,0 0-5 0,0-2-9 0,2 2 6 16,-3 0 7-16,3-1-7 0,0-1 4 0,0 2-2 16,2 2-3-16,0-4-1 0,1 2 9 0,-1 0-5 0,3 0-3 15,0 0 1-15,-1 0 6 0,0 0-4 0,-1 0-4 16,4-2 3-16,0 2 2 0,-2-1-4 0,5 1-2 16,-1-1 5-16,1 0 0 0,-2-1-2 0,4 2 2 15,-3 0 2-15,0-2-6 0,1 2 9 0,-2 0-3 0,1 0-2 16,-1-1-7-16,2-1 7 0,-3 2 4 15,-1 0-4-15,4 2 0 0,-3-1-4 0,2-2 9 0,3 1-6 16,-2 1 6-16,-2-1-4 0,2 1-4 0,2-1 3 16,1-1-2-16,0 2 1 0,-2 0 2 0,2 1-1 15,-1-1 0-15,-1 0 2 0,0-1 0 0,1 1-2 0,-2-1-5 16,-1 2 6-16,3-2-1 0,-5 0 7 16,3 0-10-16,-2 0 4 0,2 0-2 0,-4-2-1 0,3 2 7 15,-5 0-1-15,1-1-8 0,-1 1-4 0,2-1 10 16,-3 0-4-16,-1-1 7 0,-1 1-3 0,1 0-1 15,-2-2-1-15,4 3 4 0,-3 0 1 0,-1-3-3 0,1 2-2 16,-2 0-4-16,2-1 9 0,-1 0 1 0,-1 1-6 16,-5-1-2-16,5 1 4 0,-3 0-4 0,-1 0 9 15,-1-1-2-15,3-1-7 0,-3 3-1 0,1 0 4 16,0-1-2-16,1-2-5 0,-3 2 6 0,2 0-1 16,1-2 1-16,-3 3-2 0,2-3 4 0,1 2-6 0,0-2 6 15,0 3 1-15,3 0-4 0,-3-2-3 0,1 2-3 16,0-1 9-16,2 1 0 0,-3-2-2 0,-1 2-5 15,1-2 5-15,0 2 8 0,-3-3-11 0,2 3 3 16,0 0 3-16,-2-3-4 0,1 2 2 0,1-2-6 16,-2 1 7-16,1-1-4 0,1 3 2 0,0-5 5 0,0 5-8 15,1-2-2-15,-2 0-2 0,3-1 14 0,-1 2-9 16,2-3-5-16,2 2 4 0,-4 0 1 0,4-1 0 16,-4 1 4-16,2-1 1 0,1 1-1 0,-4-1-6 0,1 3 10 15,-4-3-3-15,3 3-3 0,-3-2-3 0,0 0 8 16,1 0-2-16,-2 2-1 0,3-3 0 0,-3 3-6 15,2-3 8-15,-1 2-1 0,-1-2-1 0,0 2-4 16,0 0 4-16,-1-2-4 0,1 2 4 0,0 0 0 16,1-2 0-16,0 3-8 0,2 0 10 0,-5-1-9 0,5-1-2 15,-3 2 2-15,-3 0 5 0,1 0-4 0,2 0-3 16,-3 0 6-16,-1 0-3 0,0 0 9 0,0 0-5 16,-2-1 2-16,3 1-2 0,-2 0 2 0,0 0-2 15,0 0 0-15,2 0-4 0,-4 0 3 0,4 0 4 16,0 0-3-16,-2 0 0 0,2 0 2 0,-1 1 3 0,1-1-5 15,-2 0 7-15,2 0-5 0,0-1-1 0,-2 1 6 16,5 0-9-16,-5 0 2 0,-1-3-1 0,2 3 6 16,-4 0-7-16,2 0 5 0,-2 0 1 0,0 0-1 15,-2 3 4-15,2-3-2 0,0 0 5 0,-3 0 9 16,3 0 5-16,-1 0-6 0,1 0 4 0,0 0 2 0,0 0 2 16,0 0 0-16,0 0-8 0,0 0-10 0,0 1-1 15,1-1 4-15,-1 0-3 0,0 0-4 0,0 0 13 16,0 0-20-1,0 0 6 17,0 0-19-17,0 0 1 1,0 0-4 0,0 0-9-16,0 0 7 0,0 0 4 15,0 0 1-15,0 0-4 0,0 0 1 16,0 0-5-16,0 0 10 15,0 0 16 1,0 0-21 15,0 0 2-15,0 0-7-16,0 0-5 16,0 0 6-16,0 0 6 0,0 0-3 0,0 0-1 15,0 0 3-15,0 0-11 0,0 0 4 0,0 0 3 0,0 0 5 16,0 0-8-16,0 0-8 0,0 0-4 0,0 0-10 15,0 0-8-15,0 0-35 0,0 0-45 0,0 0-73 16,7-11-83-16,-4 8-130 0</inkml:trace>
  <inkml:trace contextRef="#ctx0" brushRef="#br0" timeOffset="95322.3949">6532 9549 1316 0,'0'-2'17'0,"2"2"11"0,0-3 13 16,-1 3 3-16,-1 0 16 0,0 0-2 0,2 0 13 16,-2 0 6-16,0 0 7 0,0 0 7 0,0 0-6 15,2 3 15-15,-4-3-2 0,2 0 15 0,0 0-12 0,2 2 7 16,-2-1-12-16,-2-1-16 0,2 1 1 0,0-1-14 15,0 1-9-15,0-1-15 0,0-1 2 0,0 2-12 0,0-2-4 16,0 1-8-16,0 0-4 0,2 0-11 0,-2 0 0 16,0 0-1-16,2 0-4 0,-2 0 25 15,0 0 6-15,0 0 17 0,0 0 5 0,0 0 5 16,0 0 3-16,37 4 0 0,-37-4-6 0,0 0-11 16,0 0-4-16,131 9-11 0,-103-11-8 0,4 2 0 0,-2-1 0 15,2 1 4-15,1-2-5 0,0 0-2 0,-1 0-10 16,-2-1-2-16,0 3 1 0,-5-1-3 0,-3 0 1 15,0 0-6-15,-7-1-2 0,-3 2 2 0,-1-3 0 0,-3 3 2 0,-3 0 1 16,-5 0 29 0,0 0-1-16,0 0 9 0,0 0 11 0,0 0 6 0,0 0 3 15,0 0 6-15,0 0-2 0,0 0-8 0,0 0-13 16,0 0-12-16,0 0-7 0,0 0-8 0,-109 28-9 16,17-10-2-1,67-12-5-15,-2-2 2 0,2 1-2 0,0-3 5 0,1 1-7 16,5 1 5-16,0-1 2 0,1-2-7 0,3 0 2 15,15-1-25 1,0 0-6-16,0 0-2 16,0 0-5-16,0 0 1 0,0 0 2 0,-13 3-1 15,13-3-5-15,0 0 3 0,0 0 18 0,0 0-4 16,61-12 17-16,-43 9 10 16,2-1 1-16,2-1-11 0,-2 0 4 0,2 2 9 0,0-1 1 15,-5-1-7-15,1 3-2 0,-4-1 7 0,0 1 2 16,-6 0-4-16,-1 2 5 0,-2-3 2 0,-3 3-2 15,0 0 6-15,-2 0 15 0,-2 0 6 0,0 0 4 0,0 0 8 16,0 0-6-16,-1-2-11 0,0 1 0 0,-2-1-3 16,-3 2-21-16,-3 0-9 0,0 0-9 0,-2-2-3 15,-3 4 0-15,2 0 0 0,-6 0 13 0,1-1-8 16,-1 3 7-16,2-3 0 0,-3 3-2 0,4-1 1 0,-2-1-4 16,4 1 16-16,3 0-19 0,-1-2 2 0,3-1 3 15,3 3-2-15,1-3-11 0,4 2-12 0,2 0-6 16,0-1-27-16,0-1-3 0,2 0 2 0,1 0-6 0,2 0 6 15,0 0 10-15,2 0 11 0,3-1 17 0,4-1 13 16,2 0-2-16,4-1 16 0,1 1 0 0,3-2-5 16,2 1 4-16,1 0-1 0,0-2-6 0,0 1 4 0,-4-1 7 15,0 2-7-15,-3-1 4 0,-1-1 0 0,-5 4 2 16,-2-3 1-16,-3 4 7 0,-1-3 7 0,-6 3 25 16,1 0 1-16,-3 0 16 0,0 0 5 0,-3 0-2 15,1 0-6-15,-3 0-1 0,0 0-18 0,-5 0-19 0,1-1-9 16,0 1-11-16,-7 0-6 0,0 1 1 0,-1-1 10 15,-1 0-12-15,0 3 9 0,2 0-2 0,-3 2 0 16,5-3-11-16,1 2 10 0,-1-1-8 0,4 2-22 0,4-2 15 16,-1 1-14-16,3-2-7 0,-2-1-14 0,4 1-5 15,1 0-20-15,1-1-10 0,0 1 1 0,0-2-17 16,1 0-7-16,1 0-10 0,1 0 2 0,0 2-7 0,0-2-10 16,0 0-9-16,0 0-13 0,-1 0-1 0,1-2-12 15,0 2-10-15,-1 0-30 0,0-1-26 0,-1 0-31 16</inkml:trace>
  <inkml:trace contextRef="#ctx0" brushRef="#br0" timeOffset="111640.0731">7582 9985 2991 0,'0'0'21'0,"0"0"5"0,0 0 0 15,0 0 1-15,0 0 3 0,0 0-4 0,0 0 8 0,0 0 7 16,0 0 16-16,0 0-1 0,0 0 13 0,0 0 2 16,0 0-1-16,0 0 9 0,0 0-7 0,0 0-16 15,0 0-20-15,0 0-15 0,0 0-24 16,0 0 26 0,0 0 2-16,0 0 14 0,0 0 5 0,0 0 5 15,0 0 2-15,0 0-1 0,-44 58-2 0,33-46-12 16,-1 1 4-16,0-1-7 0,1 0-3 0,-3 2-2 0,-1-2 0 15,0 1 4-15,0 2-1 0,0-2-6 0,-1-3 3 16,-2 2-7-16,4-1 4 0,-5 0-3 0,5-1 0 0,-3-2-3 16,2 1-6-16,-2-2 10 0,2 3-5 0,-3 1 5 15,1-1-10-15,0 0 1 0,-5 1 0 0,3 1-4 16,-3-1 13-16,-1 2-8 0,-1-4 2 0,-1 0 1 16,1 3-1-16,-2-3-2 0,1-1 4 0,0 2-5 15,-3 1-2-15,1-3-8 0,0 2-1 0,0 0 1 0,0-1-2 16,0-2-1-16,0 0-6 0,0 1 9 0,2-1-6 15,2-2 6-15,-2 0-1 0,2 2 1 0,1-3 13 16,-2 1 4-16,3 0 3 0,-1-2 1 0,-1 2 3 0,1-1 5 16,3 1-1-16,-5-2 1 0,4 0-15 0,-1 1 3 15,2-2-1-15,-3 1-10 0,3-3-3 0,-2 3 0 16,1-2-3-16,-1 0-4 0,-3-1 5 0,1 0-10 16,-2 3 3-16,-1-3 4 0,1 0 0 0,-2 0 0 15,-2-3 5-15,1 2-2 0,0 1 2 0,-2-2 7 16,3 0-5-16,-3 1 2 0,3-1-4 0,-1-2 2 0,1 2 0 15,3-1 4-15,-3-2-6 0,3 2 0 0,1-1 0 16,1-1-3-16,1 4 3 0,0-5-7 0,3 4-5 0,-2-3 3 16,3 2 2-16,-2 0-9 0,0-1 13 0,0-1-3 15,2 1-2-15,-1 1 2 0,1-2 7 0,-2 2-8 16,0 0 1-16,3-1 7 0,-1-1-12 0,1 1 6 16,0-1 5-16,2 3-2 0,0-3-5 0,-1 1 4 0,1 0-3 15,2 0 3-15,-1 1-4 0,4-2 4 0,-4 2-2 16,2-1-6-16,1-1 8 0,1 1-4 0,-2 0 5 0,1-2-5 15,1 2 8-15,-2-2-10 0,3 1 3 0,0 0 5 16,-2-2-1-16,1 2 1 0,1 0-8 0,0-2 2 16,-1 2 0-16,1-2-2 0,-2 2 0 0,2-2-1 0,-1 1-5 15,-1-1 1-15,1 2 2 0,-2-3 8 0,3 2-12 16,-2-1 6-16,1 0-6 0,0 0 2 0,2 0-1 16,-1-1 3-16,1 0-2 0,0-1-11 0,-1 2 11 0,2 0-1 15,1 0 3-15,-3-1 5 0,5 1-7 0,-2 0 1 16,-1 1 6-16,3-3 0 0,-2 4 2 0,-1-3-5 15,3 3-1-15,-2-4-3 0,2 2 10 0,-2 0 1 16,2 1-6-16,-2-2 6 0,1 0-8 0,0 1 13 16,1 0-4-16,0 1 3 0,0-1-14 0,1-2-3 0,-1 4 4 15,0-2 0-15,1 0 5 0,-1 1-8 0,-3-3 5 16,4 2-1-16,1 0 10 0,-1 0 1 0,-1-3 4 16,1 3-6-16,-1-3-3 0,3 0-2 0,-2 2-2 0,1-1 2 15,-2 1 0-15,1-1-4 0,0 0-10 0,1 1 5 16,-2 1 2-16,0 0 0 0,0 0 5 0,1-1-5 15,0 4 4-15,1-4-1 0,-2 3 9 0,1-2-7 16,2 2 1-16,-2 0 4 0,1-2-1 0,-1 4 2 16,-1-2-6-16,3-1 2 0,-3 1 0 0,1-1 1 0,-1 1 3 15,2 1-2-15,-1-3 0 0,1 2 3 0,-1 0-3 16,2 2-2-16,-2-2-2 0,1 1 0 0,1 1 2 16,-2-2 2-16,2 0 0 0,-1 1-4 0,-1-1 2 0,0-2 5 15,1 4 4-15,1-3 2 0,0 2-7 0,-2 0-1 16,0 1-3-16,1-1 5 0,1 2 6 0,-2-1-4 15,2 3-1-15,-1-2 1 0,1-1-1 0,0 3-6 16,0 0 3-16,-2 0-6 0,2 0-5 0,0 0 1 0,0 0-7 16,0 3-15-16,0-1 3 0,0 1-10 0,0 2 4 15,0-1 4-15,-3 8-2 0,2 2 9 0,-4 6 3 16,2 6 11-16,-5 6 3 0,0 5 17 0,-1 3-3 0,-1 4-3 16,-3-2 4-16,2-4-9 0,0 3 6 0,-1-7 8 15,2-2-5-15,-1-6-4 0,0-4-2 0,1 1 4 16,2-5-4-16,-2-2 10 0,3-3-12 0,1-3-6 0,1-3 17 15,0 0-12-15,2-2 5 0,-1-1-6 0,2-3 3 16,2-1-6-16,0-1 4 0,0 0 2 0,2-2-22 16,-2 1 4-16,0 1-8 0,0-1-1 0,4-1-10 0,-4-1-6 15,0-1-3-15,3-2-12 0,-1-4 5 0,3-2 6 16,-2-4 3-16,0 1 2 0,0-3 5 0,2-2 5 0,1 0 6 16,-1-4 5-16,0 5-4 0,-1-1 4 0,1-1-15 15,2-2 3-15,0 4 5 0,-2-2-13 0,1 1 2 16,1 1-1-16,2-1 8 0,-3 1-8 0,1 2 16 15,1 1 2-15,1-3-4 0,-1 3 10 0,-2 3-3 0,1-1 5 16,-1 0-8-16,2 0-2 0,0 1-4 0,-3 0-6 16,1 0 7-16,2-1 0 0,0 2-4 0,-2-3 4 15,-1 2 12-15,1 1-1 0,0-2 4 0,-1 3 8 0,-2 1-3 16,-1 0 0-16,0 2 1 0,-1 2 4 0,1 2-1 16,-2 1 6-16,0 1-1 0,0-2 1 0,0 5-4 15,0-1 5-15,0 1 2 0,0 0 0 0,0 0 0 16,0 1 6-16,0-1-2 0,0 0-5 0,0 2 8 0,0-2-11 15,1 1 4-15,-1 0-11 0,2 0-8 0,-2 1 3 16,0-1-4-16,2 0 3 0,-1 2-9 0,2 1 11 16,3 0 0-16,1 0 12 0,2 4-4 0,4 1 7 0,0-2 10 15,5 3 1-15,0-2 17 0,4 1 4 0,0 1 3 16,1 0-8-16,2-1 13 0,-3-1-17 0,3 1 2 16,-1-2-4-16,-2 3-9 0,0-3-7 0,-2 1-10 0,-2-2 9 15,-2 0-9-15,-2-1 3 0,0-1-3 0,-6 1-3 16,-1-3 1-16,-1 1-1 0,-2-3 5 0,-1 2-6 15,-1-1 1-15,0-1 2 0,-2-1-15 0,0 1-16 0,0 0-18 16,0 0-22-16,0-2-13 0,-4 2-35 0,3 0-23 16,-1 0-52-16,0 0-57 0,0 0-52 0,-1 0-79 15,0 0-75-15</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1:05:16.451"/>
    </inkml:context>
    <inkml:brush xml:id="br0">
      <inkml:brushProperty name="width" value="0.05292" units="cm"/>
      <inkml:brushProperty name="height" value="0.05292" units="cm"/>
      <inkml:brushProperty name="color" value="#FF0000"/>
    </inkml:brush>
  </inkml:definitions>
  <inkml:trace contextRef="#ctx0" brushRef="#br0">11025 5114 1485 0,'1'-12'5'0,"-1"1"14"0,-1 0 23 16,4-3 12-16,-6 2 6 0,3 4 18 0,-2 1 16 0,0 0 12 15,2 3 5-15,0-2 2 0,0 1-2 0,2 1-2 16,0 2 3-16,-2-1-11 0,0 1-7 0,1 1-5 15,1-1 0-15,0-1-12 0,-2 3-12 0,1 3-9 16,-1-3-9-16,0 0-11 0,0 0-7 0,0 2-6 0,0-1-9 16,0 1 0-16,0 3-10 0,2-1 1 0,0 1 1 15,0 1 8-15,0 1-3 0,1 3 3 0,-2 1 1 16,4-1-1-16,-3 2 2 0,1 2-3 0,-1-2-2 0,1 1-1 16,-1-1 2-16,-1 0-3 0,1 1 1 0,-2-1-4 15,1-1-3-15,-1-1 2 0,3 2 4 0,-1-2-1 16,-2-3-5-16,0 2 0 0,3-1-3 0,-2 0 5 0,1-1 4 15,3-1 10-15,-2-3 1 0,2 2 9 0,0-1 26 16,1-1 9-16,2-3 9 0,-2 0-1 0,5-4 2 16,2-1-5-16,-2-1-1 0,5-1-1 0,0-3-21 0,2-3-10 15,3 0-5-15,0-2-5 0,-1-2-3 0,4 1-4 16,1-1-3-16,-3-2-9 0,2 1 3 0,-2 0 3 16,3 0-3-16,-6 1 10 0,3 0 1 0,-1 2-1 0,-2-1-5 15,0 2 8-15,0 1-9 0,-2 2 2 0,-3 0 0 16,-1 0-10-16,-2 1 4 0,2 2 1 0,-5-1-5 15,0 4-4-15,-1-2 5 0,0 0-7 0,-1 1 3 0,-1 2 0 16,1-1-8-16,0 2 3 0,-1 1-1 0,0 0-5 16,0 0-14-16,-2 1-13 0,2 1 5 0,0 0-10 15,-1-2-5-15,1 2-5 0,-4-2-3 0,4 4 0 16,-2-2-6-16,1 0-13 0,-1 2-15 0,-1-1-19 0,2 1-19 16,4 2-34-16,-3-1-20 0,3 2-35 0,0-1-37 15,2 1-32-15,2 1-62 0,-3 0-43 0</inkml:trace>
  <inkml:trace contextRef="#ctx0" brushRef="#br0" timeOffset="6110.0119">6678 7060 1129 0,'0'-11'22'0,"-5"-2"14"16,5 0 28-16,-2 1 11 0,-1 5 14 0,0-1 7 15,3 2 10-15,-3 1 8 0,2 2-3 0,1-1 0 16,1 4-15-16,-1-3 4 0,3 3 2 0,-3 0 15 0,0-1 11 16,1 1 7-16,1 1-7 0,-2-1 6 0,2-1-1 15,-2 2-7-15,0-1-15 0,0 3-12 0,0-3-7 16,0 1-9-16,0 1-9 0,0-1-9 0,-2-1-6 0,2 0-5 16,0 3 0-16,0-3-12 0,-2 0-11 0,2 0-9 15,-1 0-4-15,1 2-11 0,0 0-4 0,0-1-8 16,0 1-8-16,0-1 2 0,0 1-4 0,-3 2 2 0,3-1 3 15,0 2 2-15,3-1-2 0,-2 6 6 0,1 0 2 16,0-1 4-16,3 4-2 0,-2-2 4 0,2 2-5 16,-1-4-2-16,0 1 3 0,1-3 0 0,2 1 0 0,-4-4-4 15,2 1 11-15,0-1-12 0,-2-3 5 0,3 1 2 16,0-1-4-16,1-1 2 0,2 0 6 0,4 0 1 16,1-3-2-16,5-2 6 0,-1 3-3 0,5-4-1 15,3-3 3-15,0 2-6 0,3-5 0 0,-2-1 1 0,3-1-2 16,-2-3-2-16,-2 1 8 0,2 2-8 0,-1-4-1 15,-3 1 0-15,1 0 7 0,-3 0-9 0,-1 5 0 0,-1 0 1 16,-1-1-4-16,-6 2 7 0,-2 1 2 0,0 4 0 16,-3 0-12-16,0 1 16 0,-3 0-2 0,-1 3-3 15,-1 0-3-15,-3-1 2 0,2 3-2 0,-1 0 2 0,1-1 3 16,-4 1-26-16,4-1-39 0,-2 1-22 0,0 0-46 16,2 0-76-16,-2-3-82 0,0 3-98 0,1-2-107 15</inkml:trace>
  <inkml:trace contextRef="#ctx0" brushRef="#br0" timeOffset="6721.0648">9419 6889 1744 0,'3'-8'14'0,"-3"1"21"0,2-1 29 16,2 3 11-16,-10 1 9 0,6 1-2 0,0 1-7 16,2 2 5-16,-2 0-14 0,4 0-21 0,-4 0-32 15,0 1-12-15,1 0-7 0,-1-1 1 0,0 3 5 16,2-3-6-16,0 2-4 0,-2 0 6 0,0-2-4 0,3 5 10 15,-3-1-4-15,3 1 4 0,-1 1 2 0,3 2 2 16,-1-2 1-16,1 5-4 0,1 0 4 0,1-1-6 16,-3-2 9-16,1 1-1 0,2 0 3 0,-3-1-2 0,1-1 4 15,0-1 8-15,-1-2 1 0,-2 0 2 0,3 1-2 16,-2-3 14-16,-1 0 9 0,2-1 19 0,-2 0 10 16,-2-1 1-16,3 0 14 0,-3-2 7 0,3 2 3 0,0-2-1 15,2 0-9-15,3-3-6 0,3 1-6 0,3-4-7 16,5-1-9-16,5-3-13 0,1-2-10 0,10-2-9 15,0-3-1-15,-2 0-16 0,5-1-2 0,-2 1 0 0,1 0-6 16,-6-1 6-16,4 3-3 0,-4 1-5 0,-1-1-3 16,0 2 5-16,-1 1-5 0,-3 1 0 0,-1 1-1 15,-3 5-6-15,0-3-12 0,-1 6-21 0,-4-2-35 16,0 2-46-16,-3 1-53 0,1 1-70 0,0-3-92 0,3 3-110 16</inkml:trace>
  <inkml:trace contextRef="#ctx0" brushRef="#br0" timeOffset="7342.4514">12449 6939 2576 0,'0'-1'1'0,"0"1"11"0,0 0 4 0,3-4 0 15,-1 4 2-15,-2 0-4 0,1 2 0 0,-1-2 2 16,2 0 4-16,-2 0-4 0,0 3-4 0,0-2 3 15,0 0-4-15,-2-1 0 0,1 0-2 0,1 2-4 0,0 0-7 16,-2-1-7-16,2 1-3 0,-2 0 0 0,2 1 2 16,0 0 1-16,0 3 2 0,0-3 5 0,0 6 1 15,2-1 1-15,0 0 7 0,-1 1-4 0,1 0 5 0,-1-2-2 16,4-1 10-16,-4 1-9 0,3-2 5 0,-3-2-3 16,1 1 1-16,-2-4 7 0,1 0-1 0,1 3 5 0,0-3 0 15,-2 0 12-15,0-3 9 0,0 3 11 0,1 0 6 16,1 0 4-16,-1-2 1 0,1 0 5 0,3-1-8 0,1 2-7 15,0-3-8-15,2 0-4 0,5-4-15 0,1 1-7 16,5-3-8-16,-1-3 0 0,7 1-6 0,0-4 0 16,2 2-1-16,3-2-7 0,0 0 4 0,1 2-18 0,3-1-22 15,-4 2-35-15,0 2-35 0,-4 1-37 0,3 1-63 16,-7 0-58-16,2 2-81 0,-4 1-72 0</inkml:trace>
  <inkml:trace contextRef="#ctx0" brushRef="#br0" timeOffset="7959.1193">14912 6970 2019 0,'3'-7'18'0,"-3"1"17"0,1-2 14 16,4 4 4-16,-5-1 3 0,0 1 1 0,1 3 7 0,1 0 11 16,-2 1-9-16,1 0-9 0,1 1-9 0,-2 0-3 15,0-1-7-15,0 2 0 0,0 0-11 0,0-1-14 16,0-1-15-16,-2 2-3 0,2 0-10 0,0 1 0 0,0-1-3 15,0 4 10-15,2-2-3 0,-2 1 1 0,3 3 8 0,0 0 0 16,-1 0-1-16,1 2 4 0,-1-3 3 0,1 1-10 16,-1-1 5-16,-1 0 5 0,4-2 1 0,-4 1-2 15,1-2 7-15,-1-2-1 0,3 1 13 0,-3-1 12 16,-1-2 5-16,4 0 2 0,-4 0 19 0,1 0 19 0,1 0 6 16,1 0 3-16,-1 0-1 0,2-2 1 0,4-1 5 15,-2 3-4-15,6-5-17 0,-2 1-16 0,2-1-8 0,4-2-5 16,1-1-6-16,0 1-13 0,2-3-7 15,3 2-4-15,-1-4-5 0,0 3 0 0,1-3-2 0,-4 4-1 16,2-3-5-16,0 1 0 0,-1 0 3 0,-2-2-1 16,1 3-15-16,-2 1-25 0,1-1-21 0,-4-1-38 15,-1 5-38-15,-1-2-45 0,-3 1-56 0,0 0-52 0,-3 1-60 16,-2 0-61-16</inkml:trace>
  <inkml:trace contextRef="#ctx0" brushRef="#br0" timeOffset="8537.0129">17094 7118 2052 0,'13'-8'25'0,"-5"0"17"15,-2-3 24-15,4 2 14 0,-7 1 6 0,1 2 9 0,-4 3 12 16,4 0 16-16,-4-2-14 0,0 5-18 0,0 0-19 16,-2 0-18-16,0 3-9 0,2-1-18 0,0 0-5 15,-1 0-22-15,1 2-7 0,-5 0-4 0,2 3-2 0,-2 0 0 16,2 4 7-16,-2-2 8 0,0 3-5 0,1-1 5 15,-1-1-4-15,2-2 2 0,2 0 2 0,1-4 1 16,1 1-3-16,-1 1 3 0,2-4-5 0,1 1 1 0,0-2 5 16,1-1 2-16,1 0-1 0,2 0 4 0,-1 0 1 15,7 0 3-15,-1 0-4 0,2-1 1 0,2-2-2 16,3-1-4-16,-3 0 2 0,5-1-4 0,-3 1-5 16,0-1 0-16,-1-2 4 0,-1 2 7 0,1-1-7 0,0 0 4 15,-2-2-4-15,0 1-1 0,-1-3 5 0,-2 3-4 16,2 0 4-16,-2 0-23 0,-1-1-17 0,0 2-45 15,-2 0-45-15,-1 1-49 0,0 1-62 0,-3-1-66 16,-4 2-67-16</inkml:trace>
  <inkml:trace contextRef="#ctx0" brushRef="#br0" timeOffset="15030.7186">18890 7715 1875 0,'-13'-1'12'0,"3"-2"16"15,1-2 16-15,5 1 14 0,-3 1 10 0,2 1 9 16,0 0 20-16,1 1 10 0,4 1 8 0,-1 0 2 16,1 2-6-16,0-1-9 0,1 0-7 0,-1 0-1 0,2-1-16 15,0 3-9-15,2-3-23 0,-3 0-14 0,1 1-11 16,1-1 9-16,0 0 16 0,5 0 15 0,5 0 4 0,1 0 7 16,8-1 2-16,7-2 2 0,5 1-2 0,6-1-15 15,6-1-19-15,-2-1-19 0,5 0-5 0,-3-1-10 16,3 0 6-16,-5 0-4 0,2-3-7 0,-3-4-34 0,1 4-50 15,-3-6-67-15,0-2-96 0,2-1-116 16</inkml:trace>
  <inkml:trace contextRef="#ctx0" brushRef="#br0" timeOffset="15394.177">19582 7202 3383 0,'-8'-2'3'0,"2"2"6"0,0 0 5 16,3-5 2-16,1 5-9 0,2-2 0 0,0 4-1 0,2-2-5 15,-2 0-1-15,1 0-8 0,4 0-7 0,-5 0-7 16,1 3 8-16,4-1 6 0,0 1 2 0,5 1 5 16,0 1-7-16,6 3 11 0,5 1-3 0,4 3 5 0,2 0 3 15,8 0-7-15,-1 2 2 0,4 0-4 0,2 0 7 16,-1 0-6-16,1-2 1 0,-4 2 1 0,-1-4-2 15,-3 3 0-15,-5-4 0 0,-2 1 6 0,-5-3-9 16,-2 0-2-16,-4-2 8 0,-3 2-1 0,-1-2-2 16,-1-1 1-16,-3 0-4 0,-2-1-3 0,-3 1 6 0,2-2-3 15,-3 0-3-15,2 3 6 0,-2 0-5 0,-2 2 2 16,-1 1 0-16,2 5 1 0,-4 0-4 0,0 4 6 16,-3 3 2-16,-1 2-2 0,-1-1 1 0,-2 2-7 0,1 0-8 15,-1 0-10-15,0-2-13 0,1-2-31 16,3 1-30-16,-5-4-42 0,7-2-39 0,-1 0-37 0,3-2-49 15,0-1-64-15</inkml:trace>
  <inkml:trace contextRef="#ctx0" brushRef="#br0" timeOffset="18577.3409">21673 7327 1963 0,'2'-11'22'0,"0"5"21"0,-1-2 22 0,-1-2 22 16,0 0 22-16,0 5 18 0,-1 0 10 0,1-2 17 0,-2 6 0 15,2-3 0-15,-2 2-1 0,2 0 3 0,0-1-15 16,0 2-2-16,0-2-4 0,0 3-4 0,0 0-17 16,2 0-15-16,-4 0-20 0,2 0-21 0,0 0-9 15,0 0-19-15,0 0-14 0,0 0-34 16,0 0-2-16,0 0-2 0,0 0-1 0,0 0 2 0,0 0-3 16,0 0 8-16,18 91 13 15,-7-33 6-15,-5-33 2 0,2-1 3 16,1 0-8-16,1-3 3 0,-2-2 6 0,1-1 1 15,-1-3-5-15,0-3-4 0,-3-3 6 0,3-4-4 0,-2 0 4 16,-3-2-4-16,2 0-3 0,-2-5 2 0,2 0 1 16,0 0-6-16,2-6-14 0,0-1-7 0,3 0-4 15,2-7-5-15,-1-2-5 0,4-2-11 0,-1-1 3 0,0-4 7 16,-2 0 9-16,1-3 4 0,-5 2 8 0,1-4 15 16,-4 1 6-16,0 5 6 0,-3 0 10 0,-1 2 10 0,-1 3 6 15,-3 3 19-15,3 0 3 0,-3 7 11 0,0 2 7 16,-2-1-2-16,3 3-8 0,-4 1 2 0,2 1-3 15,4 2-11-15,-4 0-8 0,1 1-17 0,3-3-10 16,-2 6 5-16,2-6-10 0,0 3-9 0,0 3-6 0,0-3-13 16,0-3-18-16,0 3-14 0,0 3-29 0,2-6-21 15,0 3-20-15,-1 3-28 0,1-3-16 0,-2 2-13 16,2 1-16-16,1 0-16 0,-2-2-13 0,5 4-6 0,-3-1 2 16,1 0 16-16,0-1 7 0,0-2 14 0,1 2 33 15,-2-1 36-15,1-2 39 0,-1-2 28 0,0-1 23 0,-1 3 9 16,1-3 18-16,2 0 13 0,-3 0 1 0,3-2 7 15,-4 2 6-15,2-1 2 0,2 1 12 0,-4 2 13 16,2-3 4-16,2 2 3 0,-1 0 1 0,-1 0-2 0,-2 0-4 16,4 1 8-16,-2 0-6 0,0-1-9 0,-1 2-9 15,-1 0-4-15,1 0 1 0,-2 3-8 0,2-1 2 16,-1 0-8-16,4-1-3 0,-2 3-2 0,4 1 2 16,-3 2 1-16,6 3-2 0,-2 0 9 0,0 4 4 0,4 2 16 15,-2 2 6-15,1 6 13 0,1 1 6 0,1 4-1 16,3 4 9-16,-3 1-7 0,4 0 6 0,-4 3-15 0,2-1-13 15,-2 0-8-15,2-3-12 0,-2-1-2 0,-1 0-13 16,-2-6 1-16,2 2-15 0,-3-6-8 0,0-4 11 16,-1 0-6-16,-1-4 7 0,-1-2-3 0,0-3 4 15,-3-2 3-15,1-4 2 0,-3 0 11 0,2-2-10 0,-3 1 7 16,0-4 6-16,0 1 10 0,-3-1-4 0,2-2-2 16,-1-3-3-16,-3 2-8 0,1-6 0 0,-3-2-2 15,1-1-7-15,-4-5-12 0,-2-1 2 0,1-2 2 0,-3-3-6 16,-1-3 5-16,0 0 8 0,0-1-15 0,2 0 6 15,-2 0 1-15,0 1 1 0,3 2-4 0,2-1 4 0,2 5-3 16,1 1-7-16,2 1 15 0,3 3-9 0,1 0 1 16,1 2-3-16,1 1 4 0,3 2 2 0,-1-2 7 0,3 4-11 15,0 0-3-15,2 1-2 0,2 0 4 16,1 1 1-16,-2 1-11 0,4-1 1 0,1 3-3 0,2 0-1 16,-2 1 9-16,2 1-4 0,1-1-1 0,-2 4 1 15,0 1-3-15,-3 2 4 0,0 0-7 0,-4-1 13 16,0 4-10-16,1 0 3 0,-6 2 4 0,2 1-2 15,-2 1 9-15,-1 4-2 0,1-1 9 0,-1 3 3 0,-2 1 0 16,-2 3-3-16,2 0-11 0,-3-2-19 0,-2 6-24 16,2-3-39-16,-2 0-43 0,-1-3-41 0,1-2-35 0,2-3-31 15,-2-2-42-15,4-2-39 0,-1-4-53 0</inkml:trace>
  <inkml:trace contextRef="#ctx0" brushRef="#br0" timeOffset="19046.1595">22533 7252 1369 0,'11'-7'12'0,"-3"1"32"0,0 2 24 16,-3-2 14-16,-2 6 14 0,2-1 2 0,-5 2-4 15,1-1-2-15,-1 0-11 0,2 3-25 0,-1 1-26 0,-1-1-12 16,2 5-15-16,1 1-3 0,2 3 9 0,0 5 4 16,1 2 11-16,2 5-1 0,0 1 5 0,-2 4-1 15,2 4 0-15,1-2 3 0,0 4-3 0,-5-4 0 16,4 3-13-16,0-3-5 0,-2-1-5 0,-1-4 6 15,2-2-1-15,-4-1-3 0,3-4 1 0,-1-3-3 0,-4-3 5 16,6-2-2-16,-7-4 0 0,1-1 1 0,2-3-1 16,-3-1 6-16,2-2 1 0,-2 0-2 0,2 0 5 15,-4-2 7-15,2-1 2 0,-2 0-7 0,2-1 6 0,-3-4-5 16,-2 0-11-16,2-1 11 0,-2-4-9 0,-4-3 2 16,3 4 15-16,-4-7 2 0,1-1-7 0,-2 0 6 15,-1-3 5-15,0-1-14 0,-1-2 7 0,4-4-10 16,-4-2-19-16,5-1 1 0,-1-4 4 0,3 1 0 0,3 0 9 15,-1 0 21-15,4 1 8 0,-1 2 7 0,2 1 2 16,-1 3 19-16,0 5 21 0,0 1 4 0,0 4 1 16,0 3-7-16,0 2-21 0,0 0-4 0,0 3 2 15,2 7-22-15,0-2-27 0,-1 2-11 0,2 1-9 16,2 1-15-16,-4 0 8 0,2-1-2 0,2 3-6 0,-2 0 2 16,4 3 1-16,-1-1 1 0,0 0-7 0,-1 3 11 15,3 3 0-15,-1 1 0 0,0 3 9 0,-1 4 7 16,-1 2-2-16,0 2 0 0,2 1 2 0,-3 4-10 15,-2 1-12-15,2 1-35 0,-2 2-40 0,-1-3-45 0,-1-1-37 16,0 1-51-16,0-2-48 0,-1-2-57 0,-1-2-50 16</inkml:trace>
  <inkml:trace contextRef="#ctx0" brushRef="#br0" timeOffset="19853.0798">22919 7389 2346 0,'6'0'18'0,"-1"0"29"16,-3 0 9-16,2-3 8 0,-4 2 4 0,3 1-3 0,-1-3 10 16,0 3 2-16,1 0-15 0,2-1-26 0,-1-1-7 15,3 2-8-15,2-2-3 0,2-1-3 0,3 0 1 16,2 0-8-16,0 1-2 0,2-2 0 0,0-1 0 16,3 1 0-16,0-1-3 0,-3-3 8 0,-2 1-13 0,2 1 10 15,-2-5-2-15,-2 2-3 0,-5 1 0 0,2-4 5 16,-5 0-4-16,-1-2 5 0,-2 0-3 0,-3-1-6 15,-3 0 5-15,0-2 4 0,-2 0 3 0,-4 0 0 16,-1 0 10-16,-1 4-5 0,-3-1 4 0,1 4 0 16,-1 1-4-16,2 2 0 0,-4 1-11 0,3 2-7 15,-4 4-5-15,4 0-4 0,0 3 3 0,-1 2 1 0,1 0-1 16,1 2-3-16,1 0 0 0,3 0 3 0,0 1-4 16,3 3 5-16,2-3-3 0,2 2 4 0,1 1-4 15,3-1 0-15,0 1 9 0,4 0 0 0,2 0 3 16,2-2-5-16,4 3 5 0,2-1 0 0,1-1 2 0,3 2 2 15,4 4-7-15,2-3 3 0,3 3 1 0,0 1-7 16,0 1 3-16,0 1-8 0,2 2 12 0,-2 0-5 16,-3 1-4-16,0 2-4 0,-4-2 6 0,-3-1 8 15,0 2-13-15,-3-5 7 0,-4-1-4 0,-2 0-1 16,1-2 4-16,-5-4 11 0,-4-1-5 0,0-5-4 0,-3 0 12 16,0 0 0-16,0-3-6 0,0-1 11 0,-3-2 3 15,3 1-4-15,-1-1-3 0,-1-2 1 0,0 0-3 16,-1 2 0-16,1-3-3 0,-2 1-5 0,2-1-11 15,-4-1-10-15,3-1-7 0,0-2-16 0,1 1-26 16,1-6-34-16,1 4-27 0,1-6-31 0,2-2-23 0,4-4-21 16,0 0-4-16,5-5 14 0,0-4 15 0,6-5 27 15,2 1 36-15,2-4 29 0,2 0 24 0,1-2 40 16,2 2 15-16,0 1 15 0,-2 3 40 0,-1 1 37 16,-3 4 15-16,-4 2 31 0,-3 3 30 0,-3 4 12 15,-5 3 16-15,-2 5 3 0,-4 0-24 0,-4 3-21 0,1 1-21 16,0 5-24-16,-5 0-26 0,2 0-24 0,1 0-17 15,-1 3-12-15,-2-1-14 0,3 2-11 0,-1-1-5 16,1 0-1-16,0 3-3 0,0-1-1 0,1 2-1 16,-1-1-4-16,2 4 8 0,-2 1-3 0,4 0 4 0,-1 2-4 15,0 1 8-15,2 1 1 0,0 2-1 0,4 2 3 16,-1-3-1-16,2 4 2 0,1 3 6 0,3-1 1 16,1 3-3-16,1 2-5 0,2 0 4 0,-1 0 3 15,2 3-3-15,1-1 6 0,0 1-9 0,0-2 0 0,2-1 1 16,-2 0 13-16,-2-1-9 0,0-3-2 0,-3 0-2 15,1-4 1-15,-3-1 1 0,-2 0 3 0,-1-6-5 16,-1 2-7-16,-2-2 9 0,-2-1 2 0,0-2 2 16,-2 0 1-16,-2-4 7 0,4 2 0 0,-5 1 8 15,0-2 8-15,1-3-8 0,-5 2-4 0,-3-2-4 0,-1 0-16 16,-4-2-27-16,-2-1-38 0,-5-2-59 0,-1-1-61 16,-5 0-79-16,2-4-93 0</inkml:trace>
  <inkml:trace contextRef="#ctx0" brushRef="#br0" timeOffset="24100.7515">8707 9627 1996 0,'0'0'39'16,"0"0"-5"-16,0 0 6 0,0 0 0 0,-14 2 5 15,14-2-3-15,0 0 10 0,0 0 6 0,0 0 2 16,0 0 10-16,0 0 3 0,0 0 3 0,0 0 8 16,0 0 7-16,0 0-4 0,0 0-23 0,0 0-15 0,0 0-19 15,0 0-6-15,0 0 0 0,0 0-14 0,0 0 12 16,0 0 17-1,26 7-4-15,-26-7 5 0,0 0-6 16,0 0 10-16,118 6-7 0,-86-9-4 0,1 3-2 0,2 0-12 16,2-3-7-16,0 2 2 0,2 0 3 0,-2 1-14 15,0-2 8-15,0 2-5 0,-1 0 2 0,-2-1-2 16,-3 1-4-16,-2 0-1 0,-3 0 1 0,0 0 4 0,-7 0-6 16,-2 1 5-16,-4-1-7 0,-1 0 9 0,-5 2-3 15,-2-2 3-15,-4 0-4 0,1 0-2 0,-2 0 7 16,0 0-1-16,-3 0 4 0,3 0 0 0,-2 0 11 15,0 1 5-15,-1-1 0 0,0 0-1 0,0 1 1 0,-2-1-5 16,-7 0-1-16,2 1-4 0,-7 1-10 0,-1 1-7 16,-6-1-4-16,1 2 4 0,-6-1-1 0,1 2-2 0,-2-1-1 15,0 1-4-15,0-2 5 0,2 2 0 0,-2-1 5 0,4 1-1 16,-1-2-7-16,2-1 7 0,0 1 4 16,3 0 0-16,4-2 1 0,-1 2-1 0,5-3 2 0,0 0-4 15,6 0 8-15,0 0 0 0,2 0-4 0,2 0-6 16,3 0-1-16,1 0-3 0,0 3-5 0,0-6 3 0,1 3-1 15,1 3-7-15,0-3 2 0,-2 0 3 0,1 0-3 16,2 0 1-16,-1 0 7 0,-1 0-7 0,1 0-3 16,3 2 7-16,-1-2 4 0,5 0-1 0,0 0 2 0,3 0 1 15,1 0-5-15,5 0 10 0,2 0 1 0,-1 0 0 16,5-2-7-16,1-1 7 0,-1 3 2 0,4-3-8 16,-1 3 6-16,-1-4-4 0,2 3 1 0,0-1 1 0,1 0-1 15,-4 2-3-15,2-3-3 0,-5 2 9 0,-1 0-3 16,-3-1-3-16,-5 0-3 0,0 2 1 0,-5 0 9 15,-3-3 1-15,-2 3 5 0,-3 0-1 0,0 0-4 0,0 0 7 16,-2 0 3-16,1 3-7 0,-3-3-3 0,1-3-10 16,-2 3 1-16,-1 0-4 0,-3 0 3 0,-3 0-4 15,-3 0-7-15,-3 0 2 0,-4 0-1 0,-1 0 9 0,-2 0-3 16,-1 3 3-16,-1-1-4 0,-2 1 7 0,1-2 2 16,1 0 0-16,0 1 1 0,4 1-3 0,0-2 0 15,3 0-5-15,0 2 3 0,3-2-4 0,4-1 4 0,3 0-4 16,2 3 1-16,-1-3 0 0,4 0-3 0,2 3 0 15,1-3-5-15,0 0 7 0,2 0-10 0,0 2 5 16,2-2-5-16,0 0-1 0,-1 0 2 0,1 2 3 0,3 0 4 16,2-1-6-16,1 2 4 0,2-1 7 0,4 0-5 15,4-2 10-15,2 0-2 0,7 0 1 0,0 0 2 16,6-3-1-16,0 2 3 0,4-3-8 0,1 3 9 0,1-2-9 0,-1 1 3 16,0-1-3-16,-5 3 0 0,-1 0 9 15,-4-3-3-15,-4 3-3 0,-2-1-2 0,-6 1 5 16,-5-3 2-16,-3 3 3 0,-2 0 1 0,-4 0-4 0,-1 0 3 15,-2-1 13-15,1 1-6 0,-4 0 5 0,3-1-8 16,-4 1 1-16,-1-1-5 0,-4-1-10 0,1 2-1 16,-4 0-13-16,-4 0 4 0,-2 0-6 0,-2 0 1 0,-3 2-4 15,-2 0-9-15,-1-1-6 0,2 3-14 0,-2-1-18 16,1 0-29-16,3-1-36 0,-1 2-43 0,4 1-58 16,2-2-48-16,4 0-65 0</inkml:trace>
  <inkml:trace contextRef="#ctx0" brushRef="#br0" timeOffset="28581.0127">10380 9714 885 0,'-8'0'3'16,"-2"0"9"-16,2-3-2 0,2-1 1 0,-4 3 9 15,1 0 2-15,3-2 5 0,-1 3 10 0,1 0-2 0,3 0-4 16,-3 0 8-16,3 0 6 0,1 0-9 0,0 0 5 16,1 0-6-16,-2 0-10 0,3 0 1 0,-4 0 4 15,3 0 1-15,-3 0-9 0,1 0 6 0,-3 2-3 0,5-1 14 16,-4 0 10-16,0 0 5 0,2-1-1 0,-4 3-4 16,3-3 5-16,-2 1-2 0,3 0 1 0,-4 1-11 15,2-2-10-15,0 0-6 0,-2 0 0 0,1 3 4 0,1-3-3 16,-2 2 0-16,1-2 0 0,1 0 11 0,-1 3 7 15,1-2 6-15,0-1 9 0,2 0 9 0,2 1 0 16,-3-2 12-16,3 2 8 0,-1-2-8 0,1 1 0 0,-1 0-1 16,2 0-15-16,-4-1-6 0,4 0 1 0,-2 1-1 15,0-2-7-15,1 2-3 0,1 0 2 0,0-1 3 16,-3 1 3-16,3 0-2 0,0 0-1 0,-4-1-10 0,4 1 3 16,0 0-1-16,0 0-4 0,0-3-12 0,0 3 4 15,0 3-9-15,0-3 0 0,0 0-3 0,0 0-6 16,0 0 2-16,2 0-5 0,0 0 6 0,-2 1-3 0,0-1 3 15,1 0 2-15,1 1-1 0,-2-1-1 0,0 0 1 16,0 2-4-16,0-1-5 0,1-1-1 0,-1 0 0 16,0 1-5-16,0-1 0 0,4 0-5 0,-4 0 0 0,0 0 1 15,4 1 3-15,-1-1-1 0,2 2 5 0,0-2 5 16,3 3 5-16,1-1 5 0,4 1 1 0,0-1 4 16,4 1 1-16,-1-2 4 0,3 2-10 0,3 0-1 15,-5-1 0-15,7 1-1 0,-2-2 4 0,2 0-3 0,-2 1 0 16,2-1-7-16,1-1 9 0,-2 0-9 0,1 1-2 15,-3-2 2-15,1 2-8 0,2-1-5 0,-3 1-6 16,-1-1 3-16,0 2-1 0,4-2 0 0,-6 3-1 0,5-1 3 0,-1 1-5 16,-4-2 10-16,4 4 2 0,0-2-2 15,-1 1-2-15,-1-3 4 0,2 3-1 0,2-4-2 16,0 3 9-16,1 0-4 0,0-1 0 0,2 0 1 0,0-1 5 16,0 1-3-16,3 0 2 0,-5 1-2 0,4-1-7 15,-2 1-4-15,-1-2 4 0,0 3 6 0,0-3-13 16,0 2-1-16,-4-3-1 0,2 4 4 0,1-3-2 0,-2 3 6 15,-1-3-4-15,-1 2-7 0,0 1 4 0,1-4 3 16,-5 4 0-16,5-1-6 0,-1-1 5 0,-3 1 1 16,-1-3 3-16,5 3-1 0,-3-2 3 0,3 0 7 15,0 2 3-15,-1-3 1 0,1 2 1 0,1-2-5 0,1 2-4 16,-1-1 9-16,2 0-5 0,-3 0-1 0,1-1-8 16,0 0-1-16,-1 2 2 0,1-2 1 0,-2 0 0 0,-4 0-3 15,4 2 3-15,-3-2 0 0,0 1 2 0,1 0 3 16,-1-1 2-16,-1 0-2 0,1 0 1 0,-1 0 3 15,-1 0-1-15,1-1 0 0,2 0-1 0,-3-1-5 16,3 2 0-16,-2 0-5 0,2 0 3 0,0 0-6 0,-1-2-1 16,2 2-3-16,-6 0 5 0,4 2-2 0,-2-2 2 15,1 0 2-15,0-2 0 0,-3 4-2 0,4-2 0 16,-6 0 6-16,6-2-7 0,-2 1 7 0,1 1-9 16,-3-1 8-16,3 0-2 0,0-1 10 0,1 1-1 15,0 0-5-15,2-2 5 0,1 3-7 0,1-2 9 0,0-1-2 16,2 3-6-16,3-3-3 0,-2 3-6 0,3-1 3 15,1-2-4-15,-1 2 9 0,4 1-6 0,-2-1-1 16,1-2 0-16,1 3-5 0,0-2 16 0,-1 1-6 16,-1 1 1-16,4-1-2 0,-4-2 3 0,0 2-9 15,0 1 6-15,0-1 7 0,0-2-11 0,-2 3 2 0,1-2 4 16,-1-1-6-16,0 3 2 0,0-3 12 0,-1 2-3 16,-1-3-7-16,3 2 3 0,-2-2 4 0,-1 1 2 15,1 1-1-15,-2-1-6 0,-2 0-8 0,-1-1 15 0,-2 2-6 16,0 1 0-16,-3-1 1 0,-3-1-6 0,2 1 3 15,-3 0 9-15,-3 1-1 0,0-1-11 0,0 0 7 16,-1 2-3-16,-1-3-4 0,2 3 0 0,-4-1-2 16,5 0 0-16,-3-1 2 0,0 1-5 0,1 0 5 15,1-2 0-15,-2 3 2 0,2 0-4 0,-2-2 2 16,2 1-4-16,1 1 3 0,-2-2 2 0,3 0-2 0,-2 2 4 16,-2-1-6-16,4 0 4 0,-2 0 3 0,0 1-6 0,0-2 6 15,-2 2-1-15,2 0-6 0,0-1 1 16,0 0 0-16,0 1 6 0,2-3-6 0,-3 3 4 0,4-3-6 15,0 3-1-15,2 0 8 0,-2 0-10 0,6-1 9 16,-3-2-4-16,3 2-1 0,1 0 5 0,-1-2-2 16,5 3 3-16,-2 0-3 0,0 0 5 0,-1-5-1 15,1 5-6-15,0-2 4 0,-3 1-2 0,1 1 3 16,2-1-4-16,-4-2-1 0,1 3 0 0,0-1 0 0,-2 1 9 16,0-1-5-16,0 1-4 0,-4-3 1 0,0 3 1 15,3 0-2-15,-2 0 7 0,0 0-3 0,-2-2-4 16,1 1 4-16,-1 1-2 0,1-1-2 0,1 1 4 15,-3-3 7-15,2 2-9 0,1 1 0 0,-1 0-9 16,2-1 7-16,0 0-3 0,-3-1 5 0,1 2-5 0,1 0-6 16,-1 0 6-16,-1 0 0 0,2 0 6 0,-2 0 3 15,-2 0-2-15,3 0-2 0,-1-2 12 0,0 2-10 16,-1 0-9-16,1 0 10 0,0-3 1 0,-1 3-10 16,1 0 15-16,0 0-9 0,1 0-12 0,-1 0 10 15,2 0 13-15,0 0-13 0,-3 0 0 0,5-3 2 0,-3 3-7 16,1 0 11-16,-1 0-1 0,1 0-5 0,-2 0-3 15,0 0 3-15,2 0 8 0,-3 0-6 0,3 0-2 16,-1 3-9-16,0-3 8 0,1 0 5 0,-3 0 3 0,4 0-5 16,-2 0-7-16,0 0 14 0,-1 0-4 0,1 0 4 15,0 0-7-15,-4 3 2 0,5-3-9 0,-4 0 7 16,0 0 4-16,2 0-17 0,-2 0 13 0,-1 0-1 0,2 0 8 16,-1 0-4-16,-2 0-1 0,2 0-4 0,-2-3 2 15,2 3 9-15,1 0-6 0,-2 0-1 0,3 0-7 16,-2 0 3-16,2 0 6 0,1-3-4 0,-1 3-6 15,-1 0 3-15,1 0 1 0,0 0 0 0,-3 0 9 16,2 0-1-16,-1 0-6 0,-2-1 5 0,1 1 0 0,-3 0-7 16,2 0 2-16,-1 0 7 0,-1 0-14 0,2 0 0 15,-3 0 6-15,-1 0 2 0,1 0 3 0,-2 0-2 16,2 0-1-16,3 0-4 0,-5-3 1 0,2 3 6 16,0 0-1-16,-1 0-8 0,0-1 0 0,2 1 12 15,-2 1-9-15,1-2 6 0,-2 1 3 0,2 0 1 0,-2 0 0 16,1 0 0-16,-3 0-4 0,5-1-8 0,-4 0 8 15,1 1-13-15,-1 0 2 0,1-2 0 0,-2 2-6 16,3 0 13-16,-1 0-5 0,-2 0 7 0,3 0-7 16,-3 0 10-16,1 0-2 0,1 2-3 0,0-1 2 15,-3-2-5-15,1 1 4 0,1 1 1 0,0-1 0 0,-2 0-4 16,0 0 4-16,0 0 2 0,0-1 1 0,0 2-3 16,1-1 1-16,-2 1-5 0,2-2 2 0,-2 2 2 15,1-1 1-15,0-1-11 0,0 2 11 0,0-1-3 16,0-1 0-16,0 1-2 0,0 1 6 0,0-2-8 15,0 1-1-15,0 0 14 0,0 0-11 0,1 0 4 0,-1 1 4 16,0-2-3-16,-1 1 1 0,1 1 5 0,0-1 3 16,0 0-5-16,0 0-3 0,0-1 3 0,0 1 3 15,0 0-3-15,0-1 4 0,0 1-2 0,0 0 1 0,0 0-4 16,0 0 8-16,0 0-12 0,0 0-2 0,0 1 9 16,-2-1-5-16,2 0-3 0,0 0 3 0,0 0 0 15,0 1-8-15,0-1 9 0,-2 0 1 0,2 0-8 16,0 0 2-16,0 1 3 0,0-2-3 0,-1 2-3 15,1-2 3-15,0 1 0 0,0 0-2 0,0 0 6 16,0 0-4-16,0-1 0 0,0 1-9 0,0 0 0 0,0-1-21 16,-2-1-25-16,2 2-20 0,-1 0-31 0,1-2-30 15,-5 2-36-15,5-1-52 0,-1 0-80 0,-4-2-107 16,2 1-119-16</inkml:trace>
  <inkml:trace contextRef="#ctx0" brushRef="#br0" timeOffset="32754.119">16314 9912 2119 0,'0'0'24'0,"1"0"17"0,2-2 9 16,0 0 8-16,-3 2 4 0,0 0 8 0,2 2 14 15,-2-2 19-15,0 0 0 0,0 0-8 0,0 2 7 16,0-2-1-16,0 1 0 0,0-1-7 0,0 0-15 0,0 0-16 16,1 1-22-16,1-1-14 0,0 1-12 0,-2-1-12 15,3 0-1-15,-3 2-4 0,1-1 2 0,1-1-3 0,0 1-3 16,-1-1 15-16,1 0 12 0,-1 0 39 0,4 0 9 15,3 0 10-15,-3 0 6 0,3 0 7 0,1 3 17 16,4-3-2-16,0 0 0 0,0 2-35 0,0-1-5 0,4-1 3 16,0 2-8-16,0-2-8 0,-3 0-10 0,2 0-5 15,-2 2-17-15,-1-1 2 0,-1-1-10 0,2 1-11 16,-2 0 9-16,1 1 0 0,-1-1 2 0,1 0-7 16,-1 2 3-16,3-3-6 0,0 0 11 0,0 2-1 0,3 1-2 15,-2-3 2-15,3 2-11 0,-1-1 13 0,2 0-2 16,1-1 1-16,-4 1 3 0,4-1-12 0,-3 0 10 15,2 2-6-15,-2-2 4 0,0 0-5 0,1 0 1 16,0-2 9-16,-2 2-6 0,4 0 1 0,1-1-11 16,-1 1 8-16,-1-1-3 0,4 1-1 0,-1-1-1 15,-2 2-12-15,3-1 6 0,-1 0 6 0,-1 1-5 0,2-1 1 16,0 0-7-16,0 0 5 0,-4 1-4 0,3-1 8 16,-1 2-6-16,-1-2-1 0,0 2 6 0,-2-1-5 15,5 1 8-15,-4-2-10 0,3 0 6 0,-5 0 0 16,4 2 1-16,-2-2 2 0,-2 0-8 0,4 0 5 0,-4 0-4 15,1-2 2-15,0 2 0 0,2 0 0 0,-3 0-2 16,2 0-1-16,2 0 4 0,-2 0-4 0,-1-2 1 16,3 1 9-16,-1-1-7 0,-4 2 0 0,4 0 0 15,-2 0 0-15,-2 0 0 0,0-2 2 0,0 2 5 0,0 2-7 16,-3-2 5-16,2-2-6 0,-2 2-1 0,2 0 13 16,-2-1-4-16,2 1 0 0,-3-1-9 0,4 0 2 0,-3-1 1 15,2 2 5-15,-3-1-1 0,2 0-10 16,-2 0 5-16,-1-1-4 0,1 2 8 0,-3 0-4 0,1-3 0 15,-2 3 2-15,-2-2-2 0,2 2 3 0,-3-2-5 16,1 2 6-16,-2 0 3 0,-4-1 0 0,2 0-5 16,1 1 1-16,-3 0 3 0,-1 0 1 0,3 0 5 15,-2 0 0-15,-1-1-6 0,0 1 1 0,0 0 3 0,0 0 2 16,0-2-3-16,0 2 2 0,-1 0-16 0,1-1-4 16,-3 1-17-16,3-2-25 0,-1 2-30 0,1-2-41 15,-2 2-34-15,0 0-58 0,1 0-72 0,-2 0-85 16,-1-3-112-16</inkml:trace>
  <inkml:trace contextRef="#ctx0" brushRef="#br0" timeOffset="39012.3995">5759 8045 2041 0,'-1'0'6'0,"-1"0"20"0,0-2-2 0,4-1 4 0,-2 3 5 15,0 0-2-15,0 3 5 0,-2-3 16 0,2 2 12 16,2-2-3-16,-2 0 19 0,0 0 14 0,0 0 9 16,-2 0 12-16,2 0 11 0,0 0-3 0,0 0-15 0,0 0-5 15,0 0-12-15,0 0-15 0,0 0-17 0,0 0-8 16,0 0-12-16,0 0-15 0,0 0-8 0,0 0-35 31,0 0 8-31,0 0-6 16,0 0 18-1,0 0 18 1,0 0-3-16,37 4-2 0,-37-4 8 0,0 0 13 16,0 0-3-16,120 0 3 0,-93-2-1 0,1 0-4 15,0 0-7-15,2-1 1 0,0 0-7 0,-2 3-10 16,2 0-7-16,-1-2 1 0,-1 2-5 0,-1 0 0 0,0 2 4 16,-1-2-1-16,0 0-6 0,-4 0 1 0,2 2 3 15,-2-1 1-15,1-1 4 0,-2 0-7 0,0 3 5 0,-1-3-3 16,1 0 6-16,1 0 0 0,-2 0 2 0,1-3-5 15,-1 3 3-15,2 0 2 0,0-3-5 0,-1 3 5 16,3-2-4-16,-2-1 1 0,1 3-1 0,0 0 3 0,2-1-3 16,0-1 4-16,-1 1-3 0,0 1-5 0,0 0 4 15,-1-2 1-15,-1 2-5 0,0 0 4 0,-2-3-2 16,-2 3-3-16,-2 3 1 0,2-3 6 0,-4 0-6 0,2 0 3 16,-5 0 2-16,3 0-2 0,-3 0 1 0,1 2-2 15,0-4 4-15,-3 2-5 0,4 2 7 0,-2-2-5 16,-1 0 2-16,2 0-5 0,-1 0 1 0,0 0 5 0,2 0-4 15,-2 0-1-15,0 0-3 0,-2 1-5 0,1-1 2 16,-1 0 8-16,1 2-1 0,-2-1-4 0,-2-1 5 16,3 0 2-16,-4 0-1 0,2 0 7 0,-4 0 2 0,-1 3-2 15,-1-3 5-15,1 0 2 0,-2 0-4 0,0 2-1 16,1-2 4-16,-1 0-7 0,0 0 3 0,-1 0-4 0,1 0-6 16,0 0 0-16,0 0 5 0,0 0-3 0,0 0-4 15,-2 0 12-15,2-2-20 0,2 2-30 0,-2-3-36 16,0 3-56-16,-3 0-78 0,3 0-81 0,0-1-96 0</inkml:trace>
  <inkml:trace contextRef="#ctx0" brushRef="#br0" timeOffset="41456.1175">6885 8303 1212 0,'-2'0'18'0,"2"0"9"16,0-2 5-16,2 2 0 0,-4 0 2 0,4 0 0 15,-2 2 5-15,0-2 5 0,0 0-12 0,0 0-1 16,0 0 3-16,0 0 5 0,0 0 2 0,0 0-2 16,0 0-2-16,0 0-6 0,0 0-6 0,0 0-4 0,0 0 2 15,13 4-15-15,-7-4 3 0,0 2 6 16,0-2 17-16,1 0 0 0,4 0 6 0,0 0 2 0,2 0 14 16,-1-2-8-16,2 2 8 0,2-1-9 0,0 1-8 15,1-3 2-15,1 3-6 0,1-2-7 0,-2 0-12 16,1 1 8-16,2-1-7 0,-2 0 3 0,-1-1-11 0,-1 3 3 15,-1-1-1-15,-2 0 2 0,3-2 5 0,-3 2-4 16,1-2-4-16,-3 3 2 0,-11 0 4 0,0 0 0 16,0 0 0-16,0 0 1 0,0 0 1 0,0 0 17 15,0 0-16-15,0 0 1 0,0 0 7 16,180-31-14-16,-164 28-4 0,0 3 0 0,2-3-5 16,-3 3-1-16,2 0 0 0,-2-2 0 15,2 2 6-15,-4 0 0 0,4 0-1 0,-4-3-8 16,-1 3 7-16,1 0 0 0,0 0-1 0,-1 0 0 0,1 0-3 15,-1 0 2-15,0-1-7 0,-1 1 10 0,1 0-7 16,1 0-1-16,1 0 3 0,-3 0-3 0,5 0 3 16,-3 0 10-16,2-1 13 0,0-1 4 0,3 0 3 0,-2 0-1 15,3 1 4-15,-3-2 1 0,5 3-5 0,-4-2-8 16,1 0-9-16,0 2-13 0,-3-2 2 0,2 2 1 16,-3-3-11-16,2 2 7 0,-3-1-1 0,1 2-6 15,-1 0 3-15,-2-2 9 0,1 2-7 0,0-3-5 0,1 3 9 16,-1 0-8-16,3 0 5 0,-2-1 5 0,0-2-4 15,1 3-4-15,2 0 5 0,0-2 4 0,0 0-2 16,1 1 7-16,0 1-5 0,1-1 1 0,2-1 1 16,-1 2 0-16,2 0-1 0,1 0 3 0,-2 0-3 15,1 0-5-15,1 0 7 0,0 0-7 0,-1 0 7 0,1 0-1 0,0 0-7 16,-4 0 4-16,4 0-2 0,-2 0 2 16,-1 0-5-16,2 0 6 0,-3 0-6 0,-2 0 1 0,5 0 3 15,-2 2-8-15,-2-2 4 0,4 2 0 0,-2-2-4 16,0 0-1-16,1 2-1 0,1-2 3 0,1 2-2 15,0-2 4-15,0 1-4 0,-3 1 2 0,3-1 5 16,0-1-10-16,-2 3 6 0,2-2 1 0,-2 0 7 16,-2 1-6-16,2-1 1 0,2-1 1 0,-4 3 4 0,2-1 2 15,-1-2-4-15,-2 2 3 0,4-2-10 0,-2 2 6 16,2-2-2-16,-1 0 4 0,-2 0-7 0,5 0 4 16,-2 0 5-16,4 3-8 0,-1-3 2 0,1 0 2 15,2 0 2-15,-2 1 0 0,2 0 1 0,0-1-2 16,1 1-4-16,-1 0 7 0,0 0 2 0,0 2-4 0,2-3-1 15,-1 1 1-15,-1-1-1 0,0 3 4 0,1-1-2 16,0 1-1-16,-1-3 0 0,0 4-1 0,1-3 3 16,-2 2-7-16,1-2 9 0,1 3-1 0,-2-1 4 15,2-2 13-15,-1 2-3 0,0-1 15 0,-1 0-4 16,3 0 11-16,1-2-6 0,0 3 11 0,-3-1-2 0,3 0-11 16,0-1 3-16,0-1-11 0,-1 3 2 0,1-2-9 15,-3-1-7-15,-1 3-7 0,1-2-7 0,-2 0 1 16,1 1 2-16,-4-1-3 0,2 1-3 0,-4-1 0 15,4 1 6-15,-7-2-4 0,4 2 2 0,-4 0-2 16,1-2-4-16,-3 3-2 0,0-2 6 0,2 1 1 0,-4-2 1 16,0 1 4-16,0-1-6 0,-1 1 1 0,2-1 1 15,-1 0 1-15,0 0-1 0,-1 0 1 0,-1 3-2 16,0-3 5-16,-2 1 5 0,3-1-1 0,-3 0 2 16,0 0 9-16,1 0-6 0,1 0 2 0,-2 0-3 15,3 0-3-15,-2 0 0 0,2 0-5 0,-1 0 5 0,1 3-7 16,0-1 7-16,0-2-6 0,1 0-5 0,-2 0 4 15,0 0-6-15,-2 0 13 0,4 2-9 0,-5-2 1 16,1 1-1-16,-1-1-1 0,2 0 7 0,-2 0-10 16,-2 3 8-16,0-1-9 0,4-2 6 0,-1 1 0 0,-1 1-4 15,3-1 8-15,-3-1-9 0,3 0 8 0,0 3-2 16,0-2-8-16,1 0 4 0,0 1-1 0,-1-1-1 16,-1 2-2-16,4-1 12 0,-5 0-7 0,4 0 1 15,-2-2 1-15,0 3-4 0,0-1 4 0,0-1-1 16,-1 0-1-16,1 0-1 0,-2 2 1 0,1-2-5 0,1-1 8 15,-2 4-6-15,1-2 3 0,1 0 0 0,0 0-3 16,-1 1 3-16,3-3-4 0,-3 4 4 0,2-4 2 16,1 4 0-16,-1-2-6 0,0 0-2 0,-2 0 4 15,-1 0 2-15,4-2-1 0,-4 3-6 0,-1-1 2 16,0 0 0-16,0-1 2 0,0 2 2 0,0-1-4 0,-1-2 0 16,-2 2 3-16,-2 0 12 0,4-2-10 0,-2 0 3 15,1 0-3-15,-3 3 5 0,2-1 5 0,-1-1 8 16,1 0 10-16,0-1 0 0,0 1 8 0,2 1 2 15,2-1 6-15,-3 1-1 0,2-2-12 0,1 4-6 0,1-4-10 16,-1 3-8-16,4 0 1 0,-4-1-6 0,3-2-6 16,0 4 4-16,-1-1 12 0,2 1-12 0,-2-3 10 15,-1 6-3-15,3-5 0 0,-1 1 8 0,0 1 3 16,1 0 2-16,0 0-9 0,1-2 7 0,0-2-6 16,0 3 6-16,-1 2 1 0,1-1-7 0,-3-1 0 15,0-2-2-15,3 3 0 0,-2-1 0 0,-2-1-1 0,0 0-6 16,0 0-3-16,-1 1 2 0,0 2 0 0,-1-1-12 15,1-4 13-15,0 5-6 0,-3-2 3 0,4 0 1 16,-1 1 1-16,0-2-7 0,-2 1-4 0,3 2 14 16,-1-1-8-16,0 1 3 0,1-2 5 0,-1 1-3 0,1 0 1 15,-2-3 6-15,0 3-4 0,1 0 0 0,-1-1 2 16,2-1 0-16,-1 0-9 0,-1 0 7 0,0 0-3 16,0-1 1-16,1 1 4 0,1-1-6 0,-4 1-1 15,5 2-1-15,-3-1-3 0,0 0 6 0,0 1-4 0,3-1 4 16,-3 1-2-16,0-1 2 0,2 0-1 0,-1-1 4 15,-5 2-1-15,3-4-4 0,0 5 5 0,-2-3-5 16,-2-1 5-16,2 2-2 0,-2 1-6 0,1-2 1 16,0-2 6-16,4 3-6 0,-5-1 4 0,0 1 3 15,4 1-9-15,-6-3 6 0,6 3 8 0,-2-4-4 0,1 3-6 16,-2 1 3-16,1 0-1 0,2-3-7 0,-2 2 5 16,-1 0-4-16,1-1 3 0,-1 3-1 0,-2-3 7 15,3 0-5-15,-2 1-2 0,0 2 11 0,-1-2-9 16,3 1 7-16,-5 0-7 0,6-3 0 0,-2 4 1 0,0-1 1 15,0-1 0-15,3 0-4 0,-4 2 6 0,0-3-9 16,5 2 6-16,-3-1 3 0,0 2-3 0,-1 3 1 16,0-4 1-16,0 1-6 0,4 2 5 0,-3-2-1 15,0 2-2-15,-1-2-1 0,0 2 0 0,0-2 4 0,4 3 2 16,-5-2-1-16,2-3 0 0,0 2-3 0,-4 2 0 16,3-2 5-16,-1 2 1 0,3-2-5 0,-5 0-1 15,3-1 2-15,-1 2 0 0,-3-2-1 0,1-1 1 0,3 1-2 16,-4-1-2-16,3-3 2 0,-2 5-3 0,1-3 5 15,-2 0 1-15,2-2 1 0,1 3-3 0,-2-1 1 16,-1-2 3-16,5 2-3 0,-5-1 5 0,1-1 0 0,-1 5-2 16,4-3 3-16,-4 0 4 0,0 1-3 0,0 0 3 15,0-1 9-15,0 3-2 0,-2-1 0 0,0-1 2 16,2 2 0-16,0-2-1 0,-1 1 1 0,1-1-5 16,0 2-6-16,1-1-4 0,-1-2 2 0,0 1-6 15,0 0 5-15,0-1-2 0,0 2-1 0,0-1-4 0,0-1 0 16,0 1 9-16,0 2-6 0,2-1-1 0,0-1-6 15,-2 2 4-15,0 0 0 0,0 2 0 0,0-3 2 16,0 1-4-16,1 0-8 0,-2 1 5 0,1 0 12 16,0-3-11-16,0 1 10 0,0 0-8 0,0 0 2 15,-2-2 2-15,2-1-1 0,-2 1 5 0,2 0-12 0,2-1 4 16,-4 1 1-16,2-2 8 0,4 0-4 0,-4 0-5 16,0 0 11-16,1 3-5 0,1-3-1 0,-2 0 6 15,0 0-9-15,0-3 0 0,0 3 5 0,0 0 6 16,0 0-11-16,0 0 2 0,0 0 1 0,0 0 1 0,1-1 3 15,-1 0-4-15,0 2-3 0,0-1 0 0,0-1 7 16,0 1-3-16,-1 0-9 0,1-1-11 0,0 1-29 16,0-2-29-16,0 2-27 0,0 0-40 0,-2 0-31 15,1 0-47-15,-1 0-60 0,0-2-71 0,1 2-63 0,-7 0-93 16</inkml:trace>
  <inkml:trace contextRef="#ctx0" brushRef="#br0" timeOffset="48115.1367">10013 7916 2108 0,'0'0'4'15,"0"0"10"-15,0-2 11 0,0-1 6 0,0 2-1 16,0-1-3-16,-2 2 3 0,2 0 8 0,-1 0 8 0,1 0 8 16,0 0 3-16,0 2 6 0,0-2 7 0,3 0 4 15,-3 1 10-15,0-1-9 0,0 0-7 0,1 0-16 0,-1 0-17 16,4 0-10-16,-4 0-2 0,0 0-5 0,1 0-10 15,1 0 2-15,-2 0-10 0,0 0 5 0,2 0 4 16,-2 0-1-16,3 0 2 0,-3 0 8 0,3-1 8 0,0 1 5 16,3-2 7-16,0 1-5 0,3 1 4 0,0-2 1 15,4 1-10-15,-1-1 2 0,6-1-9 0,-1 1-7 16,4 0 2-16,1 0-1 0,0-1-5 0,2 0-4 0,1 1 8 16,2-1-7-16,-2 3-7 0,2 0 7 0,0 0-7 15,1-1 0-15,-2 1 4 0,-1 1-1 0,-1-1-6 16,1 3 3-16,-3-2 0 0,-1 0-4 0,1 2 1 0,-2-1 3 15,-2 1-7-15,2-1 1 0,-1 0 8 0,2 2-5 16,-1 0 3-16,0-1 1 0,5 1 4 0,-3-2-4 0,3 3 6 16,0-1-1-16,2 2-5 0,0-1 1 0,3-1 4 15,-3 3-7-15,6-2 5 0,-2 0-4 0,3 3 0 16,-1-1 2-16,2-2 0 0,-2 3 1 0,0-2 3 16,0 2 0-16,-3 0-7 0,0-1 1 0,0-1-2 15,-1 2 0-15,-1 1 4 0,-3-3-4 0,1 0-2 0,-5 2 1 16,4 0 1-16,-5-1 2 0,1-1-2 0,-2 2 1 15,0-1-4-15,0 0 8 0,0 0-1 0,1 0 3 0,-1-1-2 16,2 2 2-16,-1 0-2 0,1 0-2 0,-1 1 3 16,2-1-6-16,2 1-1 0,-1-1 1 0,0 0 4 15,1 1-1-15,-2-1 2 0,0 0-3 0,0 0 2 16,2 1 3-16,-5 1-1 0,1-3-2 0,-1 1 0 0,-1 1-5 16,1-1 3-16,-1-1 3 0,-1 1-3 0,0-2 1 15,0 2 3-15,1 0-4 0,-1 0 3 0,0-1 3 16,2 2-4-16,-1-2 1 0,1 0 2 0,-3 2-7 15,1-2 1-15,-1 1 4 0,-1-1-10 0,2 1 6 16,-3-2 1-16,-2 1-2 0,2-1-4 0,-2 1 1 16,2 1 2-16,-3-2-2 0,-2 1 5 0,2-2-9 0,-1 3 7 15,0 1 0-15,0-3 1 0,0 0 1 0,-2 2-3 16,-2 0 3-16,3-1-2 0,-1 0 7 0,1-1-8 16,0 1-1-16,-3 1 4 0,1 0-1 0,-1-1 1 0,0 1-3 15,3-2 6-15,-2 2-7 0,-2 0 8 0,3 0-6 16,-2-1 4-16,-1 1 1 0,-1 0 0 0,3-1 0 15,-2 0-9-15,-1 2 8 0,2-1-5 0,-2 1 7 16,-1-2-7-16,2 1 3 0,-2 1-5 0,0-1 7 0,2 2 6 16,-4-3-5-16,5 2-1 0,-2-1-4 0,-1 1 5 15,-2-1-3-15,4 1 6 0,-3-1-6 0,-1 0-1 16,3-1 2-16,-4-1 1 0,3 2 3 0,-1-1-4 16,-1-2 4-16,-1 2-5 0,3-2 5 0,-2 3 0 0,-1-2-5 15,2 0 5-15,0 0-9 0,-2-2 12 0,0 0-8 16,1 3 4-16,-1-2-3 0,2-1-1 0,-2 1 7 15,0-1-11-15,1 0 7 0,-2 1-6 0,1-1 0 16,0 2 5-16,0 0 1 0,0-3 0 0,-2 2-6 0,2 2 4 16,-1-5 3-16,1 5-1 0,0-1 0 0,0-2-1 15,-2-1-2-15,2 2-5 0,0-1 5 0,-2 0 3 16,2 0-2-16,0-1-2 0,0-1 1 0,0 2-2 16,0-1-1-16,0 1 2 0,0-1-1 0,0-1 2 0,0 3-3 15,0-2 6-15,0 2 0 0,-1-1 3 0,1-1 1 16,-3 2-1-16,3 0-4 0,-1-3-2 0,1 3-2 15,0-1 2-15,-2-1-1 0,2-1-4 0,-2 1 0 16,2 1 7-16,-1-3-2 0,1 2 1 0,0-1 2 16,0 1-1-16,0-2-2 0,0-1-5 0,0 3 0 0,0-3 4 15,0 2 2-15,0 0-1 0,0-1 4 0,0-1-6 16,1 3 0-16,-2-2 6 0,1-1 0 0,0 3-8 0,0-3 2 16,0 2 4-16,0-2-4 0,1 0-1 0,-1 1 6 15,-1-1-1-15,2 0 13 0,-1 0 16 0,2 0 4 16,-2 0 3-16,-2 0 7 0,2 0 3 0,0 0-1 15,0 0-3-15,0 0-8 0,-1 0-23 0,1 0 1 16,0 0-7-16,0 0-4 0,0 0-3 0,0 2 5 16,0-2 0-16,0 0-7 0,0 0 14 0,1 0-12 15,-1-2 5-15,2 2-2 0,-2 0 2 0,0 0-13 0,0 0-20 16,0-1-22-16,0 1-45 0,0 0-40 0,-2-2-56 16,1-1-67-16,1 3-61 0,0-1-64 0,-2 1-53 15</inkml:trace>
  <inkml:trace contextRef="#ctx0" brushRef="#br0" timeOffset="64895.1505">17624 10140 1711 0,'0'0'8'0,"-3"0"4"0,3-2 11 0,0-1-4 16,-2 3 0-16,2 0-1 0,0 0 3 0,0 0 6 15,-1 0-4-15,-3 0 19 0,4 0 0 0,-3-2 16 16,2 2 3-16,-6-1 10 0,6 2-3 0,-4-1-3 0,0 0-3 16,1 2-21-16,0-2-12 0,1 0-12 0,0 0-3 15,1 2-10-15,-2-1 4 0,0 0-5 0,3 0-3 16,-3-1 0-16,0 4 0 0,1-2 4 0,-2-1 8 0,0 2 4 16,4-2 1-16,-2 0 3 0,-2 3 9 0,0 0-4 15,-3-2 9-15,0 0-6 0,2 1-6 0,-2-1 4 16,-1 3 2-16,-1-3 2 0,-1 3-8 0,2-1 6 0,-3 0 0 15,3 0 8-15,-4-1-2 0,2-1-11 0,1 2-5 16,-3 0 1-16,0 0 4 0,-4-1-7 0,2 2 2 16,-2-1-6-16,-2 0 2 0,1 1 6 0,0-1 2 15,-2 0 1-15,-2 0 3 0,0 0 6 0,0 0-9 16,0-2-3-16,-2 1 6 0,1 0 2 0,-2 1-2 0,-2-2-4 16,3 0-8-16,-2 1 0 0,0-1-3 0,0-1 4 15,1 4 1-15,-2-5-16 0,5 3 4 0,-2 1 1 16,1-2 3-16,-1 1-5 0,-3 3 3 0,6-5-6 15,-2 4 0-15,-2-1 11 0,-1 0-5 0,1 0-3 0,1 1-3 16,-3-1 6-16,2-1 1 0,-2 1 5 0,2 0-10 16,-2 1-2-16,0-1 6 0,2 0-1 0,-1 0 1 15,0-2-2-15,0 0-4 0,0 3 3 0,0-2 2 16,0-1 3-16,1 2-3 0,-1-2 1 0,-1-1-3 0,-2 3 2 16,3-1 3-16,-4-1-7 0,1 2 9 0,1-3-5 15,-2 2-5-15,1 0 3 0,1-1 3 0,-2 0-4 16,2 0 1-16,-1 0 0 0,2-1-6 0,-3 2 0 15,1-1 3-15,1-2 3 0,-1 3 0 0,3-1-1 0,-1 1-1 16,-3 0-1-16,5-2 7 0,-4-1-1 0,1 3 0 16,-1-1-9-16,1 2 5 0,1-3 6 0,-2 3-4 15,-2-1 6-15,0-1-4 0,1 1 5 0,0-1-8 16,0 0 5-16,-1 1-5 0,1-3-4 0,-5 4 2 0,5-3 4 16,-1 2-5-16,2-1-3 0,-1 0 12 0,3-2 1 15,-1 1 4-15,-1-1-4 0,2 1 9 0,1 0-8 16,-1-1 12-16,0 0-1 0,2 0-7 0,-2 2 2 15,3-4-4-15,-3 1 8 0,2 1-12 0,-4-1 6 0,3 1-9 16,-1-1 5-16,-2-1-1 0,1 1-4 0,0 0 1 16,-3-2-2-16,4 3 3 0,-6-1-10 0,6 1 4 15,-6-1-4-15,3 0 5 0,1-1-1 0,-3 2-2 0,3 0 2 16,-1 0-10-16,1-3 14 0,1 3-8 0,1 0 4 16,2 0-5-16,0 0 1 0,-1-2 9 0,1 0-4 15,1 2 5-15,-1 0-3 0,0-2 1 0,-2-1 3 16,-2 3 0-16,3-3-2 0,-3 1-9 0,-1 0 2 0,0 2 7 15,0-2-6-15,-1 2 3 0,-3-1-9 0,3-1 0 16,-1 1 2-16,-1-1 7 0,0 0 0 0,1 2-8 16,-1-1 9-16,-1-2-6 0,3 3 7 0,-3-3-3 15,3 3 2-15,1-2 0 0,0-1-6 0,0 2 2 0,0-3-2 16,0 3 1-16,-2-1-4 0,4 0 1 0,-2 0 10 16,-2 1-6-16,0 0 6 0,2-2 1 0,0 3-3 15,-1-2 4-15,1 0 1 0,-3 2 5 0,4-3-9 16,-4 2-2-16,2 0-1 0,-1-2 0 0,-1 2-1 15,0-3 2-15,-1 4-6 0,-1-3 3 0,1 3-9 0,-1-4 10 16,-4 3-7-16,2 0 3 0,1-2-1 0,-1 1 3 16,1-1 5-16,0 3-9 0,-1-2 16 0,3 0-10 15,-1-1 4-15,1 1-1 0,1-1 5 0,2 2-9 16,-4-2 3-16,0 0 4 0,4 1-10 0,-4-2 11 0,2 0 0 16,-2 3-4-16,0-1-1 0,0 0-1 0,-1-1-3 15,1-1 2-15,0 1 3 0,-1 2-10 0,1-2 5 16,2 2 1-16,-5-3-4 0,4-1 5 0,2 5 3 15,-3-1-5-15,2-2 1 0,1-1-4 0,-1 3 3 0,0-2-3 16,1 1 11-16,0 2-5 0,1-1 0 0,1 0 4 16,0-2-4-16,-2 2 10 0,4-3-11 0,-4 4 8 15,4-1-7-15,-1-3 4 0,-1 4-10 0,2-1 4 16,-1-1 4-16,-1 1-6 0,2 1 7 0,-1 0-11 0,3 0 5 16,-4 0 0-16,3-3 3 0,-2 3-4 0,1 0-2 15,4 0 4-15,-5 0-7 0,1-2 9 0,1-1-6 16,0 3 4-16,1 0 1 0,-1-2-4 0,0 2 4 0,0-1-2 15,3-1 2-15,-1 2-4 0,-2 2 5 0,2-1-5 16,0-1 2-16,2-1 2 0,-1 2-7 0,1-1 5 16,-2 2 5-16,3-2 0 0,1-2-5 0,-4 2 0 0,3 0 0 15,-4 2 3-15,4-2-1 0,-3-2-4 0,-2 2-1 16,-2 2 3-16,3-2 2 0,-3 0-1 0,1 2-1 16,-2-1 0-16,1 1 2 0,3-2-5 0,0 2 3 15,-3-2-3-15,6 1-1 0,-4-2 3 0,3 2 2 0,-1-1-2 16,3-3 6-16,-2 5 3 0,1-1-3 0,-1-1 1 15,3-1-2-15,-1 1-3 0,0 0-4 0,3-2 3 16,-3 4-2-16,1-5-3 0,1 1 5 0,1 2-5 0,-3 0 2 16,-2 0 0-16,2 0 8 0,-2 2-7 0,-1-1-3 15,0 2 5-15,-1-3-5 0,0 1-1 0,1 2 2 16,-1-3 6-16,0 4-4 0,3-4 6 0,-2 3 1 0,1-1-2 16,-3-1-3-16,2 2 8 0,3-3-6 0,0 2-2 15,-1 0 1-15,3-2-6 0,-2 0 5 0,2 3-1 16,0-2 2-16,1 0 4 0,0-1-6 0,-1 0-3 0,-2 3 4 15,2 0 7-15,0-2-7 0,0-1 0 0,-1 0-5 16,-1 0 0-16,3 4 10 0,-2-3-2 0,2 2-3 16,0-4 0-16,0 2 0 0,0 0-3 0,1-1 10 0,0 0-9 15,-2 0 2-15,2 0 2 0,-1 0-6 0,-1 1 1 16,2-2 1-16,-2 1 7 0,1 1-6 0,0 1 2 16,0-2-1-16,3 0 0 0,-3 0 4 0,-1 1-6 0,2 0 4 15,1-1 1-15,-3-1-6 0,2 1 3 0,-1-1-2 16,0-1 2-16,1 1 0 0,2 0 2 0,-2-2 3 15,0 2-7-15,4-1 7 0,-3 0-5 0,1 2 2 0,0-3-2 16,2 1-2-16,0 0 5 0,1 1-3 0,0 0 2 16,-1 1 3-16,1-3-7 0,1 3 6 0,1-4-3 0,1 4 6 15,-6 0-4-15,3-3-8 0,0 0 5 0,0-1-5 16,-1 0 12-16,1 1-4 0,-1 0 7 0,-1-2-3 16,3 0 3-16,-1 4 8 0,0-2 2 0,3 0-1 15,-2-2-4-15,3 1 0 0,-2 1-7 0,1-2 7 0,1 3-7 16,-2-2-4-16,3-2-4 0,0 1 11 0,-3 5 1 15,3-4 2-15,2 0 8 0,-2 0-11 0,0-1 8 0,0 1 6 16,0-1-3-16,2 0-3 0,1 0 0 0,-3-1-4 16,4 2-8-16,-3-1 1 0,1 1 1 0,1-1-9 15,-1 2 3-15,-1-4-5 0,1 2 4 0,1 1 0 0,-1 0-2 16,0-2 1-16,-1 0 3 0,3 0 5 0,-1-2-6 16,0 4 6-16,0-1-6 0,1-1 2 0,-1 0 0 15,3 0 4-15,-2 1-9 0,2-2 1 0,-1 1-1 0,1-2-1 16,1 0 1-16,-1-1-5 0,0 2 3 0,1-3 5 15,1 3 2-15,-2 0 1 0,-1 0 0 0,3-1 0 16,0 1-8-16,-1-1 7 0,1 2 0 0,-2-2-5 16,2 0 0-16,0-1 0 0,-1 2 3 0,1-3-1 0,0 3 7 15,-2-2-6-15,2 1 4 0,0 0-5 0,-2-1-1 16,1 2-1-16,1-3-3 0,0 2 1 0,-2-1 6 16,1-3-4-16,1 3-7 0,0-2 10 0,-2-3 1 0,2 2-6 15,0 0 7-15,0 2 0 0,0-4-13 0,-2 4 8 16,2-2 7-16,0 0-9 0,2 0 2 0,-4 2 0 15,4 0-3-15,-2 0 1 0,0 1 4 0,0-3-2 0,0 5-2 16,0-3-3-16,0 2 1 0,0-1-3 0,0 1 7 16,0 1-3-16,2-2 8 0,-2 1-3 0,1 1-2 15,1 0 3-15,-2-1 2 0,0 1-1 0,0-2-3 0,0 4 3 16,0 1-9-16,1-1 5 0,-1 0-4 0,0 0 3 16,0 2-3-16,0-1 8 0,2 1-4 0,-2-1 1 15,0-1 6-15,0 0-2 0,0 0-1 0,0 3 3 0,0-2-4 16,0 0 4-16,-3 1 0 0,3 1 10 0,0 0-5 15,0 0 2-15,0-1 5 0,0 3-1 0,-2 0 1 16,1 0-2-16,1 0-6 0,-2 0-13 0,2 3 0 0,0-3-5 16,0 0 4-16,0 1-13 0,0 0 2 0,0 1 0 15,0-1 6-15,0 0-3 0,0-1-3 0,0 3 4 16,0-1-7-16,-2-1 12 0,2 0-2 0,0 0 0 16,0-1 0-16,-1 0-5 0,1 3 8 0,0-2-1 0,-2 2-2 0,1 0 4 15,1-1-6-15,-5 3 4 0,3 2 0 16,-5 3 9-16,-1 2-1 0,-2 4 2 0,-1 2 2 15,0 1-5-15,-2 1 1 0,1 1 0 0,-1 1-1 0,1-2 0 0,0-2-2 16,1 2 0-16,-1-3 3 0,2 0-3 16,-2 0 3-16,2-1 1 0,0-1 1 0,1 0-1 15,-2-3-3-15,3 0-1 0,1 0 0 0,0-2 2 0,2-3-2 16,-1 1 2-16,3-4-6 0,1 1 3 0,-1-1 1 16,3 0 3-16,-2-3-3 0,2 1 0 0,0-1 4 0,0-1-3 15,-2-1 10-15,2-1-4 0,0 2-4 0,0 0 1 16,0-1 4-16,0 1-1 0,0 0-5 0,2-3 0 15,-2 2-7-15,0 1-4 0,2-2 7 0,-2 0-3 16,3 2-4-16,-3-2 6 0,2-1-2 0,-1-1-2 0,1-1 1 16,3-1 3-16,-2-3-4 0,3-3-2 0,0 0-3 15,1 1-5-15,1-5 5 0,2 1 0 0,-2-2 0 16,2 1 4-16,-4-1-1 0,4 2 2 0,-2-1 5 0,0 0-4 16,-4 3-1-16,4-2 2 0,-2 2 3 0,1 4 0 15,-2-3 1-15,0 4-6 0,-2-1 0 0,1 4 16 16,-1-2-7-16,0-1-6 0,-1 4 6 0,1-3-6 0,0 1 1 15,-1 0 3-15,3 0 5 0,-3 0-12 0,1 0 7 16,1 0 2-16,-2-2-7 0,2 4 5 0,0-2 0 16,-1-1 2-16,2-1-5 0,-2-1-1 0,2 0 4 0,-1-1 0 15,1 0 2-15,0 1-2 0,-2 1 0 0,-1 1 1 16,1 2 1-16,-2 1 0 0,1 1-2 0,-2 1 3 16,0-1-3-16,0 3 3 0,0-2 2 0,2 4-1 0,-2-4-2 15,0 2-1-15,0 0-6 0,0 2 2 0,0-2 3 16,0 0-9-16,0 2 1 0,0-2-2 0,0 0 0 15,0 2-1-15,3-3 3 0,-5 1-4 0,4 1-8 16,-2-2 8-16,0 2 0 0,4 0-5 0,-2-1 5 0,1 0 2 16,2 4 7-16,0-1-9 0,1-3 7 0,5 5 3 15,-3 0-11-15,1 2 8 0,4 0-4 0,-4 0 8 16,1 1-3-16,4-1 4 0,-4 3-1 0,1 0-11 0,-2-1 15 16,2 1-3-16,-1 2 4 0,1-5-6 0,-3 5 2 15,1-2 3-15,-1-1-3 0,1 1 7 0,0-5-6 0,-1 3 4 16,-1-2-5-16,0 1 2 0,-1-2-3 0,-1 2 2 15,0-3-4-15,0 0 0 0,-1-1 3 0,1 2 0 16,-1-4 1-16,0 0-1 0,-1 3 2 0,-2-4-2 16,1 1 10-16,0 1-3 0,-2 0-2 0,0-2-5 0,0 1 5 15,0 1 7-15,0-4-6 0,0 2-1 0,1 0 2 16,-1-1 5-16,0 1-9 0,0 0 2 0,0 0 5 0,2 0-15 16,-4 0 9-16,4 0-1 0,-4 0 0 0,2 0-6 15,0-2 6-15,0 2-16 0,2-2-45 0,-4 1-20 16,4 1-48-16,-2 0-55 0,3 0-72 0,-3-1-73 0,0 0-113 15,0 3-96-15</inkml:trace>
  <inkml:trace contextRef="#ctx0" brushRef="#br0" timeOffset="67790.3856">3809 8892 586 0,'-3'-6'13'0,"0"-3"16"0,1 0 18 0,0 1 12 0,1 0 15 16,-2-1 14-16,1 2 15 0,2-1 15 0,-2 2-2 15,1-5 16-15,1 5-4 0,-2-5 13 0,2 4 0 16,0-2 5-16,2 2 1 0,-2-1 9 0,0-2-2 0,1 6-14 15,1-4-2-15,-2 2-10 0,0 1-10 0,0-1 0 16,0 4-9-16,0 0-16 0,2-3-12 0,-1 4-12 0,-1 0-7 16,0-2-10-16,2 0 3 0,-2 3-11 0,0 0-6 15,0 0-3-15,0-1 0 0,1 2-3 0,-1-1-7 16,0 0-7-16,0 0-10 0,0 0-8 0,0 0-5 16,0 3-6-16,0-3-2 0,0 0-3 0,0 3 1 0,0-2-4 15,0 0 5-15,2 4 3 0,0-1-1 0,-1 2 3 16,1 0 4-16,1 2 0 0,0 1 1 0,2 2 10 0,-2 0 0 15,0-1-4-15,-1 2-1 0,1-2 4 0,0 2-3 16,0-3 3-16,1-1-1 0,0 2 1 0,-1-3-3 16,2-3-2-16,-2 2 6 0,2-4 2 0,-2 1 0 0,2-2-3 15,-2 2 8-15,3-1-4 0,1-1-2 0,1-1 10 16,0 1-1-16,4-1 4 0,1-1-3 0,2-2 7 0,1 0-6 16,3-1 1-16,3-1 6 0,-1-3 0 0,1-1 6 15,0 0-8-15,2 1 3 0,0-3-3 0,-1 1-10 16,-1-1 11-16,2-1-4 0,-6 0-12 0,4 0 2 0,0 0 0 15,-5-2 0-15,2 2 3 0,-4-1 3 0,2 3-4 16,-3-1 6-16,0-1 7 0,-3 2-5 0,2 1-2 16,-5 1 4-16,0 1-6 0,-2 2 9 0,0 1-13 0,-1 0-5 15,-3 2-2-15,1 0-4 0,-3 2 4 0,0 0-5 16,1 0-3-16,-1 0-4 0,2 0 6 0,-2 0 1 16,0 0 0-16,0 0-2 0,0 0-5 0,0 0 1 0,0 0-9 15,-3 0-12-15,3 0-9 0,0 0-15 0,0 2-19 16,0-2-16-16,0 2-13 0,0-2-24 0,0 0-17 15,0 1-19-15,0-1-27 0,0 0-24 0,0 0-22 16,0 2-30-16,0-2-40 0,-2 2-43 0</inkml:trace>
  <inkml:trace contextRef="#ctx0" brushRef="#br0" timeOffset="70797.2948">11534 11647 2530 0,'-5'0'16'15,"0"3"25"-15,2-6 24 0,0 3 20 0,0 0 17 16,1 0 12-16,-1 3 5 0,1-3 16 0,2 0 0 15,-1 1-1-15,1-1-7 0,1 1 6 0,-1 1 3 0,2-2 7 16,-2 0 7-16,0 0 7 0,0 0-13 0,0 0-14 16,0 1-9-16,0-2-22 0,2 1-12 0,-2 1-23 15,0-1-6-15,1-1-14 0,1 1-2 0,-1 0 1 16,5 0-2-16,1 0 9 0,-1 0 8 0,5 1 9 0,7-1 5 16,2 3-4-16,8-1 1 0,6-2-10 0,7 2-4 15,11 0-9-15,6-2-16 0,12-2-6 0,9 1-16 16,7 0-18-16,10-1-12 0,7 2-26 0,10-4-34 15,9 2-42-15,8 1-52 0,1 1-56 0,6-1-55 16,10 1-59-16,2 0-63 0,6 0-65 0,0 0-56 0,0 1-75 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1:06:38.284"/>
    </inkml:context>
    <inkml:brush xml:id="br0">
      <inkml:brushProperty name="width" value="0.05292" units="cm"/>
      <inkml:brushProperty name="height" value="0.05292" units="cm"/>
      <inkml:brushProperty name="color" value="#FF0000"/>
    </inkml:brush>
  </inkml:definitions>
  <inkml:trace contextRef="#ctx0" brushRef="#br0">17692 5051 2576 0,'-4'-5'16'0,"1"1"33"0,2-1 18 15,2-3 7-15,-2 6 1 0,-5-1-4 0,4 3-5 16,-1 0-2-16,1 0-6 0,2 1-27 0,0 1-28 0,-1-1-11 16,1 0 2-16,0-1-5 0,0 3 11 0,0-1 0 15,-2-1-13-15,2 1-4 0,-2 1 3 0,2 3 10 16,-1 0-4-16,-2 3 7 0,1 3-2 0,-1 0-5 16,0 3 8-16,-3 0-3 0,1 1 3 0,2-2-6 0,-1-1 2 15,3-1 0-15,-1-3 1 0,1 2 7 0,1-5-8 16,0-1 0-16,0-2 7 0,0 0 3 0,1-1-4 0,-1-2 2 15,0 0-1-15,0 0-3 0,2 0 9 16,-1 0 8-16,-1 0 24 0,2 0 20 0,0 0 30 0,1 0 22 16,0 0 20-16,0 0 26 0,5 0 9 0,-2 2 15 15,2-4-16-15,2 2-8 0,2-2-24 0,1-1-17 16,4-2-16-16,4 1-16 0,0-4-12 0,2-1-13 0,6-2-14 16,1 2-8-16,1-3-11 0,3-2-4 0,0 2-4 15,0-1-2-15,-3 1-15 0,-1 0-5 0,0 2 4 16,-3 0-2-16,-3 1 0 0,-2 0 0 0,-3 1-2 0,0 0-12 15,-2 2 18-15,-3 0 1 0,1 0 0 16,-3 0-8-16,1 1 1 0,-1 1-10 0,-2 1-15 0,1-2-13 16,-2 3-28-16,3 0-23 0,-6-1-36 0,2 1-17 15,-4 2-46-15,3-2-35 0,-2 2-46 0,-2 2-34 16,0-2-67-16,0 3-64 0</inkml:trace>
  <inkml:trace contextRef="#ctx0" brushRef="#br0" timeOffset="8709.0474">18367 6857 3112 0,'0'-3'0'0,"0"3"32"0,-3 0 36 15,1-7 17-15,0 2 9 0,-1 3 6 0,1-1 17 0,-2 1 15 16,-1-1 11-16,2 3-12 0,2-1-25 0,1 1-8 16,-2 0 2-16,0 1-7 0,1-1-12 0,1 0-11 15,1 3-12-15,-1-1-19 0,-1 1-17 0,1-1-8 0,-2 0-10 16,2-1-3-16,0 3 1 0,0 0-5 15,0 2-1-15,2 1-1 0,-2 2 0 0,1 4 3 0,3-1 0 16,-3 3 2-16,2 2 5 0,3-1-3 0,1 0-3 16,-1-2 6-16,2 1 2 0,3-2-2 0,0-3 3 0,0 2 1 15,3-2-9-15,-2-3-4 0,2 1-4 0,-2-4-10 16,1 1-2-16,0 1-4 0,-2-3 2 0,0 0-9 16,-2 0 2-16,1-3 12 0,-4 0 2 0,3-3-2 15,-1 1 8-15,-3-2-1 0,3-2-10 0,-2-3 8 16,-3 1-3-16,2-4-9 0,-3 2 12 0,1-2-3 0,-1 0 0 15,-2-2 5-15,0-1 7 0,-3 2 1 0,1-3-1 16,-1 2 6-16,-1-3-5 0,1-1 14 0,0 1-12 16,-3 1 10-16,1-1-6 0,0 0-1 0,1 0 16 15,-1 0-1-15,2 5 2 0,-2-1 1 0,1 1 23 0,4 1-12 16,-4 4 9-16,3 1-4 0,1 3-6 0,-2 1-3 16,2 1-9-16,0 1-7 0,0 0-16 0,2 0 1 0,-2 0-9 15,1 0-7-15,-1 1-10 0,2 1-11 16,0-1 8-16,-2-1-7 0,3 5-18 0,-2 0-20 15,5 0-21-15,-1 4-24 0,0 0-38 0,1 1-39 0,2 1-68 16,1 2-61-16,0-2-54 0,-1-2-51 0</inkml:trace>
  <inkml:trace contextRef="#ctx0" brushRef="#br0" timeOffset="9183.6091">18755 6774 2232 0,'0'-3'30'0,"2"3"24"15,0-1 23-15,-1-3 17 0,-1 4 6 0,0 0 7 16,2 0 14-16,-2 1 14 0,2-1-23 0,-2 3-26 0,0-3-19 16,0 1-19-16,1 2-12 0,-1 0-5 0,2-1-16 0,-1 4-9 15,3 0-7-15,0 3 2 0,1 5 15 16,-1 0-1-16,6 4 18 0,-2 2 11 0,3 4 16 16,-1 3 3-16,1 1 6 0,1 2-1 0,-1-1-17 0,2 0 11 15,0-2-19-15,-4-1-6 0,4 1-14 0,-2-4-2 0,0-2-9 16,-3-4 1-16,1-2-2 0,-1-1-5 15,-2-5-2-15,1-1 4 0,-4-1 5 0,2-5-5 16,-4 3 2-16,-1-3 2 0,0-2 6 0,-1 0 0 0,1 0 10 16,0-2-10-16,0-3-10 0,-4 0 0 0,1-1-5 15,2-5-9-15,-6 2-9 0,1-4-5 0,-3-3-4 16,-1-1 4-16,-4-4 5 0,0-3-5 0,0-1 14 16,-2-1 1-16,-2-3 7 0,4-3-7 0,0 2 6 15,1 0 1-15,3 1 10 0,0 1 11 0,3 2 3 16,4 5 14-16,1-2-2 0,2 6 13 0,2 3 2 0,1-1-3 15,2 3-2-15,2 4-6 0,-2-1-5 0,4 0-20 16,-1 4 2-16,1-3-4 0,0 5-5 0,1-1 0 16,0 2-3-16,0-1-4 0,2 3-11 0,-4 0 9 0,4 0-4 15,-1 5-5-15,-1 0-1 0,1 0-1 0,-3 2-5 16,1 3 1-16,-3 2 6 0,1 2 6 0,-6 6 5 16,-1-1-3-16,-1 0-3 0,-3 6-19 0,-5 1-33 15,-4 0-32-15,2 0-43 0,-6-3-51 0,3 1-43 16,-4-4-29-16,3-3-40 0,0-3-33 0,6-3-41 0,-4-5-43 15</inkml:trace>
  <inkml:trace contextRef="#ctx0" brushRef="#br0" timeOffset="9699.5172">18884 6416 2187 0,'-29'-24'27'0,"-1"5"23"0,-1-1 26 0,1 0 8 16,-4 4 3-16,-1-1 8 0,-1 5 16 0,-5-1 14 15,3 2-4-15,-2 0-13 0,0 0-10 0,-2 3 2 16,-1 2 13-16,-4 1 1 0,4 2-16 0,-5 3-5 16,-3 3-24-16,0 5-7 0,-1 3-13 0,0 3-8 0,0 5-14 15,0 5-12-15,0 4 4 0,2 6-4 0,2 2 1 16,5 7-3-16,0 3 4 0,8 5 11 0,5 5 11 15,4 3 22-15,7-1 11 0,8 2 2 0,4-1 18 16,9 1 6-16,6 0 4 0,6-1 1 0,5-1-2 16,5-4-7-16,4 4 1 0,5-4 2 0,4 0-17 0,7 0 0 15,0-4-1-15,10 0-9 0,3-4-14 0,6 0-11 16,5-3-10-16,4-7-8 0,3-2-1 0,5-8-11 16,1-6-8-16,5-3-5 0,-1-5-2 0,0-4 3 0,0-7-6 15,-2 1-1-15,-1-5-7 0,-5-3 4 0,-4-2-6 16,-3-3-4-16,-4-3-12 0,-1-5-11 0,-4-3-16 15,3-6-14-15,-3-3-17 0,3-6-15 0,-3-8 1 16,-1-1 4-16,-1-4 12 0,-7-4 8 0,-1-1 11 0,-10-3 12 0,-7-3 26 16,-10 1 11-16,-5-1 7 0,-11-2 0 15,-8-1 4-15,-8-2 5 0,-11 0-1 0,-5-1 4 16,-12 1-1-16,-8 3 3 0,-13-2-8 0,-9 6 8 16,-12 1-2-16,-9 3-2 0,-12 1 0 0,-9 2 3 0,-14 4 0 15,-7 4-4-15,-7 4 2 0,-5 4-14 0,-7 7-23 16,-1 6-20-16,-1 6-25 0,-5 7-41 0,0 9-41 15,-3 2-55-15,-3 11-69 0,-8 0-80 0,-2 8-80 0</inkml:trace>
  <inkml:trace contextRef="#ctx0" brushRef="#br0" timeOffset="19993.843">7127 8976 237 0,'0'-2'15'0,"-2"1"8"0,2-1 12 15,0 0 16-15,-3 2 15 0,3-2 14 0,-2-1 9 16,-1 3 23-16,2 0-7 0,1 0 18 0,-2-3 6 0,1 2 1 15,-1 0 4-15,2-1 0 0,-2 2 8 0,1 0-6 16,1 0 8-16,0 2-3 0,0-2 1 0,1 1 4 16,-1-1-2-16,2 1 4 0,-2-1 3 0,0 0 4 0,0 0-4 15,0 3-9-15,0-3-4 0,0 0-14 0,-3 0-1 16,0 0-14-16,3 0-12 0,-2 0-8 0,2 0-10 16,0 0-6-16,-2 0-9 0,1 0-7 0,-1 0-9 0,2 3-2 15,2-3-4-15,-4 1-15 0,2 0-7 0,-1-1-5 16,2 2-9-16,-1-1 1 0,2-1-7 0,-1-1-7 15,-1 1-8-15,4-2 5 0,-4 2 0 0,3-1 2 0,0 1-1 16,-1 0-7-16,-1 1 16 0,1-1 5 0,2 2 13 16,-1 0-3-16,4-1 16 0,-4 1 1 0,5 0 6 15,3-2 6-15,2 3-13 0,2-3-3 0,1 3-6 0,3-1 7 16,0-2-14-16,3 0-3 0,2 0 0 0,1 0-1 16,-2 0-1-16,2 0-1 0,3-1-6 0,-1 1 4 15,0-1-4-15,1 1 3 0,-1-3-6 0,-2 6 1 16,1-6-1-16,1 3 2 0,-4 0 3 0,1-3-10 0,0 3 7 15,-3 0-2-15,-1 0-2 0,2-2 5 0,-4 2-1 16,0 0 0-16,-2-2-1 0,0 2 4 0,-2 0-8 16,4 0 0-16,-5 0 3 0,-1 0-7 0,-3-1 2 0,0 0 0 15,0 1 1-15,-3 0 6 0,1 0 5 0,-3-1-4 16,0 1-3-16,0 0 4 0,-4 0 6 0,1 0-5 16,1 0 4-16,-2 1-6 0,-2-2 9 0,1-1 4 15,1 2 6-15,-3 2 2 0,2-2-8 0,-1 1 10 16,0-2-5-16,1 1-2 0,-4 1-9 0,2 0 1 15,-2-1-6-15,-3 1-2 0,-1-1-1 0,-4 2-2 0,-4 0-2 16,-1 1 4-16,-2 0-7 0,-4-1 5 0,-3 2 2 16,0 1-2-16,-3-2-7 0,1 2 5 0,-3-1 2 15,0 3-5-15,-1-2 7 0,1 0-6 0,1 0 2 16,-1-2-3-16,0 4 14 0,4-4-9 0,1 3 2 0,0-5 3 16,3 3-10-16,1-1 6 0,2 0-4 0,2-1 5 15,2-2-4-15,-2 0 6 0,4 2-10 0,0 0 3 16,2-2 8-16,2 0 0 0,2 0 0 0,-1 3-5 0,4-3-1 15,1 0-8-15,-1 0 7 0,3 0 2 0,3 0-2 16,-2 0-6-16,2 0-6 0,2 0 14 0,-2 0-11 16,3-3-2-16,-3 6-5 0,4-3-13 0,-1-3 0 15,2 3 2-15,3 0 8 0,0 0-6 0,5 0 11 16,1 0 9-16,2-2 4 0,5 0 6 0,1 0 9 0,6-1-2 16,-1 0 1-16,3-1-3 0,3-1-1 0,0 0-7 15,4 1 7-15,0-4 0 0,1 5-9 0,-1-3-5 16,-1 1 4-16,1-1-4 0,-1 4 0 0,-3-2-3 0,-3-1-4 15,-3 2-5-15,-5 0 4 0,-1 1 8 0,-3 0-15 16,-5 0 6-16,-1-1 4 0,-3 3 4 0,-3 0 0 0,-1-3 9 16,-4 3-4-16,1 0 5 0,-4 0 16 0,1 0 10 15,-1 0-1-15,-1 3 4 0,0-3-5 16,-2 0-6-16,-2 0 3 0,-2 0-6 0,0 0-7 0,-8 3-14 16,1-2-2-16,-5 0 0 0,-2 2 1 0,0-2 4 15,-5 3 7-15,-2-1-6 0,-2 1 0 0,2-2 2 0,-2 2-2 16,-2-1 0-16,1 1 0 0,3 0 4 0,-3-3-6 15,6 4 0-15,1-2 2 0,1-1 0 0,4 1 4 16,3-3-1-16,2 3-3 0,2-3-10 0,4 1 1 16,2-1 2-16,1 0 4 0,3 0-2 0,1 0-11 0,3 0-1 15,0 0-5-15,6 0 0 0,-1 0-4 16,3 0-8-16,-2-1-2 0,8 1-1 0,1-3 15 0,5 3 1 16,3-2 8-16,0-1-1 0,9 1 1 0,1-4 8 15,3 5-5-15,2-4-2 0,-2-1-8 0,2 2-2 16,0-1 2-16,-3 0 0 0,-2 1 0 0,-5 0 10 0,-2 0 0 15,-5 1 3-15,-3 1 4 0,-3 0 1 0,-4 2 4 16,-3-2 3-16,-2-1-4 0,-4 3 6 0,1-1 5 16,-1 0 13-16,-2 1 19 0,0 0 10 0,-2 1 14 0,0 0 3 15,-1-1 6-15,0 0-14 0,-2 0-3 0,-3 0-14 16,-1 0-16-16,-4 0-15 0,-4 0-11 0,1 2-10 16,-6 0 1-16,1-1-2 0,-3 3 0 0,-1-1 0 15,0 4 0-15,0-2 5 0,3 0-6 0,1 0 8 16,0-1-7-16,4 1 0 0,3-2 2 0,4 0-13 0,1-2-9 15,6 4-19-15,0-5-15 0,3 0-14 0,0 0-1 16,3 0-3-16,0 0-5 0,1-2 8 0,3 2 3 0,1-3 14 16,0 2 14-16,6-2 4 0,-1 0 5 15,5-2 5-15,2 3 1 0,0-2 1 0,0 0 0 0,2 0 3 16,-2 0-5-16,0-1 9 0,-4 2 1 0,0 0 0 16,-3-1 9-16,-3 3-1 0,-2-1 13 0,-4 0-2 15,-1 1 12-15,0 1 6 0,-3-1 14 0,0 1 7 0,-2 0-6 16,1 0 3-16,-2-3-7 0,1 3 0 0,-4 0-2 15,-1 0-8-15,-4 0-13 0,2 0-8 0,-5 0-2 16,-1 0-7-16,0 0-8 0,-1 3-10 0,-1-1-12 0,-1 0-21 16,1 1-24-16,-3 1-28 0,2-1-31 0,-3 0-45 15,3 2-43-15,-2-1-52 0,1 1-52 0,0 2-43 16</inkml:trace>
  <inkml:trace contextRef="#ctx0" brushRef="#br0" timeOffset="23254.5911">8482 9010 556 0,'0'0'18'0,"0"0"17"0,0-3 14 16,-2 3 15-16,2 0 18 0,0 0 22 0,-3 0 23 15,1 0 24-15,0 0 3 0,2 0-5 0,0 0 13 16,-1-1 0-16,-2 0 3 0,3 1-4 0,-2-2-11 0,0 2-6 15,1 0-10-15,-1 0 6 0,1 0-23 0,1 2-2 16,-2-2-13-16,2 1-14 0,0-1-10 0,0 1-15 16,0-1-9-16,0 0-12 0,0 0-5 0,2 0-9 15,-2 0-4-15,0 0 0 0,1 0-2 0,-1 0-2 0,2 0-1 16,-2 0-3-16,1 3 5 0,-1-3-2 0,0 0 3 16,2 0 13-16,0 0 18 0,-2 0 9 0,3 0 0 15,-2 0 9-15,3 0-8 0,1 0 8 0,2 0-2 0,-1 0-17 16,1 0-12-16,3 0-17 0,-1 0 9 0,0 0-9 15,3 2 10-15,1-2-11 0,0 1 1 0,3-2 3 16,-2 1-8-16,4-2 12 0,-2 2-8 0,4 0-3 0,0 2-1 16,0-2-3-16,-2-2 1 0,4 2-4 0,-4 0-4 15,1 0-13-15,1 0 9 0,-2 2 2 0,1-2-12 16,-3 0 2-16,1 2-4 0,-1-2 1 0,0 1 9 16,0 2 4-16,1-3-6 0,-4 1 0 0,2 2-1 0,1-1 2 15,0-1 6-15,-2 1 3 0,4 2-1 0,0-3-1 16,-3 2 4-16,4-2 5 0,-3-1 4 0,1 3-1 15,-1-3-1-15,1 0-2 0,-2 0-6 0,0 3 2 16,1-1-1-16,0-2-6 0,-3 3-1 0,2-2-2 16,0 0-1-16,-1 1-2 0,-2 0 3 0,1-2 1 0,0 1-4 15,-2 1-2-15,1-2 4 0,1 3-2 0,1-3 0 16,-4 2-4-16,3 0 4 0,-1 0-1 0,1-2 2 16,-1 0 1-16,1 0-4 0,-1 0 11 0,0 0-4 15,2 0 9-15,0 0-7 0,-1 0 3 0,2 3-3 16,0-3 0-16,-1 0 7 0,2-3-7 0,1 3-2 0,-4 0-2 15,4 0 4-15,-2 0 0 0,2 0-3 0,-1 0 3 16,1-1-7-16,-4 0 0 0,4 1-4 0,-4-2-1 16,2 2 5-16,-2 0-9 0,0 0 8 0,-2 0-1 15,0 2 5-15,5-4 1 0,-5 2-1 0,1 0 6 16,0 0-6-16,-1 0 3 0,1 0-5 0,1 0-4 16,-1 0 1-16,-2 0 1 0,1 0 6 0,2 2-12 0,-2-2 3 15,3 1 4-15,0-1 0 0,2 1 2 0,-3-1-9 16,4 0 3-16,-3 0-1 0,2 3 3 0,-2-3 2 15,2 2-3-15,-3-1 6 0,1 0 1 0,0 0 3 16,-1-1-7-16,1 2-2 0,-1-2 8 0,-1 1-5 0,-1-1 5 16,5 2-10-16,-3-2 2 0,-3 0 8 0,3 0-4 15,-1 0 8-15,-1 0-10 0,3 0 2 0,-3-2 3 16,1 2-4-16,0 0 3 0,2 0 3 0,-1 2 1 16,1-2 3-16,2 0 4 0,1 0 3 0,-1 0-4 0,1-2 5 15,1 2-3-15,0 0-5 0,-1 0 6 0,1-3-11 16,-2 3-3-16,0 0-1 0,-2-1 1 0,0 0 8 15,-2 0-6-15,0 0 1 0,-2 0-10 0,-2 1 11 16,1 0-3-16,-4 0 3 0,3-3-6 0,-4 3-4 16,3 0 6-16,-1 0-4 0,0-2 6 0,1 0-5 0,-1 0 0 15,1 2 4-15,2-3 1 0,-1 3-5 0,1 0 3 16,0-2 1-16,3 1-2 0,-1 1-1 0,1 0 8 16,-2-2-9-16,0 2-3 0,2-2 10 0,-2 1-6 15,-1 0 1-15,-1-2 5 0,0 3 2 0,0-2-9 0,-2-1-2 16,2 3 15-16,0 0-11 0,-2-3 1 0,1 3-3 15,2 0-2-15,-1-1 1 0,1 1 1 0,2-3 3 16,-1 3-8-16,0-1 8 0,2 0-3 0,-1 0 9 16,-1-1-5-16,2 2-6 0,1 0 7 0,-1-2 1 15,0 2-3-15,0 0-4 0,4-1 4 0,-5-1-5 0,5 2 4 16,-7-3 3-16,5 3-3 0,-2 0-4 0,-3-1 6 16,4-2-4-16,-4 3 0 0,1 0 0 0,1-1 0 15,0 0-4-15,-1 0 4 0,2-1-1 0,-1 2-5 16,0-3 8-16,0 3-4 0,-1 0 2 0,2 0-3 15,1 0 3-15,-5 0-2 0,3 0 4 0,-2 0 1 0,3 0-8 16,0-1 7-16,-2 0-1 0,1-1-2 0,0 2 6 16,0 0 2-16,0 0-9 0,5-2 0 0,-5 2 10 15,3-3-8-15,0 3-4 0,0-1 13 0,-1 0-9 16,1 0-5-16,1 0 8 0,-2 0 1 0,0 1-4 0,2 0 0 16,-3 0 1-16,1-3-8 0,-1 3 2 0,1 0 7 15,0 0 0-15,-4 0-4 0,1 0 4 0,-2 0-2 16,3-2 5-16,-2 2 2 0,-1-2-4 0,5 2-4 0,-5-2 4 15,3 2 1-15,1 0-4 0,1-3 3 16,0 3-1-16,-1 0-2 0,0 0 0 0,2-3 7 0,0 3-9 16,-2 0 1-16,3-2 1 0,-3 2-4 0,-1-2-3 15,1 2 9-15,0 0-4 0,-1-1-5 0,2 0 3 16,-4 0 4-16,1-1-5 0,1 2 7 0,-2-1 1 16,3 1-6-16,0 0 5 0,-1-1-6 0,2-2 11 15,1 3-3-15,-1 0-4 0,2 0 2 0,0 0-1 0,0-3-1 16,2 3-1-16,-4-1 6 0,4 0-18 0,-3-1 8 15,2 2 7-15,1 0-4 0,-4-1 4 0,4 0-2 16,-4 1 2-16,4 0-4 0,-4 0 7 0,2 0 1 16,0-1-3-16,0-1-3 0,0 2-5 0,-1 0 6 0,-1 0 14 15,0 0-17-15,0 0 4 0,-1 0-4 0,2 0 0 16,-5 0-3-16,2 2 10 0,0-4-6 0,-1 4-14 16,1-1 19-16,-2-1-6 0,1 1 4 0,-4-1-2 15,7 1 7-15,-5-1-13 0,1 0 6 0,0 0 6 16,3 0-8-16,-3 0 2 0,2 0-2 0,-1 0 4 0,-2 0-4 15,2-1 8-15,-1 1-6 0,2-1-2 0,-2 1 5 16,-1 0 1-16,-2-1-1 0,2-1-3 0,2 1 8 16,-2 0-10-16,-2 0 7 0,2 1-5 0,1-2 0 15,-1 2 2-15,2-3-4 0,-1 2 6 0,-1 0-4 16,0-1 3-16,0 2-6 0,0 0 5 0,0-2-1 0,0 2-2 16,1 0 4-16,-4-1-5 0,3-1-3 0,0 2 3 15,-2-3 8-15,3 3-8 0,-2-1 2 0,1 1 7 16,-3-3-7-16,0 3 2 0,0-1 3 0,-1-1 0 15,-1 0-10-15,-2 2 10 0,1 0 0 0,0 0-5 0,-1 0 2 16,1 0 0-16,-2 0-4 0,0 0-1 0,0 0 6 16,0-2-4-16,0 2-7 0,0 2 7 0,0-2-3 15,0 0 1-15,0 0 1 0,1 0 4 0,-1 0-2 16,0 0-6-16,0 0 13 0,0 0-7 0,0 0 4 0,0 0 5 16,-1 0-6-16,1 0 5 0,0 0 8 0,0 0 11 15,0 0-5-15,0 0 5 0,0 0 2 0,0 0-11 16,0 2 13-16,0-2-8 0,0 0 2 0,0 1-14 15,0-2-7-15,0 1 3 0,0 1-3 0,0-2 3 16,0 1-5-16,0 0 0 0,0-2-6 0,0 2 10 0,0 0-1 16,0 0-3-16,0 0 5 0,0 0-1 0,0 0-4 15,0 0 1-15,0 0-1 0,0 0 2 0,0 0 3 16,0 0-5-16,0 0-6 0,0 0 10 0,0 0-1 16,0 0-3-16,0 0-4 0,-2 0-5 0,2 0 5 15,2 2 0-15,-2-2 0 0,0 0 0 0,-2 0-1 0,4 1 1 16,-2-1-3-16,0-1 6 0,0 1-8 0,0 0 5 15,0 0 11 17,0 0 8-32,0 0-17 15,0 0-8 17,0 0-8-17,0 0-2 1,0 0 20-16,0 0-29 15,0 0-6 1,0 0-7-16,0 0-22 0,0 0-22 0,0 0-24 0,0 0-25 16,0 0-18-16,0 0-17 0,0 0-22 0,0 0-20 15,0 0-19-15,0 0-14 0,0 0-20 0,0 0-30 16,0 0-32-16,0 0-43 0,0 0-35 0</inkml:trace>
  <inkml:trace contextRef="#ctx0" brushRef="#br0" timeOffset="27812.5505">13053 9010 1109 0,'-4'0'15'15,"3"2"11"-15,-1-2 4 0,4-2 4 0,-2 2 2 16,0 2 5-16,0-1 0 0,0 0 13 0,1 0-3 16,1-1 14-16,0 0 9 0,-1 0 9 0,-1 0 15 15,2 3 6-15,-2-3 16 0,1 0-1 0,1 0 4 0,0 0-14 16,-2 0-3-16,0 0-1 0,1 0-12 0,1 0 1 15,-1 0-17-15,-1 1-6 0,0-1-10 0,2 0-6 16,1 0-5-16,-3 0 3 0,1 0 21 0,1 0 1 0,-2 0 1 16,1 0 3-16,1 0-5 0,0 0-1 0,-1 0 1 15,3 0-8-15,0-1-23 0,1 1-5 0,3 1 1 16,-3-1-2-16,4 0 3 0,1 3-3 0,1-3-2 0,1 2-9 16,2-1 1-16,-1-1-9 0,2 2 0 0,2-2 3 15,-2 2-3-15,0-2-5 0,-2 1 4 0,1 0 1 16,0 0-3-16,-1-1 3 0,-1 0-2 0,2 3-4 15,-1-3-4-15,1 1 1 0,-1-1-3 0,-2 0 1 16,5 0-5-16,-7 3-1 0,5-3 6 0,-2 0-4 0,1 0 0 16,-1 0 1-16,-2 0 4 0,3 3-1 0,-1-1 2 0,1-4 0 15,1 4 1-15,-2-2 0 0,2 0 0 16,2 0-2-16,0 0-1 0,0 0-2 0,1 0 2 0,-1 2 0 16,3-2-7-16,0 0 5 0,-3 1-5 0,1-2 6 15,1 2-4-15,-1-1 5 0,-1-1-4 0,0 2-1 16,-2-1 3-16,2 1 0 0,-2-1-4 0,2 0 3 15,-3 0 1-15,0 0-2 0,0 0-1 0,3 0 6 0,-5 0-3 16,3-1-13-16,-3 2 8 0,1-1 3 0,2 0-1 16,-3 0 1-16,1 1-4 0,1-1 1 0,-2 0-2 0,2 0 10 15,-1 0-3-15,1 2-5 0,-4-2 2 16,4 0-10-16,-2 0 13 0,-3 2-9 0,2-2 6 16,0 0-5-16,-2 3 6 0,2-3-8 0,1 0 5 0,-5 3 3 15,2-1 2-15,0-2 0 0,3 2 0 0,-4 0 7 16,1-2 2-16,-2 0 4 0,1 3-4 0,3-3 3 0,-3 0-5 15,1 2 3-15,-2-1 6 0,2 0-16 16,0 0 0-16,-2-1-2 0,2 2-1 0,0-1 3 0,0 1-2 16,-2-2-4-16,2 0-4 0,0 2 11 0,-2-1-1 15,1 0 2-15,-3-1 0 0,4 0-4 0,-2 0-1 16,-1 3 6-16,2-3-2 0,-3 0-8 0,4 0 0 16,-3 2-3-16,0-1 5 0,1-1-5 0,-1 1 5 15,1 0-4-15,0-1-2 0,-1 3 6 0,0-3 1 0,0 1 1 16,-1-1-7-16,2 3 5 0,1-1 2 0,-2-1-2 15,1 1 3-15,0-2-3 0,4 3-3 0,-4-1 1 16,2-2 5-16,-1 3 1 0,0-2-6 0,3-1 4 16,-4 0-4-16,2 3 0 0,0-3 1 0,0 0 1 0,0 2 1 15,0-1 3-15,-1 0-1 0,0 0-1 0,1-1-2 16,0 0 9-16,-1 0-4 0,0 0 0 0,1 0-2 16,0 0-3-16,-1 0 0 0,1 0-3 0,-1 0 5 15,-2 0-4-15,4 0 2 0,-4 0 7 0,1 0-7 16,0 0 10-16,-2 0 0 0,3 0 2 0,0 0 5 0,-3 0-1 15,1 0 4-15,0 0-9 0,2-1 8 0,-2 1-14 16,2 0 2-16,-2-1 3 0,-1 1-5 0,0 0-1 16,1-1-4-16,-1 1 3 0,-1 0 1 0,0-2-1 15,0 2 0-15,-1 0-3 0,0 0 4 0,-1 0-2 16,3 0-2-16,-3 0 3 0,1 0-3 0,-2 0 4 16,0 0-3-16,0 0 5 0,0 0-6 0,0 0 1 0,0-3-1 15,0 3-15-15,0 0-18 0,-2 0-26 0,1 0-31 16,1 0-43-16,0 0-47 0,-2 0-76 0,0 0-72 15,2-1-88-15,0-2-103 0</inkml:trace>
  <inkml:trace contextRef="#ctx0" brushRef="#br0" timeOffset="34168.6931">6356 7532 1316 0,'0'0'4'16,"0"0"1"-16,0 0-4 0,1 0 1 0,1 0 0 0,0 0 5 16,0 0-3-16,-2 0-3 0,2 0 2 0,-2 0 1 15,1 0 15-15,-1 1-2 0,2-1 8 0,-1 2-5 16,-1-4 13-16,0 4 11 0,2-4 5 0,-2 4 9 0,0-2-1 16,2 0 16-16,-1 0 6 0,1 0 6 0,-2 1 2 15,2-1-1-15,-1 0-3 0,1 0-2 0,-1 0-3 16,-1 0-11-16,2 3-3 0,-2-3 1 0,2 0-12 0,-2 0-5 15,0 0 2-15,0 0-12 0,1 0 6 0,-1 0-1 16,0 0-4-16,2 0-5 0,-2 0 8 0,0 0 0 16,4 2-4-16,-2-2 7 0,1 0-9 0,0 0 5 0,2 0-4 15,3 0-1-15,-3 0-2 0,4 0 0 0,-1 0 0 16,2 0-3-16,2 0-5 0,-2 0-9 0,2 0 0 16,1 0-2-16,0 0-4 0,1 0-1 0,-2 0-10 15,2 0 1-15,-1 0 1 0,1 0 1 0,1 0 0 0,-2 0 3 16,2 0-4-16,0 0-2 0,0 0 8 0,1 0-7 15,0 0 2-15,1-2 2 0,-4 2-5 0,1-3-6 16,3 3 6-16,-1 0 3 0,-2 0-5 0,1 0 2 0,0-1 3 16,3-1-7-16,-2 2 7 0,1 0 0 0,-1-1 1 15,3 2-1-15,-2-1 2 0,1 0-5 0,2 2-1 16,-2-2 8-16,0 0-4 0,-1 0 5 0,3 1-11 0,-1-1 0 16,-3 0 2-16,4 0-1 0,-4 0 4 0,3 3-7 15,-2-1-1-15,-1-2-2 0,3 0 8 0,-3 2-6 16,0-1 0-16,0-1 2 0,1 1 0 0,-4 0 2 15,2 0-1-15,-2 1 0 0,1-2-3 0,-3 1 9 0,1 2-3 16,0-3 1-16,-1 0-1 0,1 3 7 0,0-1 3 16,-1 0-6-16,3-1 2 0,-3 3-2 0,2-2 0 15,-1 1 3-15,0 0-1 0,0 0-4 0,-2-1 3 0,-1 1-5 16,2-2 1-16,-1 3 1 0,-2-1 4 0,1-2-1 16,-1 2-2-16,-3-1 2 0,3-1-4 0,-2 2 15 0,2-3-10 15,-3 3 2-15,1-2 2 0,-1 0-9 0,2-1 6 16,0 2 0-16,-1-1 3 0,2-1-5 0,1 3 7 15,-2-2-1-15,4-1 2 0,-3 3 8 0,4-2-2 16,-2 0-5-16,0 1-1 0,4 0 3 0,-3 0 1 0,1 0-4 16,0-1-2-16,-1 2-4 0,1-3-1 0,-1 3 2 15,2-1-2-15,-2-2 2 0,-1 3-6 0,2 0 3 16,-1-2-5-16,0 2 0 0,2-1 3 0,0 1-6 16,1 0 3-16,-2-1-2 0,2-2 1 0,-1 4-1 0,0-4 2 15,1 3 2-15,-1-1-2 0,-1 0 6 0,1-1-4 16,3 2 1-16,-3-1 2 0,2-1 1 0,-2 2 4 0,0-3-1 15,4 3-4-15,-4 0 5 0,1-1 3 0,-1-2 1 16,1 3-3-16,-1-2 4 0,-1-1-5 0,1 3-4 16,-2-3 5-16,1 0-3 0,0 1-1 0,1 0-4 15,-1 2 4-15,-1-2-6 0,3 1 2 0,-1 0 2 0,-1-2 3 16,1 3-6-16,-3-2 5 0,4-1-3 0,-3 0 1 16,3 3-1-16,-1-3-1 0,-1 1 2 0,-1 0-5 0,1 2 1 15,0-3-4-15,-1 2 3 0,3 0 2 0,-4-2-1 16,1 0 3-16,3 3-1 0,-1-1-3 0,-2 0 8 15,5 0-5-15,-3 0-3 0,4 0 0 0,0-1 3 16,-1 2 1-16,3-3 1 0,-2 5 1 0,4-5-4 0,-3 0 8 16,3 2-1-16,0-1 1 0,-1 2 0 0,-1-1-4 15,2-2 4-15,-2 0-3 0,-2 4-1 0,2-4-1 16,-4 3-5-16,-2-3 5 0,2 0-1 0,-1 2 2 0,-1-1-7 16,-4 1 4-16,7-2-6 0,-5 3-6 0,3-2 19 0,-3 2-3 15,2-1-5-15,0 0 1 0,0-1 8 0,4-1-6 16,-4 2 5-16,0-1 8 0,2-1-13 0,-1 1 3 15,-1-1 4-15,2 1 3 0,-2 2-12 0,-2-2 11 16,3 2-4-16,-2-2-4 0,2 0 1 0,-3 1-1 16,3-1-1-16,-3-1-3 0,0 0 0 0,3 0-2 0,-3 0 8 15,2 2-3-15,0 0-4 0,0-2-4 0,-1 3 0 16,1-3 1-16,-1 0 9 0,3 2-5 0,-4-2-6 16,6 0 3-16,-6 0 1 0,3 2 6 0,-1-1 6 0,1 2-12 15,-1-2 2-15,1 0 3 0,-1-1-2 0,4 3 0 16,-6-2 4-16,2-1-5 0,1 3-2 0,-3-2 3 15,1-1-8-15,0 1 0 0,-3 2 10 0,0-3-8 0,0 0 3 16,2 0-4-16,0 0 3 0,0 0 2 0,-2 0 1 16,4 0 5-16,-2 0-7 0,-1 2 5 0,2 1-4 15,-1-3-4-15,2 0 1 0,-2 2 9 0,2-2-5 16,-3 2-4-16,2 1-1 0,2-3 3 0,-1 1-4 0,-1-1 8 16,4 0-4-16,-3 0-5 0,-1 2 8 0,3-2-1 15,-3 0 1-15,-1 0-3 0,1 0 0 0,-5 0 2 16,-1 2-1-16,1-1 1 0,-1 2 0 0,-1 0-2 15,3-1-2-15,-4-2 0 0,3 2 1 0,-1-1 1 0,1-1-2 16,-1 0-1-16,3-1-2 0,1 2 6 0,1-1-6 16,-3 3 4-16,5-1 4 0,-1 2-5 0,1-1-1 15,2 0 5-15,-2-1 3 0,3 2-10 0,-3 1 10 0,0-2-5 16,0-1 0-16,-1 1 0 0,-2 0 6 0,2-2-6 16,-4 3 0-16,1-3 5 0,-3 2-8 0,1-1 8 15,-2-1-8-15,1-1 3 0,-3 2 0 0,0 0-5 16,2-2 0-16,-4 2-1 0,3-2 6 0,-1 3 0 15,0-2-1-15,-1 1 3 0,2-2-9 0,4 2 9 0,-3-1-1 16,0 2-4-16,1-3 5 0,2 3-6 0,1-1 11 16,1 1-7-16,-2 2 3 0,4-2-1 0,-1 1 0 15,2-3 1-15,1 3 0 0,-2 0-1 0,0 1-4 16,-1-1 1-16,-1-2 4 0,0 3 0 0,-1-4 1 0,-1 3-4 16,-4-1-5-16,4-2 10 0,-3 2-5 0,0-1 1 15,-1 0-2-15,1-2-3 0,-2 2 4 0,2 1 0 16,0-1 7-16,-2 1-12 0,0-3 7 0,0 0-4 15,-1 3 4-15,-1-2-2 0,3-1-4 0,-4 0 8 16,1 3-6-16,1-3 0 0,-1 1 2 0,1 0-1 0,1-1-1 16,0 3 0-16,-3-3 1 0,2 2 7 0,-1-1-4 15,1 0 8-15,-2 0-3 0,0-1 11 0,1 4-8 16,1-4 2-16,-2 4 3 0,3 0-5 0,-1-2 5 16,1 3 4-16,0-1 0 0,0 2-4 0,3-2 3 15,-2 1 4-15,0 1-1 0,0 0-1 0,-1-2-4 0,2 0-3 16,-2 0 4-16,0 1-5 0,1 2 2 0,0-2 1 15,-3 1-5-15,2-1-1 0,1-1 6 0,-1 1-6 16,-2 0-2-16,1-1 1 0,0-1 10 0,1 0-5 0,-3-1 8 16,2 3-10-16,1-1 2 0,-3-2 0 0,2 0 0 15,0 0 1-15,0 0-7 0,-2 2 4 0,3-4 1 16,-3 4 3-16,0-1-4 0,0-2-1 0,0 3 1 16,0-3 2-16,0 3-2 0,0-4-4 0,0 3 0 15,0-3 3-15,0 0 1 0,0 1 5 0,0 0-6 0,0 0 4 16,0 0-3-16,0-1-2 0,0 0 0 0,1 0-1 15,-1 1-6-15,0-1 2 0,-1-1-1 0,2 1-3 16,-2 0 0-16,1 0 6 0,0-1-8 0,0 1 2 16,0 0 2-16,1 1-4 0,-2-1 9 0,1 0-7 15,0 0 4-15,0 0 4 0,0 0-4 0,0 0-4 16,0 0 23-16,0 0-69 16,0 0-6-16,0 0-26 0,0 0-48 15,0 0-49-15,0 0-81 0,0 0-79 0,0 0-109 0,0 0-125 16</inkml:trace>
  <inkml:trace contextRef="#ctx0" brushRef="#br0" timeOffset="37827.6493">12724 8382 1222 0,'0'-4'14'0,"0"2"6"0,-2-2 13 0,4-1 8 15,-5 2 1-15,3 0 3 0,1-1-3 0,-1 3 15 16,2-3-2-16,-2 1 3 0,1 1-3 0,-1 0 0 16,2 0 13-16,-2-1 15 0,2 1 14 0,-2-1-5 15,0 0-3-15,0 3 5 0,0-1-2 0,1-2 3 0,-1 3-10 16,-1-2-8-16,1-1-3 0,0 3 6 0,0-1-6 15,0-1-7-15,-2 2-10 0,2-5-9 0,-2 5 9 16,2-1-4-16,-1-2-10 0,1-1-13 0,-2 3 1 0,1-4 0 16,1 3 1-16,-2-3 7 0,0 1-13 0,1 0 4 15,-1 1 4-15,1 1 2 0,-1-2-3 0,0 1-7 16,1-1 9-16,-2-1-12 0,0 2 4 0,0-2-6 0,-1 0-2 16,1-2 2-16,-2 2 2 0,2 0 4 0,-2-2-7 15,2 1 7-15,-3-1-5 0,0 0 1 0,-1 2-4 16,3-3-8-16,-5 1 0 0,-1 1 2 0,2-3-3 0,0 4 3 15,-1-2-2-15,-1-1 2 0,0 2 5 0,0-2 5 16,2 1-7-16,-1 1 3 0,1 0 6 0,-1 0-7 16,1-1 8-16,-1 2-8 0,0-4 2 0,0 5-4 15,0-2-1-15,1-1-2 0,-1 0-7 0,1 2-1 16,-2-2-8-16,1 3 8 0,1 0-2 0,0 0-1 0,0-4 5 16,-1 3-6-16,-1 1 1 0,2-1 8 0,-4 2 1 15,4-2-4-15,-2-1-2 0,-1 3 0 0,3-1-5 16,-3 0 3-16,2 0 4 0,-3 0-10 0,4 0 3 0,-2 0 3 15,-2 0-3-15,3 0-3 0,-5-1 9 0,3 1-7 16,1 3 2-16,-2-3-1 0,2 1 0 0,-2 3-1 16,0-4-3-16,1 3 8 0,-1-1-8 0,-1-3 8 0,-1 3-4 15,3-1 6-15,-2 2-2 0,1-2-4 0,-1-1 8 16,2 0-5-16,0 4 1 0,-2-1-1 0,0-2 3 16,2 0-4-16,-1 1 3 0,1-1 2 0,-1 3-6 15,-2-2 3-15,3-1-4 0,0 2-2 0,-1-2-8 0,2 3 8 16,-2-3-1-16,0 2 0 0,1 0 1 0,0-2-1 15,0 3 1-15,0 0 5 0,0-2 2 0,0 2 0 0,0 0-6 16,0-2-1-16,3 2 0 0,-5 0 1 0,4-1 6 16,1-1-9-16,-5 2 6 0,4-2-10 0,-3 2 6 15,2 0 2-15,-1 0 2 0,2 0-2 0,-3-3-2 16,2 3-1-16,2 3 1 0,-2-6 5 0,0 3-6 0,-1 3 3 16,0-3-7-16,1 0 7 0,1 3 0 0,-2-3 4 15,1 0-6-15,1 1-1 0,-2-1 5 0,1-1-2 16,4 1 0-16,-2 0 0 0,-1 2-4 0,-1-2 6 0,4 2-4 15,-2 0 1-15,-1 1 2 0,2 0-4 0,1-1 5 16,-2 1-2-16,0-2 3 0,2 2-8 0,1-3 3 0,-2 0 2 16,3 2-3-16,-4-2 6 0,2 3-5 0,1-3 2 15,-2 2-1-15,3 0-1 0,-2-1 4 0,-2 2 3 16,1-2-7-16,1 2-3 0,-2-3 9 0,2 3-6 0,-2 1 0 16,-2-2 2-16,-1 1 2 0,3 1-4 0,-3-1 4 15,0 0 1-15,2 1-6 0,-3 0 6 0,2 0 1 0,-2 1-1 16,3-1 2-16,-3-1-2 0,2 2-1 0,-1-1-1 15,0 1 1-15,1-2 0 0,0 1-4 0,1-3 7 16,1 3-5-16,0 0 2 0,1-2 1 0,0 2-5 16,3-2 1-16,-3 3-4 0,1-2 5 0,1 2-7 0,1-2 4 15,-1 1-1-15,0 0-4 0,0 0 8 0,0 0 5 16,-1 1 0-16,2 0-3 0,-1-1 0 0,-2 1-6 16,1 2 4-16,-2-2 7 0,4 1-4 0,-3 0-1 0,1 1-1 15,-1-1-1-15,0 1 4 0,0-2-3 0,1 2-1 16,-2-1 0-16,0-1 9 0,2 1-6 0,-1-1-1 15,3 2-2-15,-3-2 1 0,0 0 4 0,4 2 4 0,-2-2-6 16,0 0-5-16,0-1 2 0,2 2 2 0,-2-2 1 16,1-1 4-16,0 1 0 0,1 2-7 0,0-3 6 15,1 3-2-15,-1-1 2 0,0 0 4 0,0-1 2 0,0 4-4 16,-1-4-4-16,0 1 4 0,1 2-3 0,0-2 5 16,-1 1-3-16,3 0-7 0,-2-1 5 0,1 2-5 15,-1-2 8-15,1 0-6 0,0 3 3 0,1-1-3 16,-2 1 5-16,0-2 1 0,1 2-3 0,2 1 7 0,-1-1 0 15,-1 1 6-15,2 1 1 0,-1-2-1 0,1 1-4 16,-2-1 5-16,0 1-4 0,2 0 0 0,-1 2-6 16,1-2-6-16,0-3-3 0,0 3-3 0,0 0 6 0,0-3-5 15,0 2 4-15,1 0-5 0,-1 0 1 0,0-1 5 16,2 0 1-16,0 0-1 0,-2 2-3 0,1-1 5 16,1 1 4-16,-2-3-1 0,1 3-1 0,1 0 5 0,1-1 0 15,1 2-2-15,-2-1-1 0,3 1-4 0,-3-2-3 16,2 1-4-16,1 0 11 0,-2 1-8 0,5 1 3 15,-3 0-4-15,0-1 5 0,1 0-2 0,0-1-4 0,2 1 11 16,0-1-14-16,-2 1-1 0,3-2 4 0,-2-1 1 16,-1 0 0-16,2 2 1 0,1-3 6 0,-2 1-10 15,-1 0 8-15,3-2 3 0,-3 2-4 0,-1-2 6 16,4 0-6-16,-4-1 1 0,3 1-3 0,-2 0 5 0,2-3-4 16,0 3-3-16,0 1 0 0,-2-1 2 0,5 1-4 15,-3 0-2-15,-2 0 6 0,5 0-4 0,-1-1 6 16,-1 0-4-16,2 3 5 0,-1-3-8 0,-1 3 10 0,1-4 0 15,1 3-4-15,0-1 4 0,0 1-7 0,-2-2 3 16,0 0-1-16,3-1 3 0,-3 1-5 0,0 1-5 0,0-2 3 16,2 1 1-16,-1-2 3 0,-2 2 5 0,1-1-2 15,-1 1-7-15,0-1 2 0,2 1 7 0,-1 0-2 16,-1-2-2-16,0 4 2 0,1-4-6 0,0 1 2 16,3-1 8-16,-2 1-4 0,-2-1 0 0,4 1 0 15,-2 1 1-15,2-2-5 0,-3 1 3 0,4 0-6 0,-4-2 0 16,-1 2 2-16,5-1 6 0,-5-1-3 0,1 1-6 15,0 0 3-15,3-2 5 0,-4 2-4 0,3-1 3 16,-5-1 3-16,4 1-5 0,-4 0-6 0,2 0 6 16,0-1-4-16,-4 2 1 0,3-2 3 0,-1 2-8 0,2-3-1 15,-2 5-1-15,2-5 8 0,0 3-2 0,0-1 6 16,0-2-3-16,0 4 3 0,-2-3 4 0,3 1-3 16,0 1 1-16,-1-1-3 0,1 1 7 0,-1-2-3 15,1 2-12-15,-1-2 2 0,5 1 5 0,-5 0 1 0,1 0-1 16,4-1 0-16,-4 1-9 0,-1-2 5 0,2 3 9 15,1-3 0-15,-3 1-4 0,1-1-4 0,1 0 1 16,-2 0-8-16,1 3 8 0,-1-3-3 0,-2 0 5 16,2 0-9-16,1 0 5 0,-2 0 2 0,1 0 0 15,-2 0 7-15,3 0-4 0,0 0 1 0,-1 0-6 0,1 0 9 16,0 0-8-16,1-3 6 0,-2 3-2 16,3 0-1-16,-2 0-4 0,3 0 4 0,-3-1 1 0,0 0-6 15,-1-1 3-15,5 2 2 0,-5 0-6 0,0-2 4 0,-2 2 2 16,3 0-2-16,-1-1-2 0,-1-1 5 15,-1 1-3-15,3 0-7 0,-2 0 9 0,-2 0 0 0,3 0-2 16,-3 1-3-16,5-3 1 0,-3 3 7 0,1 0-10 16,1 0 3-16,-1 0 4 0,0-1-5 0,0-2 3 15,1 3 1-15,-2 0 1 0,1-2-9 0,-2-1 11 16,2 3 1-16,-2 0-12 0,0-3 5 0,3 3 5 0,-5-2-1 16,5 0 2-16,-2 2-4 0,-1 0 3 0,-1-1-3 15,3-1 2-15,-2 0-9 0,0 2 2 0,-1 0 7 16,3-2-9-16,-2 2 5 0,1-3 2 0,1 3-4 0,-3 0 11 15,-1 0 2-15,5-3-4 0,-2 3-5 0,-2 0 0 16,3-1 5-16,-1-2-3 0,0 3 3 0,-1 0-10 16,1 0 12-16,-3-1-5 0,4-1-2 0,-2 2 5 15,1-2-3-15,-2 2-2 0,-1 0 0 0,2 0 1 16,-2-2-2-16,0 2-1 0,1-1-1 0,-2 1 4 16,1-2-2-16,-1 2 2 0,-1-3 1 0,2 3 1 0,-1 0 3 15,0-1 1-15,0 1-2 0,-1-3-10 0,3 3 6 16,-2 0-1-16,0-1-3 0,2-1 6 0,-1 0-4 15,3-1-6-15,-4 3 2 0,4-2 11 0,-3 0-2 16,1-3 3-16,3 2 0 0,-2-2-9 0,1 3-1 16,-1-2 6-16,1 1 2 0,0 0-6 0,-2 1-5 0,0-1 3 15,-2 1-1-15,0 0 8 0,0 1-2 0,1 0 5 16,-2-2-11-16,0 3 4 0,1-3 2 0,-1 2-4 16,-1-2 4-16,1 2-4 0,-1-3-3 0,3 1 0 15,-1 1 13-15,-2-2-2 0,3 1-5 0,-1 0-4 16,1-2 8-16,-1 1-5 0,1 1 4 0,0-1-6 0,0 1-9 15,0-1 10-15,0 0 1 0,2 0 3 0,-2 1-8 16,0-1 5-16,0-1-2 0,0 2 2 0,0 1 7 16,-2-1-7-16,3-1-2 0,-2-1 1 0,1 2 1 15,0-2 3-15,-1 1 4 0,-2-1-5 0,4-2 0 16,-1 2-4-16,-1-3 4 0,-2 3-2 0,3-2 0 0,0 3-7 16,-3-3 1-16,3 1 5 0,-1 1-3 0,0-2-3 15,0 2 0-15,-1 0 7 0,3 1 2 0,-4-3-5 16,3 2-4-16,0 2 5 0,-3-2-3 0,3 1 6 15,-4-1 1-15,3 0-7 0,-2 2-6 0,3-1 13 16,-3-1 2-16,1-2-6 0,0 2 9 0,1-2-4 0,-2 1-8 16,3-2 10-16,-2 0-3 0,0 0 0 0,1-1-6 15,0 0 6-15,-1-2-9 0,3 2 2 0,-5 1 1 16,3-1 1-16,0 1 1 0,-1 1 2 0,-1 0 4 16,1 0-6-16,0 0 3 0,-2 2-1 0,1 1 8 0,2 0-15 15,-3 0-5-15,0 2-16 0,1-1 2 0,-1 0-8 16,-1 3-14-16,2-4-16 0,-2 3-19 0,1 0-18 15,-3-2-23-15,2 1-28 0,1 0-65 0,-4-2-65 16,3 0-83-16,-4-1-84 0</inkml:trace>
  <inkml:trace contextRef="#ctx0" brushRef="#br0" timeOffset="58276.9842">14051 9249 1798 0,'0'-2'6'0,"-1"2"8"0,2-3 10 0,-1 2 0 16,2 0 7-16,-2 1 0 0,-2-2 10 0,2 2 16 16,-1 0 9-16,1 2 3 0,0-1 3 0,0-1 8 15,0 1-1-15,0-1 1 0,0 0 11 0,1 0-14 16,-2 3-16-16,2-3-1 0,-1 0-11 0,0 2-6 0,0-2-1 16,-1 0 4-16,1 1-14 0,-2 0-4 0,2 0 3 15,-1-1-6-15,-3 3 2 0,3-1 4 0,-7 1 5 16,3 1 6-16,-3-2 4 0,0 3 10 0,-2 0 4 0,-2 0 7 15,-1-1 5-15,0 1-1 0,1 0-3 0,-3 0 0 16,0 1-6-16,0-2-4 0,0 1-1 0,0-1-12 16,-3-1-5-16,1 2 2 0,-3-2-7 0,0 2-14 15,0-4 0-15,-2 5-1 0,-1-4-5 0,0 2 8 0,1 1-4 16,-3-2-4-16,1 2 5 0,1-2 3 0,0 1-6 16,1 0-6-16,-2 0 6 0,2 2-12 0,0-5 2 0,0 5-2 15,-2-1-5-15,3 0 1 0,-2-4-1 0,1 3 0 16,1-1-3-16,-1 1 5 0,-2 1-2 0,1-2 5 0,0 2 1 15,3-1-7-15,-2-1 6 0,-2 2 6 0,0-1 1 16,0-1 1-16,1 0-3 0,-1-1-6 0,-1 1 4 16,-2-1-3-16,0 2 0 0,-3-1-6 0,1-1-1 15,1 3-1-15,-4-3 4 0,2 4 1 0,0-4 0 16,0 5 8-16,-1-2 0 0,2-1 5 0,1 0 0 16,-2 0-2-16,1-1-3 0,1 2 1 0,1 0-1 0,0-4-2 0,1 5 4 15,1-4-4-15,-1 3 11 0,0-1-2 16,3-1 7-16,-2 0 8 0,-1-1-11 0,2 2 1 0,-1-4-1 15,-2 3 2-15,0 2-16 0,1-2 5 0,-1 1-5 16,-2-1 2-16,1-1 6 0,0 2-3 0,-4 0 2 0,5 0-2 16,-3-2 2-16,0-1 0 0,-1 1 1 0,1 0-2 15,0 1-3-15,2-3 0 0,0 3-4 0,-1-2-3 16,4-1 6-16,0 3-4 0,0-3-3 0,2 2 1 16,-1-1 3-16,1 1-3 0,1-2 4 0,-2 2-4 15,2 0 11-15,0-1-1 0,-2 1 2 0,1-1-11 0,0 0 5 16,1-1 6-16,0 0-4 0,1 1 5 0,2 1-11 15,-1 0 4-15,2-1-2 0,0 0 0 0,2 0 0 0,-2 2-4 16,3-2 3-16,0-1-3 0,1 0-4 0,0 3-1 16,3-3 0-16,-2 0 2 0,2 0-2 0,1 3 4 15,1-2-4-15,3 0-3 0,-1-1 8 0,3 0-10 16,-1 0 7-16,-1 0 2 0,3 0 2 0,-1 0-8 0,3 0 6 16,-1 0 0-16,1 0-4 0,1 0 5 0,-4 0-3 15,4 0-2-15,0 0-5 0,0 0 2 0,-1 0 2 16,1 0-1-16,0 0-3 0,0 0 5 0,0 0 1 0,0 2 6 15,0-2 4-15,-2 0-4 0,1 1-9 0,1-1 4 16,-2 1 4-16,0-1-2 0,2 0-4 0,-1 0-2 16,-3 0-8-16,2 0 5 0,0 0 11 0,1 0-1 0,-1 0-1 15,0 0-2-15,2 0-5 0,-1 0 5 0,1 1 5 16,-2-1-1-16,1 0-10 0,1 0 1 0,0 0 1 16,0 0 3-16,0 0 6 0,0 0-16 0,0 0 9 0,0 0 1 15,0 0-3-15,0 0 9 0,0 0-6 0,0 0-1 16,0 0-3-16,0-1 10 0,-2 2-10 0,4-1 5 15,-2 0 3-15,-2 0-5 0,4 0 8 0,-2 0-6 16,0 0 8-16,0 0-4 0,0 0 8 0,0 0-5 0,0 0 0 16,0 0-3-16,0 0-2 0,0 0 3 0,0 0-5 15,0 0 11-15,0-1-13 0,-2 1-5 0,0 0 0 16,2 0 5-16,-1 0 0 0,1 0 2 0,-2 1-5 0,1-1-4 16,-1 0 4-16,2 0 9 0,-2 0 3 0,1 0-6 15,1 0-1-15,-2 2 0 0,2-2 0 0,-2 1 0 16,2-1-3-16,0 0-1 0,0 1 1 0,0-2 1 0,-2 0-3 15,2 2 1-15,0-1 6 0,0-1-2 0,0 1 0 0,0 0 0 16,-2 0 0-16,1-2-2 0,1 5 2 16,-2-3 4-16,0 0-4 0,2 1-2 0,-1-1 5 15,-1 1-6-15,2-1-10 32,-11 2 20-17,0 1 8 16,11-3-17 1,-11 2 0-17,0 1 6 17,11-3 15-1,-21 1-17-31,-2-1-2 0,18 1-2 0,0-1 0 15,0 0 4-15,-2 0-2 0,2 0 7 0,-1 0-9 16,-1 0 10-16,-1 0-8 0,-1 0 0 0,1 0 10 16,0 0-12-16,-3 0 0 0,1 0 1 0,1 0 4 0,-2 0-4 15,1 0 1-15,1-1 7 0,-2 1-7 0,1 0 0 16,1-1 1-16,-4 0-2 0,5 2 1 0,-1-4 0 0,1 3 3 16,-1 0-8-16,-1 0 6 0,2 0 5 0,-1 0-1 15,-1 0-3-15,2 0 9 0,-1 0-6 0,1 0 2 16,0 0-2-16,0 0 0 0,-1-1 4 0,2 0-3 0,1 1 6 15,-2 0-17-15,2 1 8 0,-1-2-6 0,1 2 10 16,3-2 3-16,-2 2-12 0,-1 0 2 0,0-1 0 16,2-1 9-16,-2 1-5 0,1 0 3 0,2-1-5 15,-4 1-15-15,2-3 13 0,0 3 4 0,2 0-6 0,-1 0 2 16,0 0 0-16,2 0 0 0,-3 0 0 0,3 0 0 16,-3 0 0-16,1 0 0 0,3 0 6 0,-6-2-5 15,4 4-1-15,0-2-3 0,-4 0 1 0,2 0 9 0,0 0-11 16,0 0 3-16,-2 0-3 0,3 0 1 0,-5 0 3 15,1 0-4-15,-1 0 4 0,1 0-5 0,-2 3 10 16,0-3-5-16,0 0 5 0,0 0-6 0,-2 0-1 0,3 0 11 16,-2 1-7-16,0 0 1 0,-2-2-3 0,4 2 2 15,-3-2-6-15,-1 1 3 0,1-1 4 0,1 1-1 0,-3 0-6 16,1 0 3-16,-1 0 1 0,0 0-2 0,-2 0-4 16,0 0 6-16,1 0-3 0,-3 1-6 0,1 0 11 15,-2-1-8-15,0 2 3 0,0-1 1 0,0 0 5 16,0 0 1-16,-1 3-4 0,0-3 4 0,0 1-2 0,-2 1 3 15,1-3-1-15,-1 2-4 0,0 1-4 0,-2-2 2 16,2-1 8-16,-3 3-3 0,3-3-5 0,-4 4 0 16,5-3-3-16,0 2 10 0,-3-1-1 0,0 0-4 0,3 0-4 15,-1-1-3-15,1 1 7 0,0 0 2 0,0-1 7 16,1 1-12-16,-2 1 6 0,3-2-3 0,-3 2 0 16,1-3 4-16,0 5-2 0,-1-5-1 0,-1 4 1 0,-1-3 0 15,2 2-6-15,-5-1 6 0,2 0 0 0,-2 2 0 16,0-3-1-16,-1 3-2 0,-1-1-3 0,1-3 9 15,1 3-1-15,0-1-8 0,-5-2 2 0,7 3 1 0,-2-1 1 16,-2 0 7-16,3-1-7 0,0 0-6 0,1-1 3 16,-1 3 3-16,3-1-2 0,-2 0 2 0,0-1-2 15,1 1-1-15,-1-1-1 0,4 1 8 0,-4 1-1 0,-1-1-1 16,1 0 2-16,0 0-6 0,1 1 0 0,-3 0-2 16,2-2 6-16,-4 2-7 0,3 0 0 0,-3-1 6 15,1 1-4-15,1-1 5 0,-1 2 0 0,1-4-2 0,1 3 0 16,-2 0 1-16,1-2-1 0,2 0-3 0,-2-1 6 15,0 3-3-15,0-2 0 0,3 0 2 0,-1-1-6 16,0 0 10-16,-1 2-1 0,3-2-1 0,-2 0-1 0,2 0-6 16,-2 0 3-16,0 3-2 0,0-3 7 0,1 2-7 15,0-2-1-15,-1 0 3 0,1 0-5 0,0 0 10 16,1 2 0-16,0-2 1 0,0 0-5 0,-1 0-6 16,2 0 7-16,0 1 0 0,1-1-6 0,1 0 0 0,1 0-5 15,-3 1 2-15,3-1 7 0,3 1-3 0,-3-1-1 16,1 3 2-16,1-3 6 0,1 1 0 0,-3-1-4 15,1 0 0-15,1 0-6 0,-1 0 12 0,0 0-1 16,1 0-9-16,-2-1 2 0,3 1 4 0,-1 0 0 0,-3-3 3 16,3 3-8-16,0-1 5 0,-1 1-8 0,1-4 8 15,1 4-2-15,-1-5-5 0,1 5 8 0,-3-2-4 16,5-1 6-16,-3 0-5 0,2-1 4 0,0 2-4 0,0 1 3 16,0-3-8-16,0 1 5 0,0 0-4 0,0-1 2 15,-2 1-1-15,1 2 1 0,2-2 2 0,-1 0-7 16,1 1 12-16,2-1-10 0,1 2 5 0,0-2 0 0,1 1 2 15,1-1-4-15,1 3-2 0,-2-1 4 0,4-1-3 16,-3 2 8-16,1-2-10 0,1 2 8 0,1 0-6 16,-2 0 3-16,2-3 5 0,-1 3-1 0,1 0-6 15,1 0-2-15,-2 0 13 0,0 0-11 0,1-1-1 0,1 1 1 16,-2 0-1-16,0-1 6 0,2 1 2 0,-1 1-8 0,1-2-1 16,-2 1 1-16,2 0 8 0,-2-2-5 15,1 2-3-15,1 0 4 0,0 0-2 0,2 0 4 0,-3 0-5 16,3-1 2-16,-1 1-5 0,3 0 9 0,-2 0-3 0,-1 0-6 15,3-1 9-15,-2 1-4 0,1 0 0 16,-1 0 0-16,-2 0 1 0,1 0-10 0,2 0 9 0,-1 0-1 16,-2 0-1-16,2 0-2 0,1 0 8 0,-1 0-2 15,0 1-2-15,0-1 5 0,0 0-7 0,3 0 6 16,-3 0-6-16,1 0 7 0,2 1-12 0,-2-2 4 0,1 1 3 16,1-1 0-16,0 1 2 0,-2 0-8 0,2 0 8 15,0-3-7-15,-1 3 8 0,1 3-1 0,0-6-2 16,0 6 0-16,0-6-5 0,1 3 6 0,-1 0-2 15,0 3-3-15,0-3 4 0,0 0-2 0,2 0 2 0,-2 0-3 16,0 0 5-16,0 0-6 0,0 0 1 0,0 0 1 16,0 0-7-16,0 0 7 0,0 0-1 0,0 0 3 0,0 1 0 15,0-1 2-15,0 0-10 0,0 0 10 0,1-1 3 16,-1 1-6-16,-1 0 1 0,2 0-2 0,-2-3 0 0,1 3-1 16,0 0 8-16,0 0-1 0,0 3-6 15,0-3 7-15,0-3-3 0,0 3 1 0,0 0-1 0,0 3 5 16,0-3-3-16,0 0-4 0,0 0 3 0,-2 0-5 15,1 0 4-15,1 0 0 0,0 0-4 0,-2 0-3 0,0 0 5 16,1 0 2-16,-1-3 1 0,-1 6-8 0,1-3 3 16,1 0 0-16,-5 0 1 0,3 0 6 0,-2 0-5 15,0 0 0-15,0 1-7 0,-4-1 10 0,-2 1-1 0,3 1-2 16,-3-1-2-16,-2 0 6 0,0-1-6 0,-2 0 8 16,0 3 1-16,0-3-6 0,-2 0-1 0,0 0 0 15,0-3 11-15,0 3-15 0,-1 0 9 0,1-2-10 0,-2 0 3 16,1 0 8-16,-1-1-6 0,-1-2 5 0,1 3-7 15,0-3-1-15,-1 0-2 0,0 2 5 0,2-1 3 0,-1-1-8 16,1 0 1-16,-1 2 2 0,0-2 1 0,2 3 2 16,1-2 7-16,-1 1-7 0,-2-1-6 0,3 1 5 15,-1 1 3-15,2-1-4 0,-2 0 2 0,1 2 3 16,-3-2-9-16,3 1 3 0,-1-1 4 0,0 3-1 16,-1-3-2-16,1 1 2 0,2 0-4 0,0 1-6 0,0-3 9 15,0 3-5-15,2 0 0 0,-3-2 3 0,2 0 5 16,0 1-11-16,-1 0 15 0,0 1-2 0,2-1-5 15,-2 0 7-15,2-3-4 0,0 5-1 0,-1-3-4 0,1 1 8 16,-1-1-12-16,3-1 8 0,-3 1-4 0,-1-1 2 16,0 1 2-16,2 0-7 0,0-1 1 0,-2 0-1 15,2 0 3-15,-1 0-3 0,1 2 5 0,1-1-3 0,0 0 6 16,-1-1 1-16,1 2-4 0,2-1 7 0,1 1-6 16,-4-1-1-16,5-1 4 0,0 1-8 0,-2 2-3 0,2-3 7 15,-2 1-1-15,1 3-5 0,1-4 6 0,0 4 2 16,0-5-4-16,-3 5 1 0,3-3 2 0,-2 2-8 15,0-2 7-15,0 2 0 0,-1-3-1 0,-2 2 1 0,2-1-6 16,-1 3 6-16,-1-3-3 0,0 2 3 0,-4-3-2 16,4 0 6-16,-3 4-4 0,2-3-6 0,0 1 8 15,-1 0-2-15,0 0-3 0,2-1 8 0,-1 2-9 0,0-1-1 16,3 0 7-16,-2-1-1 0,5 3-6 0,-3-1 3 16,2-2 8-16,1 1-6 0,0-1 1 0,-3 2 1 15,3-1 0-15,0 0-4 0,-3-1 6 0,1 2-8 0,1-3 1 16,-2 2 3-16,3 0-4 0,-3-2 1 0,2 0-8 15,-1 2 9-15,2-2 1 0,0 1 2 0,-1 0-2 16,1-1-5-16,0 2 10 0,-1-1-4 0,2-2-2 0,1 3 4 16,-2-3 0-16,0 2-2 0,0-2-4 0,2 1 4 15,1 1 0-15,-2-1-5 0,0 1 3 0,2-1-7 16,2 1 4-16,-2-2 5 0,0 2 1 0,2-1-8 0,-3-1-3 16,1 0 8-16,0 2 0 0,1-3 4 0,-3 1-9 15,1-1-5-15,0 2 6 0,-2-4-2 0,1 4 11 16,1-1-10-16,-2 0-2 0,2-2 6 0,1 4 5 0,-1-2-1 15,1 0-6-15,0 1 12 0,-1-1-12 0,1 2 3 16,2-1 2-16,-2-1-5 0,2 2 3 0,0-1-1 16,-2 1-1-16,2-1-5 0,0 1 4 0,-2-1 10 0,4-1-6 15,-4 1 1-15,2 0-6 0,-2 0 10 0,2-1-6 16,-3-1 2-16,1 2 0 0,0-3-5 0,-1 1 3 16,2 0-5-16,-2 0 5 0,0-3-3 0,1 1 9 15,0 4-3-15,1-4 5 0,-1 3-5 0,0-1-1 0,1 0 4 16,0 0-4-16,1-1 0 0,-2 3-5 0,2-1 3 15,0-1-7-15,0 1 6 0,-1-1 8 0,-1-1-2 16,1 3-3-16,0-1-5 0,0 0 9 0,1 1-4 0,0 0-2 16,0 0-7-16,1 1 2 0,-1 1 4 0,1 0 3 15,1-1 5-15,-2 0-12 0,3 1 4 0,-2 0 4 16,1 2 8-16,1-3-6 0,0 3-6 0,-2 0-4 0,1 0-3 16,1 0 6-16,0 0-1 0,0 0 1 0,0 3-6 15,-2-3-7-15,4 1-1 0,-4 0 6 0,4 0 5 16,-2 0-5-16,0 0-1 0,-2-1-5 0,2 3 8 0,0-1 1 15,-2-2 4-15,1 4 2 0,1-1-2 0,-2 5 1 16,1-1 4-16,-3 4 4 0,1-3-6 0,0 6 3 16,0-1-2-16,-3 1-1 0,4-2-5 0,-1 2 2 15,0-2-2-15,-1 1-2 0,3 1 4 0,-2-1 0 0,1-1 3 16,2 2 2-16,-2-4-1 0,1 2 1 0,-1-2 0 16,2-1 2-16,2 0-2 0,-4 1-4 0,4-2-1 15,-4-1-3-15,2 2 4 0,0-1 6 0,0 1-4 0,2-2-3 16,-2 2 5-16,3-2 0 0,-3-1 2 0,0 2-6 15,2 1 6-15,-2-1-4 0,1-1 1 0,-1 1-1 16,0-3-5-16,0-1 9 0,0 1-6 0,0-1 4 0,0-3-7 16,0 2 2-16,2-2-2 0,-1-1 4 0,1 3-2 0,-2-3 0 15,2 0 3-15,-1-2 2 0,1 4-2 0,-2-2 4 16,-3 0 0-16,3 0 3 0,-2 0-3 0,2-3-1 16,0 3-2-16,-2 0 2 0,2-1 4 0,0 0-8 15,2 1 0-15,0-2-6 0,-2 2 11 0,0 0-6 0,0 0 4 16,0 0 2-16,0 0-4 0,0 0 1 0,-2-1-3 15,2 0-1-15,0 1-5 0,0-3 0 0,0 3 1 16,0-2-11-16,2 1 6 0,-1-1 1 0,1-1 7 0,-4-1-5 16,2-3 0-16,-1 1 0 0,1-6-1 0,0 0 10 15,0-2-6-15,-2-3 5 0,2 2-6 0,2-3 8 0,-4-2 4 16,2 3 2-16,2 0-5 0,-4 0-4 0,2 0 8 16,-2 1-6-16,2-1 6 0,-1 1-4 0,-1 3-5 15,1 0 6-15,-1 1 6 0,2 0-5 0,-3 2-4 0,1 1 3 16,2 1-2-16,-1-2 4 0,1 4-4 0,0-2 1 15,-3 1-4-15,3-1 9 0,0 2-1 0,-2 0-3 16,1 0-1-16,-1-2-1 0,2 5 6 0,-1-2-4 16,-1 1-2-16,0-1-4 0,2 1 5 0,-1 0-9 0,1 0 11 15,0 2 0-15,0 1-9 0,-2-4 0 0,2 5 9 16,2-1 1-16,-4-2-3 0,2 3 7 0,0-1-6 16,2 0 3-16,-2 0-1 0,0 1-3 0,0 0-2 0,0-2-6 15,0 2 3-15,1 0-2 0,1 0 1 0,-2 0-3 16,0-3 4-16,0 3-7 0,0 0 1 0,0 0 2 0,0 0-6 15,0 0 2-15,0 0-1 0,2 0-1 0,-1 0 7 16,1 0 1-16,1 0 1 0,0 0-3 0,1-1 8 16,1 0 1-16,0-1-4 0,0 0 3 0,3 2-6 15,1-3 5-15,-1 2-1 0,3-2 0 0,3 2 3 0,-2-2-4 16,5 2-1-16,-3-2 7 0,3 3 3 0,1-1-3 16,-2 1-2-16,0-1 5 0,1 2-2 0,0 0 0 15,-4-1 2-15,0 0-5 0,-1 0 2 0,-1 2 1 0,0-1 1 16,-3 0-6-16,0-1-1 0,-3 0 3 0,0 0 0 15,1 3 0-15,-3-3-9 0,-3 0 8 0,3 1 2 16,-1 0 3-16,-1 0-8 0,1-1 1 0,-2 1 3 0,2 0-5 16,1-1 10-16,-3 0-8 0,3 0-1 0,-1 0 4 15,-2 0 5-15,3 0-6 0,-2 0-3 0,1 0 9 16,1 0-6-16,-3 0-4 0,3 0 6 0,-1 0-2 16,-2 0-4-16,1 0 8 0,-1 0 1 0,2 0-6 0,-2-1 0 15,1 1 5-15,-1 1-4 0,2-1 4 0,-2 0-2 16,0 0-1-16,0 0 0 0,2 0 2 0,-1 0 0 15,1 0 3-15,-2 0-8 0,1 0-2 0,1 0 5 0,0 0 1 16,-2 0-1-16,1 0-5 0,1 0 7 0,-2 0-4 16,1 0 2-16,1 0-13 0,-2 3-8 0,3-6-11 15,-3 6-17-15,1-3-13 0,1 0-25 0,-2 0-31 0,2 0-15 16,1 0-23-16,0 0-13 0,-1 2-22 0,2-2-19 16,3 2-25-16,2 0-42 0,-1-2-22 0,2 5-36 15</inkml:trace>
  <inkml:trace contextRef="#ctx0" brushRef="#br0" timeOffset="61434.8202">5916 8756 1996 0,'0'2'7'0,"1"-2"14"16,-1-2 5-16,2-1 5 0,-2 3 1 0,0 0-2 0,0 0-2 16,0 0 17-16,0 0 6 0,0 0 1 0,0 0 7 15,0 0 3-15,0 0 7 0,0 0 7 0,0 0 10 16,0 0-17-16,0 0-5 0,0 0-9 0,0 0-12 0,0 0-10 15,0 0-1-15,0 0-1 0,0 0-5 0,0 0 0 16,0 0-10-16,0 0 1 0,0 0 6 0,0 0 18 16,0 0 22-16,0 0 10 0,8 7 9 0,-8-7 10 0,0 0 4 15,0 0 1-15,0 0 0 0,0 0-10 0,84 22-26 16,-62-19-14-16,0 2-7 0,2-1-12 0,1-1-4 16,0-1-6-16,0 1-3 0,-1 0-5 0,-1-1-3 0,-1 2 1 15,1-1-5-15,-5-2-1 0,2 2 1 0,-1-2 0 16,-3-1 1-16,0 3-1 0,0-3-3 0,-2 0 3 15,-3 0 5-15,0 0-1 0,0 0-1 0,-5 0 4 16,-6 0 9-16,0 0-1 16,19 2 3-1,-19-2-4 1,0 0 1 0,0 0-11-16,0 0-27 15,0 0-8-15,0 0-10 0,0 0-22 0,0 0-20 16,0 0-46-16,0 0-58 0,0 0-62 0,0 0-86 15,0 0-99-15</inkml:trace>
  <inkml:trace contextRef="#ctx0" brushRef="#br0" timeOffset="63565.2893">9559 10278 2824 0,'0'0'17'16,"0"0"18"-16,0 0 10 0,0 0 13 0,0 0 7 15,0 0 3-15,0 0 10 0,0 0 15 0,0 0 7 0,-96 0 6 16,96 0 7-16,0 0 2 0,0 0-8 0,0 0 2 15,0 0 6-15,0 0-10 0,0 0-10 0,0 0-17 16,0 0-4-16,0 0-11 0,0 0 3 0,0 0-5 0,0 0-10 16,0 0 4-16,0 0-16 0,0 0 1 0,0 0-16 15,0 0-3-15,0 0 1 0,0 0-1 0,0 0-2 16,0 0-3-16,0 0 5 0,0 0-4 0,0 0 19 16,0 0-8-16,0 0 3 0,0 0 10 0,0 0-2 0,0 0 0 15,0 0-3-15,0 0-1 0,0 0-8 0,0 0 11 16,0 0-8-16,0 0 1 0,0 0 2 0,0 0-6 15,0 0 4-15,0 0-4 0,0 0 6 0,0 0-6 0,0 0-1 16,0 0-4-16,0 0 15 0,0 0-17 16,11 7 6-16,-11-7 4 0,0 0-6 0,0 0 0 15,0 0 3-15,0 0 3 0,52 21-2 0,-42-17-2 16,4 0 4-16,2-1 2 0,4 3-7 0,1-3-7 16,6 2 5-16,3 0-4 0,6 2-13 0,2-2 3 0,5 2 2 15,7-2-3-15,4 4 2 0,4-1 1 0,5 2-5 16,2-1-4-16,3 0 13 0,4 1-6 0,-2 1-3 15,-1-2-6-15,-1 0 0 0,-3-2 2 0,-5-1-2 0,0-1 0 16,-5 0 2-16,-6-4 0 0,0 2-6 0,1-2 10 16,-1 0-1-16,-1-2-1 0,1 0 4 0,-2 1-4 0,4-2-2 15,-2 2-2-15,-3 0 4 0,-2 0-6 0,-5 0-6 16,-4 0 6-16,-3 0-11 0,-7 2 3 0,-6-2-7 16,-3 0 0-16,-6 1-8 0,-3-1-14 0,-2 0-5 15,-5 1-21-15,0-1 2 0,0 0-31 0,-3 0-15 16,-1-1-32-16,-1 1-37 0,0-3-41 0,-3 2-57 0,1 1-72 15,-3-2-99-15,-3 0-97 0</inkml:trace>
  <inkml:trace contextRef="#ctx0" brushRef="#br0" timeOffset="72720.1694">8195 10764 3259 0,'-1'0'3'16,"-1"-2"6"-16,-3 0 6 0,8-2 4 0,-6 3 0 15,2-2-8-15,1 3 1 0,0 0 3 0,0 0 7 16,0 0 3-16,0 2 7 0,0-1-7 0,0 0 1 0,0 1 10 16,0-2-7-16,0 2-3 0,0-2-5 0,0 2-12 15,1 3-15-15,1-3 6 0,1 5 1 0,-1-2 1 16,1 4 9-16,0 2 2 0,2-2-5 0,-2 3 8 0,3 1 3 16,-3-1-5-16,2-3 2 0,-3 3 0 0,2-3 8 15,0-1 14-15,-1-3 13 0,2 1 7 0,-4-1 19 0,7-1 12 16,-5-1-1-16,2-1 1 0,0 0-6 0,1 0-13 15,2-2-5-15,1 0-7 0,3 0-23 0,-2-2-1 16,5 0-3-16,2-2-5 0,-1-3-1 0,4 1-6 0,4-2 4 16,-3-2-3-16,1-1-3 0,3 1 1 0,-3-5-6 15,1 2 5-15,-1-1-8 0,-1 0 1 0,1 0-6 16,-2-2-3-16,-1 3 6 0,-2 1-8 0,0-1 4 16,-2 3 1-16,0 1-1 0,-2 1 6 0,-2 2-7 0,-1-2-1 0,-2 4 1 15,-1 0-4-15,0 0 2 0,-3-1-5 16,3 5-9-16,-2-4-26 0,0 1-11 0,2 2-22 15,0 1-22-15,1-1-12 0,0 0-28 0,2 1-27 0,0 0-20 16,0 2-8-16,2-1-27 0,-4-1-39 0,2 3-40 16,-1-3-70-16,-1 4-56 0</inkml:trace>
  <inkml:trace contextRef="#ctx0" brushRef="#br0" timeOffset="90539.3979">7503 15894 1369 0,'-8'0'2'0,"1"-3"1"16,-3 3 0-16,5-1-3 0,-5-2-2 0,4 2 5 15,-5 0-1-15,5-2-4 0,1 3 2 0,0 0 11 0,0 0 18 16,1 0 8-16,1 0 13 0,1-1-2 0,1 1 6 16,-1 0 17-16,2 0 4 0,0 0-1 0,0 0-6 0,0-2 1 15,0 4-7-15,0-4 7 0,0 2-2 0,0 0-5 16,0 0-6-16,2 0 3 0,-4 2-9 0,2-2 2 0,-2 0 4 15,1 1 1-15,-1 1 8 0,0 1 1 0,-2-3 5 16,0 4 14-16,0-4 0 0,1 3 7 0,-2-2 5 16,2 0-2-16,0 2 0 0,-2-3 13 0,2 3-2 15,1-3-13-15,-1 1 13 0,0-1-10 0,3 1-2 0,-2-1 7 16,2 0-3-16,0 0-16 0,0 0-1 0,-3 0-11 16,2 0-10-16,2 0 2 0,-1 0-11 0,0 0-12 0,-1 0-10 15,-1 0-2-15,4 0 0 0,-1-1-1 0,2 2-6 16,-3-1-2-16,0 0 6 0,0 0 7 0,2 0 0 0,-1 0-14 15,1-1-10-15,1 1-10 0,-1-1-6 0,1 1 4 16,2 1-2-16,-1-1-3 0,3 1 10 0,2 1 12 16,2 0 24-16,2-2 8 0,1 4 8 0,5-1-8 15,-3-2-2-15,4 2-5 0,1-2-16 0,-2 2-3 0,1-3-10 16,0 2-1-16,0 0-1 0,-3-1-3 0,1 1-1 16,-1-1 4-16,1 1-1 0,-1-1 5 0,0 1-4 15,-2-1-4-15,2-1-11 0,-1 3 2 0,-1-2 12 0,0 2-14 16,-1-3 13-16,-3 1-4 0,-1-1-11 0,-1 2 23 0,-3-2-10 15,-1 1 5-15,-2 0 6 0,-1-1-15 16,-1 0 4-16,-1-1 7 0,0 1 5 0,2 0-5 0,-4 0 25 16,2 0 0-16,0-1-12 0,-1 1 26 0,1 0-5 15,-2 0-15-15,2 0 4 0,0 1-7 0,0-1-12 16,0 0 7-16,0 0-54 0,0 0-8 16,0 0-15-16,0 0-42 0,0 0-48 0,0 0-59 15,0 0-58-15,0 0-66 0,0 0-89 0,0 0-103 16</inkml:trace>
  <inkml:trace contextRef="#ctx0" brushRef="#br0" timeOffset="93395.9882">8951 15937 1391 0,'0'0'23'0,"0"0"23"0,1-3 9 16,1 3 23-16,-2-1 16 0,2 1 21 0,-2-1 19 0,1 0 12 15,1 1 4-15,-2 1-2 0,1-1 8 0,1 0-6 16,-2 1 2-16,2 0-7 0,-2-1-14 0,0 2-2 0,0-2-19 16,1 1-18-16,-2-1-10 0,2 0-13 0,-2 0-12 15,4 0-9-15,-3-1 8 0,0 1-13 0,0 1 5 16,0-1 4-16,0-1-2 0,0 2 9 0,0-1-5 0,0 0 3 16,1-1 0-16,2 1 1 0,-1-2-7 0,1 2 2 15,-2 0-4-15,4 0-9 0,-1 0 4 0,0 0-2 0,1 0-1 16,0 0-3-16,2 0-8 0,-2 0-11 0,2 0 5 15,-1 0-5-15,2 2-11 0,0-2 4 0,0 1-13 0,0-1-1 16,3 0 12-16,-2 0 4 0,1 3-11 0,1-3 8 16,0 0 6-16,-1 0-13 0,-1 1 8 0,0-1 1 15,1 1-9-15,1-1 3 0,-2 0 1 0,1 2-6 16,-3-2-2-16,1 1 10 0,2-1-8 0,-3 2 10 0,3-1-10 16,-2 0 4-16,0-1 4 0,1 1 2 0,1-1 20 15,0 2-2-15,-1-2-2 0,4 0-4 0,-2 2-1 16,3-2 10-16,-3 0 6 0,2 0-25 0,-1 0 4 15,0 0-9-15,2 0-2 0,-1 0-5 0,-1 2 17 0,1-2-21 16,0 1-6-16,1-1 20 0,-2 2-19 0,1-2 9 16,0 2 3-16,-1-2-3 0,1 0 0 0,-2 1 14 0,1-1-22 15,0 3 13-15,2-2 6 0,-3-1-26 0,0 3 22 16,1-2-5-16,1 0 5 0,0 0-20 0,0-1 39 16,-2 2-26-16,3-2 13 0,-1 2 10 0,-1-2-16 0,1 2 9 15,1-2-11-15,-1 1 11 0,-2-1-24 0,3 0 24 16,-1 0-21-16,-1 2 10 0,1-2 2 0,-3 0-5 15,2 2-3-15,-2-2 5 0,1 0 7 0,-1 0-12 0,-1 0 1 16,2 0 2-16,-4 0-2 0,3 0 3 0,0 0-3 16,-3 0-2-16,1 0 3 0,2 0 3 0,-4 0 1 0,5 0-3 15,-3 0-4-15,-2-2 7 0,5 2 4 0,-3-2-2 16,2 2-4-16,-2-1-1 0,1 1 4 0,-1 0-3 0,-1-2 1 16,1 2 1-16,-1 0-5 0,-1 2-4 0,3-2-2 15,-5 0 11-15,4 0-5 0,-3 0 0 0,-1-2 3 16,3 2-5-16,-2 0 9 0,-2 0 1 0,3 0-9 15,-1 0-4-15,1-2-3 0,-1 2 4 0,0 2 4 0,0-4-7 16,0 2 7-16,2 0-2 0,-2 0 7 0,1 0 2 16,1 0 3-16,2 0-1 0,-1-2 0 0,0 2 2 0,1-1-7 15,-1 0 5-15,2 0-2 0,-2 1-3 0,2 0-1 16,2-3 4-16,-1 3-10 0,0 0 4 0,2 0 3 16,-3 0-6-16,2 0 0 0,0 0-2 0,1 0 4 15,-2 0-10-15,0 0 10 0,0 3 2 0,-1-6-8 0,0 3 4 16,-2 3 0-16,2-3 2 0,0 0-2 0,0 0 4 15,-2 0-4-15,2 1-2 0,1 0 4 0,-3-2 3 0,2 1-1 16,-1 1-6-16,0-1 6 0,-1 1-3 0,3-1 3 16,-1 0-4-16,-2 0-2 0,1 0-3 0,0 0 5 15,0 1 5-15,0-2-10 0,0 2 7 0,-2-2-2 0,1 0-2 16,0 1-2-16,-1-1 11 0,0 1-8 0,-1 0-1 16,1 0 5-16,-2-1-1 0,2 1-5 0,-1 1 6 15,2-1 3-15,1 1-8 0,0-2 6 0,2 1-2 0,-1 0 3 16,0 1-9-16,2-1 6 0,-3 1 0 0,3-2-6 15,0 1 1-15,0 0 6 0,-1 1-6 0,1-1-5 0,0 0 6 16,-1 1 8-16,3-2-2 0,1 2-3 0,-1-1-2 0,-2 0-3 16,3 1 8-16,0-1-3 0,0 2 3 15,2-2-11-15,-1 0 3 0,0 2 8 0,-1-2 0 0,0 1-6 16,2-1 2-16,-3 0 2 0,4 0 3 0,-4 0-5 16,0-1 0-16,0-1 4 0,2 0-1 0,-3 2 1 15,1-1-4-15,2 0-4 0,-2 0 2 0,2 0 8 0,-2 0-8 16,0 1 0-16,1 0 4 0,2-3 2 0,-4 3-1 15,2-1-4-15,0-1-1 0,0 1 2 0,2 1 2 0,-2-1 0 16,0 1-8-16,0 0-3 0,0-2 5 0,0 2 11 16,-4 0-7-16,5 0 2 0,-2 0-4 0,2 0-1 15,-3 0 6-15,-1-2 7 0,-1 2-7 0,4 2-6 0,-3-2-1 16,-1 2-3-16,3-4 12 0,-2 4-7 0,2-2-1 0,-3 0-3 16,2 1 8-16,1-1-2 0,-1 0 0 15,-1 0 11-15,-1 0-17 0,2 0 5 0,-1 0 8 0,1 0-5 16,3 0-10-16,-3 0 10 0,1 3 2 0,-2-3-6 15,6 0 2-15,-4 1 4 0,2-2-10 0,0 2 8 0,1-1 4 16,-3 0-6-16,2 0 5 0,0 0-12 0,-2 0 9 16,0-1-1-16,2 1-1 0,-3 0-3 0,1 0 1 15,2-2 0-15,-2 2-3 0,-1 0 12 0,0 0-7 0,2 0 0 16,-2 0 0-16,2 0 7 0,-2-1-5 0,3 1 2 16,-3 0 1-16,2 0-10 0,0-1 5 0,-1 1 0 15,0-2-2-15,0 0-7 0,1 2 11 0,0 0-2 0,-2-1-4 16,0-1 6-16,1 2-2 0,-1 0 3 0,1 0-1 15,-3 0 2-15,1-2-10 0,0 0 5 0,-3 2 1 16,2-1 3-16,-1 0-3 0,-2 0-5 0,1-1 8 0,0 2 3 16,-2 0-2-16,2 0-1 0,1 0-1 0,-6-1-4 15,4 1 6-15,1 0-6 0,0-2 6 0,-3 2-12 0,4-2 7 16,-2-1-3-16,1 3 4 0,-1-1 2 0,0-1-6 16,1 2 6-16,-1-1-17 0,0 1 14 0,-1-1-1 15,2 0 2-15,0 0-2 0,-2 1-6 0,1-2 5 0,-1 1-3 16,0-1 14-16,-2 2-8 0,3 0 0 0,-4-2 0 15,4-1-2-15,-2 3 9 0,-1 0-5 0,2 0 2 0,-3-1-6 16,6-2 4-16,-6 3 0 0,3 0-2 0,1-2-2 16,-1 0 0-16,1-2 0 0,-1 4 4 0,1-2 1 15,1 2-8-15,-3-2 5 0,3-1-2 0,-1 1 4 0,1 2-4 16,-1 0 4-16,0-1-6 0,0-1 3 0,1 1 6 16,-1 0-7-16,0 1-1 0,1 0 3 0,-1-3 0 15,2 3 0-15,-4 0 1 0,3 0 3 0,-1-1-2 0,0-1-6 16,-1 1 10-16,2 0-8 0,-3 1 2 0,2-1 5 15,-1 1-8-15,0-1-1 0,0 1 0 0,1 0 12 16,-2-2-8-16,2 2 0 0,-2 0 1 0,1-1-2 0,1-1 8 16,-3 2-13-16,4-2 10 0,-5 0-6 0,3 2 2 15,-1-1 4-15,2-1-4 0,-2 0-4 0,1 2 1 0,1-1 6 16,1 0-5-16,-3 0 2 0,2 0-3 0,0 1 3 16,2 0-2-16,-2-1 6 0,1 1-3 0,-1 0 1 15,1-3 0-15,-1 3-2 0,0 0 4 0,0-1-6 16,0-1 0-16,-2 1 0 0,1 1 2 0,-1 0 2 0,0-1-4 15,-1 1 1-15,1 0 1 0,1 0-2 0,-1 0 4 16,3 0-8-16,0-2 2 0,-3 2-1 0,2 0-1 0,3 0 6 16,-5-2 0-16,2 1-3 0,1 1 1 0,-1-2 7 15,-1 2-5-15,-2 0 0 0,-1 0 2 0,4 0-7 16,-5 0 1-16,0 0 7 0,1 0-3 0,-3 0-3 0,1 0 6 16,-1 0-4-16,1 0 4 0,0 0 5 0,-2 0-6 0,1 0-2 15,-1 0 0-15,2 0 0 0,-2 0-8 16,0 0 16-16,1 0-5 0,1 0 1 0,1-2-6 0,-3 2 9 15,5-3-3-15,-4 3 5 0,2 0-3 0,1 0-3 16,-3-1-3-16,2 0 0 0,-1 1 6 0,3-2-12 16,-3 2 8-16,-1-1-2 0,2 1 2 0,-2-2-7 0,3 2 1 15,-3 0 4-15,1 0 4 0,-2 0 1 0,0-1-5 16,0 0 0-16,1 1 6 0,-1 0 1 0,2 0-9 0,-2-3 4 16,2 3-4-16,-1 0-5 0,1 0 5 0,-1-2 2 15,3 2-4-15,-3-2-3 0,3 2 9 0,-1-1-6 16,1 0-1-16,1 1 3 0,-2-1 4 0,2 1-2 0,-2-2-4 15,0 2 2-15,2 0-2 0,-1-1-1 0,1 1 1 16,-2 0 6-16,1 0-6 0,-1 0 3 0,-1 0 4 0,1 0-1 16,-2-2 4-16,-1 2-5 0,0 0 3 0,2 0-4 15,0 0-2-15,-2 0-5 0,3 0 3 0,-3 2 0 0,0-2-1 16,2 0 7-16,2 0 0 0,-3 1 1 0,1-1-3 16,1 0 2-16,-1 0-2 0,-1 0 6 0,3 0-6 15,-4 2-2-15,3-1-4 0,-2-1 3 0,1 0 5 0,0 0 1 16,-2 0-1-16,3 0-4 0,-3 1 12 0,1-1 4 15,-1 0 7-15,-1 0 4 0,1 0-1 0,0 0 10 0,-2 0-3 16,1 0-1-16,1-1-2 0,-2 1-9 0,2 0 1 16,0 0-7-16,-2 0 0 0,2 0-20 0,0 0 9 15,0 0-10-15,0 0-25 0,0 0-10 0,0-1-12 0,0 2-35 16,-1-1-37-16,1-1-33 0,0 1-68 0,-3 0-63 16,-1 0-83-16,-1 0-105 0,1-2-157 0</inkml:trace>
  <inkml:trace contextRef="#ctx0" brushRef="#br0" timeOffset="95965.419">13998 15978 1202 0,'-2'0'17'0,"1"0"13"0,-1-2 20 16,0 2 12-16,2 2 10 0,4-2 11 0,-4-2 16 16,3 2 18-16,-3 0-2 0,1 0 6 0,1 0-3 0,0 2-7 15,-1-2 12-15,1 0 3 0,0 1-3 0,0-1-3 16,0 2-1-16,-1 0-12 0,-1-2-5 0,2 0-4 0,0 3-8 15,-2-3-3-15,1 0-3 0,1 0-6 0,-1 0-3 16,-1 0 4-16,0-3 2 0,4 3 13 0,-4 0-5 16,3 0-3-16,-3 0 0 0,1-2-4 0,-1 2 4 0,4 2 0 15,-3-2 0-15,3 0-9 0,0 0-2 0,-3 0 3 16,3 0-5-16,0 3 19 0,1-3-3 0,0 0-23 16,2 1 0-16,-2-1-13 0,3 1 23 0,-3 0-30 0,2 0-7 15,-2 0-16-15,0-1-12 0,2 0 12 0,-2 0-5 16,1 2 0-16,-3-2-23 0,5 0 17 0,-3 2-1 0,0-2 0 15,1 0 0-15,0 3-2 0,2-3 0 0,-2 2 6 16,2 0-1-16,0-1-1 0,2 3 5 0,-2-3-7 0,0 1 5 16,0 0-3-16,1-2-4 0,-1 0-1 0,0 3 3 15,3-3-6-15,-3 0 6 0,0 1 2 0,1 0-10 0,-1-1 7 16,0 0-1-16,0 0 3 0,-2 2-1 0,3-2 10 16,-4 1-7-16,3 1-1 0,-1-1 9 0,2-1-5 0,-3 0 1 15,1 1 1-15,1-1-4 0,-1 0-6 0,1 0 4 16,0 1-2-16,4-1 2 0,-2 2 2 0,2-2-4 15,2 2-2-15,-3-2-3 0,2 2 5 0,1-1-9 0,-3-1 7 16,3 2-11-16,-1 0 2 0,-4-1-4 0,5-1 6 0,-2 1 2 16,0 2-8-16,-1-3 10 0,-1 0-8 0,1 3 6 15,0-2-2-15,-2-1 5 0,2 1-3 0,0 0-8 0,-1 0 12 16,1 0-5-16,2-1-1 0,-3 0 0 0,2 2 0 16,-1-2 0-16,3 0-2 0,-3-2 2 0,3 4 2 0,-1-2-4 15,1 0 0-15,-1 0 1 0,0 0 5 0,1 0-13 16,-2 0 7-16,2-2 7 0,-2 2-11 0,2 0 2 15,-3-1 4-15,-1 1-7 0,3 0-1 0,-1 0 12 0,-4 0-10 16,2 1-2-16,3-1-1 0,-3 0 5 0,1 0 4 16,0 2 3-16,-1-2-5 0,0 0-1 0,2 1 4 0,2-1-1 15,-3 0 4-15,2 1-6 0,-1-1-2 0,2 0 2 16,0 1 0-16,3-1 0 0,-4 2-4 0,4 0-1 0,0-2 5 16,-3 0-2-16,2 3 2 0,-3-2-2 0,2-1 9 15,-2 0-3-15,-1 1 0 0,0 0 1 0,-3 0-1 0,2 0 4 16,-1-1-8-16,-1 2-4 0,0 0 2 0,1-2 2 15,0 0 6-15,-1 0-6 0,2 0 3 0,-1 3-3 0,0-3 4 16,3 2 2-16,-1-2-10 0,1 0 0 0,0 3 1 16,1-3 6-16,1 0-10 0,-1 0 3 0,-1 0 0 0,4 2 2 15,-4-1 1-15,2-1 1 0,0 0 3 0,2 1-6 16,-4 0 4-16,1-1 7 0,0 0-2 0,-1 0-3 0,1 2 5 16,-1-2-1-16,-1 1-9 0,-1 0 6 0,1-1-2 15,-2 0-6-15,2 0 4 0,0-1 0 0,1 1-2 0,-4 0 1 16,4-1 1-16,-2-1 0 0,-1 2 0 0,4 0 1 15,-5 0-4-15,5 0 3 0,-2 0-4 0,-1 0-4 0,-1 0 5 16,2 0 1-16,2 0 6 0,-3-1-3 0,0 1-4 16,2-1 5-16,-2 1 3 0,0 0 5 0,1 0-3 0,0 1-1 15,-2-2-6-15,0 1-8 0,0 0 19 0,0 0-12 16,2-1 2-16,-3 1-2 0,2-2-3 0,-1 2-2 0,-1 0 4 16,2 0 8-16,-1-1-14 0,3-1 8 0,-3 2-3 15,2 0 5-15,-3-2-4 0,4 2 2 0,-1-3 0 0,1 3 2 16,-2 0 1-16,0 0-6 0,2-1 4 0,-2 0-1 15,3-1 4-15,-3 0 2 0,0 2-10 0,2-1 4 0,0 0-2 16,-1 0 6-16,1 1-4 0,-2-3-4 0,1 3 4 16,1 0-9-16,-2-2 13 0,-1 2-6 0,-1-2 5 15,-1 1-3-15,3 1 0 0,-3 0 8 0,0-1-12 0,1-2 12 16,-1 3-8-16,0 0-2 0,0-2 2 0,1 2-2 16,-1-2 2-16,2 2-9 0,-1-1 10 0,2-2-1 0,-2 3 2 15,1 0-2-15,2-1-3 0,0-1 4 0,1 1-8 16,-4 1 13-16,5-1-10 0,-2 1-2 0,0 0 2 0,2-2 3 15,-1 0-5-15,1 1 6 0,-1-1 6 0,-1 2-6 16,0 0 0-16,-1-2-2 0,0 2 2 0,-2-2 0 0,1 1 7 16,1 0-11-16,-3 0 3 0,0-1-3 0,1 2 8 15,2 0-1-15,0-1-1 0,0-1-4 0,0 0-3 0,1-1 3 16,2 3 2-16,-2-2 0 0,2-2-2 0,-1 1-4 0,3 2-3 16,-3 1 9-16,2-2 0 0,-2 0 6 0,2-1-5 15,-2 3-4-15,0 0-3 0,1-2 12 0,-2 2 3 16,1-2-9-16,0-1 6 0,-1 2-8 0,2 0-4 15,-5-2 10-15,5 3 2 0,-4-2-3 0,1 0-3 0,1 2 6 16,-2 0-10-16,1 0 2 0,3 0 12 0,-2-1-3 16,-2 1 6-16,3 0-11 0,-2-2 4 0,2 2-8 15,-2-2 11-15,1 1 4 0,0 1-9 0,-3-1-4 0,4 0-5 16,-4 0 14-16,2 1-11 0,0 0 10 0,-1 0-3 16,0-1-10-16,-1 1 5 0,-1 0 0 0,0-3 0 15,0 3-2-15,-1 0 6 0,1 0-3 0,-1-1-4 0,1 1 8 16,-1-3-7-16,1 3 4 0,0 0 11 0,0 0-13 15,0-1 4-15,-2 1 0 0,2 0-2 0,0-2 2 0,2 2 1 16,-4-2 1-16,0 1-11 0,1-1 7 0,0 2 3 16,0 0-5-16,-1 0 0 0,1 0 4 0,2 0 2 15,-4 0-1-15,1 0-5 0,0 0 0 0,1 0 0 0,0 0 0 16,0 0 6-16,-2 0-8 0,1 0 4 0,1 0-4 16,-2 0 4-16,0 0 2 0,2 0-2 0,-2 0-2 15,-1 0 0-15,4 0-6 0,-2 0-2 0,-1 0 8 0,2 0 0 16,-3 0 2-16,1 0-4 0,3 0 12 0,-2 0-5 15,1 0 7-15,-3 0-3 0,4 0-3 0,-3 0 1 0,0 0-3 16,1 0 0-16,0 2-2 0,-1-2-2 0,0 1 0 16,-1-1 2-16,1 2-4 0,0-2 4 0,0 0 2 15,0 0 0-15,1 0-1 0,-2 0 5 0,1 0 4 0,2-2-8 16,-3 2 7-16,1 0-5 0,0 0 1 0,1 0 7 16,-3 0-8-16,4 0-6 0,-2 2 7 0,-1-2 1 0,2 0-10 15,1 0 6-15,-3 2-6 0,1-2-4 0,0 0 6 16,0 0 6-16,1 0-8 0,0 1 6 0,-1-2 3 15,0 1-5-15,0 0-2 0,2 1 6 0,-2-1-6 0,2 0 0 16,-3 0 0-16,1 1 0 0,0 1 4 0,1-2 0 16,-1-2 3-16,-2 1-5 0,3 1 8 0,-2 0-4 15,0 0 1-15,0 0-1 0,2 0-2 0,-2 0 6 0,1 0-10 16,-2 0 9-16,1 0-5 0,0 3 6 0,0-2-5 16,0-1 5-16,1 0 0 0,-4 3-3 0,4-3 9 0,-2 0-10 15,1 0 7-15,-1 0-5 0,-1 0-4 0,3 0-6 16,-3-3 4-16,1 3-4 0,0 0 4 0,-3 3 2 15,4-2-4-15,-3-1 7 0,-1 0 1 0,2 0 4 0,-1 2-4 16,3-2 1-16,-4-1 3 0,1 1-4 0,-1 0 0 16,0 0-2-16,2 1 5 0,0 1 3 0,-2-2-2 15,0 0 3-15,1 2-5 0,1 0 4 0,-2-1-4 16,0-1 1-16,1 0-3 0,2 0-6 0,-6-1 6 0,3 2-10 16,3-1 6-16,-3 0-4 0,0-1 4 0,2 1 0 15,-2 0-4-15,0 0 0 0,0 0-14 0,1 0-9 0,-1-2-26 16,0 0-11-16,0 4-32 0,0-4-28 0,-1 4-18 15,1-2-37-15,-2 0-33 0,-1 0-38 0,3 0-42 16,-3-2-43-16,2 1-60 0,-4 0-58 0,1-1-72 16,0-2-59-16</inkml:trace>
  <inkml:trace contextRef="#ctx0" brushRef="#br0" timeOffset="98479.7143">14843 14633 2717 0,'4'-3'14'16,"-4"2"15"-16,0 0 9 0,4-4 7 0,-4 3-4 16,0 1 2-16,-1 2-4 0,1-1 1 0,0 0 11 15,0 0 9-15,0 0 16 0,0 2 10 0,0-1 15 16,-2 0 4-16,2-1 11 0,-1 0 7 0,1-1-20 0,0 1-9 16,0 0-22-16,-2 0-17 0,2 0-13 0,2-1-6 15,-2 1-3-15,0 1-13 0,-2 0-7 0,2-1-8 16,0 0-1-16,2 0-6 0,-2 1 4 0,0-1-4 15,0 0-5-15,1 2 12 0,1-2-5 0,-2 1-1 16,0-1-4-16,0 0 10 0,-2 0-9 0,1 4 6 0,1-4-2 16,0 0-5-16,-2 0 5 0,2 0 0 0,0 3 3 15,-2-2-8-15,2 0 19 0,2 1 4 0,-4 3 9 16,1 0-1-16,1-1 3 0,-3 4-1 0,4-1-4 0,-2 0 7 16,1 4-14-16,0 0-4 0,3-1-9 0,-3 2 1 15,3-2 2-15,-1 1-6 0,-1 2 1 0,2-2-1 16,-1 0 6-16,1-1-12 0,-1-1 14 0,1 1-11 15,0 0-1-15,2-1-2 0,-2-1 8 0,2-3-1 16,0 1-4-16,-2 1 4 0,3 1-4 0,-2-4 7 16,0 1 0-16,0 0 1 0,1-2-1 0,0 0-5 0,-3-1 2 15,4 1 7-15,-3 0-8 0,-2-2-4 0,3-1 13 16,0 0 9-16,0 3 7 0,-3-3 6 0,6 0 11 16,-1 0-5-16,0-3 3 0,2-1 7 0,0 3-14 15,1-2-1-15,3-1-14 0,0-3-5 0,2 0-9 16,1-1 11-16,2-4-2 0,1 0-4 0,0-1-5 0,3-3-3 15,0-1 1-15,1 0 4 0,0-2 0 0,1-1-8 16,-2 1-3-16,1 2 9 0,-1 1-1 0,-5 0-4 16,1 4 3-16,-4 2 4 0,-3 2-9 0,0 2 8 15,-3 1-3-15,-3 2-5 0,4-1 8 0,-7 2-5 16,3 0 3-16,-1 2-6 0,-2-3 7 0,4 1 2 0,-5 1 2 16,4-1-4-16,-1 0 3 0,-2 0 2 0,3 1-3 15,-4-1 0-15,4 2 2 0,-3 0-14 0,1-1 6 16,-2 0-1-16,2 2-3 0,-2-1 1 0,0-1-3 15,0 1 3-15,0 0-21 0,1 0 9 0,-1 0-20 0,0 0-22 16,2-3-29-16,-1 3-29 0,-1 0-35 0,2 0-41 16,0 3-37-16,-1-1-65 0,3-2-73 0,0 2-77 15</inkml:trace>
  <inkml:trace contextRef="#ctx0" brushRef="#br0" timeOffset="99486.2511">17380 14533 3136 0,'10'-7'17'0,"-5"1"7"0,-1 2 16 0,1-5 7 15,-5 4 6-15,0 3 9 0,0-1 0 0,-1 1 7 16,1 1-10-16,0-1 22 0,0 2 6 0,0 0 0 0,0-2-6 16,0 2-7-16,0 0 1 0,0 0-8 0,0 0-17 15,1 0-24-15,-1 0-19 0,0 0-15 0,0 2-1 0,0-2-2 16,2 2 1-16,-2-1-7 0,2-1 7 0,-4 0-5 15,2 5-3-15,0-5 10 0,2 4 0 0,-2-1 0 16,4 1-2-16,-4-3 10 0,3 6 1 0,-1-1-2 0,2 1 2 16,0-1 3-16,-3 0 2 0,4 1 3 0,-2 0 2 0,1 1-1 15,-2-2 3-15,1 1 9 0,1-2-6 16,0 1 1-16,0-2-6 0,-1 1-1 0,0-2 0 0,0 2-1 16,1-3-8-16,0 1 6 0,1 0 6 0,-1-2 6 15,1 3 9-15,0-4 7 0,2 1 4 0,2 2 10 0,0-3 13 16,3 0-8-16,-2-1 6 0,5-2-6 0,0-1-6 15,5 0-1-15,-2-4-11 0,4 2-5 0,-2-5-13 16,3 2 1-16,-2-2-11 0,2-2 12 0,-2 0-10 16,3-3-1-16,-1 2 10 0,3-2-2 0,-6 1 15 15,2 1 13-15,-1 0-8 0,-3 1 8 0,-1 1 1 16,-4 3 7-16,-1-1-3 0,-2 2 2 0,-2-1-5 16,-1 4-20-16,-1-2 17 0,-2 3-26 0,1 1 11 0,-4 0-9 15,2-1-6-15,1 1 5 0,-3 0-8 0,2 2 1 16,-3-2-8-16,3 0 0 0,-1 1-6 0,-2 2-2 15,0 0-9-15,0-2-27 0,-2 1-10 0,2 1-24 16,0 1-34-16,0 1-20 0,-3-2-39 0,0 0-39 0,2 0-36 16,1 2-47-16,-4-2-59 0,1 0-33 0,2 2-16 15,-4 3-44-15,-2 1-54 0</inkml:trace>
  <inkml:trace contextRef="#ctx0" brushRef="#br0" timeOffset="103609.8736">11796 15158 2086 0,'-8'-3'4'0,"2"-2"8"16,1-1 1-16,0-1 7 0,-1 3 2 16,0 0-1-16,-1 0 6 0,1 1 10 0,1 1 7 0,0-1 3 15,2 2 13-15,-3 0-5 0,3-2 0 0,0 3 12 16,-1-4-5-16,3 4-3 0,-2-1 1 0,3 0-14 16,-4 0-11-16,4 0 6 0,0 0 0 0,-1 2-3 15,-1-1 4-15,1-1-1 0,-1 0-11 0,-1-1 11 0,0 2 0 16,0-2-3-16,0-1 1 0,-2 3-4 0,2-4-3 15,-2 1 4-15,-3 2 6 0,2-3-5 0,-1 1 1 16,1 1-2-16,0-2 1 0,-4 0 1 0,4 0 0 16,0 1-4-16,-2 1-2 0,2-2-2 0,-1 1 2 0,1-1-1 15,-2 1-1-15,1 0-4 0,0 0 1 0,-1-1-4 16,0 4-9-16,0-4-3 0,-3 3 1 0,3-2-1 16,-2 1-3-16,0 0 0 0,0 0 2 0,2-1-2 15,-4 3 7-15,2-2-1 0,2 0 4 0,-5-1-3 0,5 2 1 16,-1 0 7-16,-2-2-7 0,1 3 6 0,4-3-6 15,-5 2 2-15,2 0-1 0,-1 0-1 0,-1 0-5 16,2 0-2-16,-3 0 1 0,0-2-4 0,1 2 6 16,-2 1-1-16,1-2 1 0,-1 0 8 0,0 2 3 0,0 0-1 15,0-3-2-15,0 2 3 0,1 1-4 0,-2-1 1 16,2 1 2-16,-4 0-7 0,3 0-4 0,-2 0 5 0,3 0 0 16,-2 0 3-16,3 1-5 0,0-1 2 15,-1 0-4-15,2 1 4 0,-1 2 2 0,0-3 0 0,1 2-1 16,1 0-7-16,0-1 5 0,-1 1 4 0,2 1-5 15,-1-1 1-15,1-1-1 0,0 2 0 0,0-2-8 0,-3 3 8 16,3-1 2-16,-2 0-13 0,-2-1 0 16,4 1 1-16,-4 1-4 0,3 0 2 0,0-1 4 0,1 0-4 15,-5 2 0-15,5 1-2 0,0 0 7 0,0-3-7 16,-2 1 2-16,1 1-2 0,1-1 0 0,1 0 5 16,-1 1 2-16,1-2 5 0,1 1-2 0,0 1 2 15,0-1 12-15,1-1 3 0,-2 2-3 0,3-1-1 0,-1 1 8 16,0-2-1-16,-3 1 0 0,5-1 7 0,-2 1-16 15,1 2 0-15,0-4 2 0,1 1 0 0,-3 1-21 16,3-1 10-16,0 1-6 0,0 0-6 0,-1-1 8 16,1 3-6-16,0-1 5 0,0-1-10 0,1 1 6 0,-1 2-3 15,-1-2-3-15,0 0-1 0,3 2 0 0,-2-2 1 16,-1 0-6-16,-1 2 14 0,2-3 1 0,-2 1-6 0,4 2 10 16,-5-2 1-16,3-1-2 0,0 0-6 0,1 3 13 15,0-2-10-15,1 0-3 0,-3 0 28 0,3 0-22 16,-1-1 7-16,1 2 2 0,-3-1 7 0,3 2-3 0,1 0 1 15,-3 0 10-15,3 3-26 0,-1 1 16 0,1 0-6 16,0 0-6-16,0 4 5 0,0-2-7 0,0 2 4 16,0-2-8-16,0 0 3 0,4 1 1 0,-4 0 0 0,1-1 2 15,3-4-8-15,-3 3 3 0,1-3-6 0,-1 2 1 16,1-3-1-16,0-2 2 0,-2 1 0 0,3 0 2 16,-1-1 5-16,-1-1-5 0,2 2 1 0,1-2 3 0,0 0-8 15,-1 2 3-15,2 0-1 0,0-2-6 0,-2 2 3 16,2 0-3-16,0 1 4 0,0 1-8 0,0-1 12 15,-1 1-4-15,0 0-4 0,1 1 10 0,-2 0-8 16,5 1 10-16,-5-2-10 0,2 0 9 0,0 1-7 0,-2-1 0 16,2 1 6-16,0-3-6 0,-1 1 1 0,1 0-6 15,0-2 11-15,-1 1-5 0,0-1 1 0,0 1 6 0,3-2-1 16,-1 2 4-16,-1-2 0 0,1 1 2 0,2 0-6 16,0-1 0-16,0 0 8 0,1-1-9 0,-1 2-1 0,1 0-5 15,-1-2 0-15,1 2-2 0,0-1 4 0,-1 1 6 16,0 1-10-16,0-1-2 0,2 1 0 0,-1-2 4 15,-3 3-2-15,2-3 8 0,-1 1-2 0,0 0-12 16,-2 1 6-16,0-3 6 0,-1 1 4 0,4 0-5 0,-3-5 10 16,1 5-11-16,1-2-2 0,-1 0 0 0,2-2 5 15,0 4-1-15,0-5-2 0,0 2 0 0,2 1-6 0,0 0 2 16,1-2 4-16,2 1 9 0,-2-1-7 0,3 2-4 16,-3-2 2-16,0 0 0 0,3 1-4 0,-2-1 5 15,2-1 3-15,-3 2-6 0,-2 0-2 0,4-1 6 16,-4 1-6-16,2-2 4 0,-1 2-4 0,-1-2 2 0,0 0 8 15,1 0-5-15,0 0-3 0,-2 0 0 0,3 0 2 16,-3 0-2-16,1 0 4 0,0 0-2 0,-1 0-15 0,1 0 5 16,-1 0 10-16,2 0-4 0,-2 0 6 0,0-2-8 15,1 2 8-15,-2 0-2 0,1 0 5 0,0-2 1 16,-1 2-8-16,0-1 0 0,-1 1-9 0,1-1 10 0,-2 0-4 16,1 2 1-16,-2-2 0 0,1-1-4 0,2 2 4 15,-4-1 6-15,2 1 2 0,1-2-4 0,-2 0-6 16,1-1 4-16,-2 0-4 0,4 2 6 0,-2 1-4 0,1-2-5 0,-2-1 1 15,3 0-1-15,-1 3 7 0,-1 0-6 0,3-2-3 16,-4-1-2-16,0 2 0 0,1 0 2 0,-2-1-2 16,0 2 3-16,-1-1 3 0,2 0-3 0,-2 0 8 15,1 0 0-15,0 1-3 0,0-1 6 0,-1 1 1 0,1-3-9 16,-1 3 5-16,1 0-4 0,-2-2 4 0,3 0-4 16,-4 2 6-16,1 0 2 0,1-1-3 0,-2 0 7 15,1 1-10-15,-1 0 7 0,0-1-5 0,0 1 4 0,0 0-2 16,-1 0-9-16,1 1 7 0,0-1-4 0,0 0-2 15,0 0-10-15,0 1-2 0,0-2-8 0,0 1-8 0,0-1-31 16,1-1-2-16,-2 2-49 0,1-1-41 0,1-1-41 16,-1 2-68-16,0 0-46 0,0 0-74 0,0 0-46 15,0 0-107-15,0 0-42 0</inkml:trace>
  <inkml:trace contextRef="#ctx0" brushRef="#br0" timeOffset="112750.65">5929 12368 1507 0,'-5'-2'1'16,"0"-1"0"-16,0-2 8 0,2 1 9 0,0 0 11 0,-3 0 6 15,1 2 13-15,0-3 3 0,2 5 12 0,0-4 21 16,-2 3 4-16,2 0 4 0,0-2-14 0,-2 2 2 16,2-1-5-16,1 1 1 0,1 0-8 0,-2 1-5 0,3-3-3 15,-2 3-8-15,0 0 11 0,1 0-6 0,1 0 1 16,-2 0-1-16,1 0 0 0,-1-1-13 0,0 0-8 16,1 1-1-16,-3-2-8 0,0 1 9 0,-1 0-1 0,1 1 0 15,0-3 5-15,0 3-2 0,-1-1 2 0,-1 1 3 16,-1 0 3-16,1 0-8 0,1 0-4 0,-1 0-5 15,0 1-7-15,-2-1 0 0,0 0-8 0,3 0-4 0,-3 0 3 16,2 3-7-16,-2-3-3 0,1 0 4 0,1 1-1 16,-1 0 7-16,0 1-1 0,2 0-5 0,-1-2-7 15,1 0 3-15,-2 3 3 0,2-2-7 0,0 1 1 0,0-1-13 16,2 0 11-16,-2-1-2 0,3 3-1 0,-2-1 3 16,4-2 1-16,-3 2 4 0,1-2 0 0,1 0 2 15,1 2-10-15,-2-2 8 0,0 2-1 0,1-1-2 0,-1 2 2 16,1-1-12-16,-1 2 1 0,-1 2 1 0,0-1 8 15,-1 1-2-15,-2 1-1 0,2 1 6 0,-1 2-6 16,-2 1 7-16,1-1-2 0,0 1 0 0,1 0 1 16,-1-1-2-16,1-1 6 0,0 1-10 0,2-3 1 0,-2 3 2 15,-1-3 3-15,5 3 0 0,-4-3-6 0,3 1 6 16,-1 1-7-16,1-2 4 0,1 1 4 0,-1 1-4 0,-1-1-1 16,1 1 3-16,1-1-1 0,-1 2-6 0,-1-1 8 15,0 0 5-15,2 0-5 0,-1 2 5 0,-1-2 3 16,1 2-1-16,0-1-2 0,1 1 4 0,-1-1 0 0,1-1-5 15,-1 4 1-15,2 2-1 0,-2-4-3 0,1 2 3 16,1 1 4-16,0-2-10 0,-2 5 9 0,1-3-5 16,1-2 0-16,-2 5 6 0,2-5-5 0,0 3-3 0,0-1 4 15,2-1 6-15,-2-1-7 0,0 0 7 0,1-3-7 16,1 4-1-16,-2-3 1 0,3-1 4 0,0-1-5 0,0 1 1 16,1-1 5-16,1-1-1 0,-1 0 14 15,2 2-3-15,-1-1 11 0,2 1-3 0,-1 1 7 0,-1-2 0 16,2 1 0-16,0 0 3 0,-1-1-13 0,2 1 4 15,0-1-9-15,0 1 0 0,0-1-6 0,0-1 8 0,1 0-13 16,-4-1-6-16,3 0 4 0,-3-1-1 0,4 0 1 16,-6 0 4-16,2-2 9 0,1-1-9 0,-1 1-1 0,0-2 8 15,2 2 1-15,0-1 0 0,-2 0-7 0,1-1 0 16,5 2-4-16,-5-1-4 0,6-2 7 0,-4 2-12 16,4-1 5-16,-4 0-9 0,3-2 13 0,1 0-4 0,0-1-7 15,0 1 11-15,-2-3-3 0,1 1 3 16,0 1-2-16,2-3 4 0,-2 1-7 0,0-1-3 0,-2 2 9 15,4-2-8-15,-5 0 0 0,3 0 1 0,-3 1-5 16,3-3 2-16,-3 4 2 0,0-2 3 0,1 0-12 16,-1 0 4-16,2-1 6 0,-4 1-1 0,3-1 1 15,-1 2 2-15,-1-1 1 0,-1-2-8 0,0 1 7 0,2 2 2 16,-3-3-5-16,0 2 4 0,1 0 3 0,0-2-11 16,-1 2 4-16,0-2 5 0,-1-1-2 0,0 1-5 0,0 0-3 15,0-2 3-15,0-2-2 0,1 4 4 0,-2-3-4 16,0 1 2-16,-1-3-5 0,1 0 6 0,-1 2 1 15,-2-2-4-15,0-1-3 0,0 1 10 0,0-1-8 16,0-2-4-16,0 3 11 0,0-1-10 0,0-1 10 0,-2-2-8 16,2 0 4-16,-2 0-3 0,1-1 1 0,-1 0 4 15,-1 0-9-15,0 0 0 0,1 1 1 0,-1 1 2 16,-1 0-4-16,0 0 1 0,0 1 7 0,-1-1-5 0,2 1 5 16,-4 4 3-16,0-1-11 0,2 1 1 0,-3 0 0 15,1 2-8-15,-2-2-11 0,1 3 0 0,0 1-4 16,0 0-6-16,-1 1-4 0,-2-3 0 0,3 4-5 0,-3-1-1 15,3 0 5-15,0 3-13 0,-2-3-12 0,1 1-12 16,-1 3-13-16,1-3-22 0,0 1-12 0,-1 3-20 16,0 0-18-16,-2-2-10 0,1 2-15 0,1 0-11 0,-2 2-5 15,-1 1-17-15,-3 1-12 0,3 1-10 0,0 0-11 16,-2 1-13-16</inkml:trace>
  <inkml:trace contextRef="#ctx0" brushRef="#br0" timeOffset="115895.5674">6278 13055 2530 0,'0'0'11'0,"0"0"8"16,1 0 2-16,1-4 3 0,0 3-2 0,-2 1 2 16,0 1-4-16,0-1 3 0,0 0-8 0,3 0-5 15,-2 2-1-15,-1-2-3 0,2 1-2 0,0-1 4 16,1 1 10-16,3-1 1 0,0 0 6 0,1 0 4 0,4 3 4 15,1-3 4-15,3 0 5 0,0 2-4 0,1-1-2 16,3 1-3-16,-1-2-5 0,4 3 6 0,0-1-8 16,1 1 5-16,0-2-4 0,4 2 7 0,1 0-3 0,-1-1-4 15,3 2-7-15,-3-1-3 0,3 0 2 0,0-2-7 16,0 3 5-16,0-2-7 0,-2 0 2 0,-1 0 7 16,0 1 7-16,-3 0-12 0,1-2 6 0,0 2-10 15,-1-1 1-15,1-1 1 0,0 1-7 0,0 0-18 0,0-2 6 16,0 1 2-16,2 1 0 0,0-2 4 0,3 2-1 15,-2 0 2-15,2-1 13 0,0 1 34 0,2 0 17 16,-1 1 13-16,3-3 5 0,-1 4 2 0,-2-1 6 0,3-1-1 16,-1-1-6-16,0 3-26 0,-1-1-22 0,-1-3-9 15,3 3-6-15,-2-1-5 0,0 0-8 0,0 0 6 16,3 1-5-16,-2-3 7 0,3 2-11 0,1 0 4 16,2-1-3-16,-3 2 13 0,6-1-9 0,-1-2-1 15,1 2 1-15,1 0-1 0,1 1 6 0,1 0-6 0,0-1-5 16,0 3 2-16,-1-3 2 0,3 3-9 0,-1 0 1 15,2-1-3-15,-1 3 3 0,-1-1-1 0,0 1 2 16,0-2-3-16,-1 2 3 0,0 1 1 0,-3-2-1 16,1 2 0-16,1 1-3 0,-6-2 5 0,-2 1-2 0,1-3-2 15,1 4-5-15,-5-6 7 0,0 4 2 0,-3-2 1 16,-3 2 6-16,3-1-11 0,-4-2 5 0,0 0 2 16,0 1 2-16,0 0-3 0,0 1-1 0,-3-4-5 15,0 2 5-15,-1-1-4 0,0 1 1 0,-3 2-7 0,0-1 12 16,-4-3-5-16,0 3 2 0,-2-1-6 0,1 2-4 15,-3-4 10-15,0 3-6 0,0-1 9 0,-2-1-11 16,2 2 6-16,-1 0-2 0,1-1 7 0,0-1 2 0,-2 2-7 16,3-1 3-16,2-1-8 0,-3 2 10 15,3-1-3-15,-1 1-2 0,-2 0 0 0,3 0 0 0,0 0 2 16,0 0-1-16,1 0 3 0,-1 2-9 0,2-3 3 16,-1 2 4-16,2 1-6 0,0 2 1 0,-1-3 8 15,3 3-5-15,-4 0-2 0,3-1 9 0,-1 4-7 0,1-3-5 16,2 2 10-16,2 0 0 0,-3 2-10 0,3-2 8 15,2 1-1-15,-1 1 1 0,3-1 6 0,1 4 1 0,0-5-7 16,-2 1-3-16,0 2 0 0,2-1 0 16,-3-2 3-16,0 1-6 0,-2-1 0 0,0-2 1 0,-5 3 2 15,4-2 3-15,-4 1 2 0,-4-3-5 0,1 5 4 16,-3-4-3-16,-1 3-2 0,-2 0 2 0,1 0 1 0,-3 0-4 16,1 2 0-16,-2-1-3 0,2 1 4 15,-2 1-4-15,0 2 0 0,-1-1 3 0,3-1-6 16,0 2 9-16,0 0-1 0,-2 0 2 0,1 0-5 0,1 2 6 15,0-1-3-15,1-1-2 0,-1 1 6 0,-1-3-11 16,0 4 2-16,2-2 7 0,0-2-2 0,-3 1-4 16,0 0 4-16,-1 0-3 0,6-1-4 0,-4 2 12 15,-1-3-1-15,3 1-1 0,-2 1-3 0,0-1 5 0,1 0-3 16,1-3 1-16,-3 2 2 0,2 0-10 0,-1-1 7 16,1-1-7-16,-1 0 7 0,2-2-7 0,-3 0 10 15,1 0-2-15,1 1 7 0,-1-1 2 0,-3 0-9 16,5-1 9-16,-4 1-3 0,1 1 11 0,2-1-13 15,-4-2-3-15,3 4-6 0,-1-3 0 0,-1-1 11 0,0 2-9 16,1 0 1-16,-1-1-1 0,1 1 5 0,1-1 0 16,-3 1 11-16,-1-1-9 0,1 1-2 0,2 0 1 15,-5 0-4-15,5-1-2 0,-5 2 0 0,3 0 2 0,0-1-2 16,0 2 5-16,-3 1-5 0,3-2 0 0,-1-1 1 16,-2 2 1-16,0-1 1 0,1-1 3 0,1-2-12 15,0 4 5-15,-1-4 6 0,-1 1 0 0,2 0-2 16,-1-1 1-16,1 1-4 0,0-1 0 0,1 0 5 0,-3 0 0 15,0 1-5-15,3-1 2 0,-1 0 3 0,-2-1 0 0,0 0 6 16,1 1-8-16,2 0-1 0,-3 0 0 16,2 0 1-16,-2-1-3 0,3 0 3 0,-2 1-3 15,1-1 0-15,1 0 7 0,-1-1 0 0,-2 1 2 16,1-1-1-16,1 2 8 0,-4-3-3 0,2 1 0 0,0 0 0 16,-1 0-4-16,1 0 3 0,0-1-5 0,1 2-3 15,-1-2-4-15,4 1 0 0,-4 0 5 0,3-1 0 16,-2 0-2-16,-1 0-6 0,2 0 1 0,0-1 9 0,-2 1-5 15,1 0 3-15,1 2-9 0,1-5 6 0,-3 6 1 16,1-2 3-16,1 0 0 0,-1 0-6 0,1 0 0 16,0-2-1-16,-1 2 2 0,1 1-6 0,-2-2 4 15,1 2-1-15,3-3-3 0,-4 2-2 0,1 1 9 0,-1-2 6 16,3 1 5-16,-3 0-7 0,4-2 3 0,-3 0 2 16,4 0 1-16,-4 1 0 0,1-2 0 0,1 1-9 0,-1-1 15 15,-1 2 7-15,1-3 1 0,-1 1 4 0,-1 1-4 16,0 0 2-16,2-1-2 0,-2 1 6 0,2-1-18 15,-2 0-3-15,1-3 5 0,1 5-18 0,-2-2 24 16,2-1-19-16,-2 0 15 0,3 3-13 0,-3-5 6 0,0 4-9 16,3-2 8-16,0 0-4 0,-3-1 6 0,0 2-8 15,1-3-4-15,1 3-4 0,-2-2 24 0,0 0-11 0,0 1-7 16,0-1 17-16,0 2-20 0,1-3 35 0,-2 2-12 16,1-1 10-16,1 0-23 0,-1 1 24 0,0-2-6 15,0 3-3-15,0-3-6 0,0 2-13 0,0-2 4 0,2 0 2 16,-2 1-9-16,0-2-4 0,2 1 2 0,-4 0 6 15,2 0-3-15,0-1 3 0,2 1-8 0,-2 1 2 0,0-2 7 16,0 1-3-16,0 1-8 0,0-1 0 0,-2 1 2 0,4-1 2 16,-6 1 6-16,4-1-6 0,-1 0-4 0,1 0-1 15,0 0-2-15,0 0-6 0,0 0 6 0,0 0-4 16,0 0-9-16,0 0-2 0,1 0 9 0,-1 0-12 16,0 0 3-16,0 0 17 15,0 0 5 16,0 0 2 1,0 15-8-17,0 7 10 17,-1-1 8-1,1-21 7-31,0 13-5 15,0-13-3 17,0 0-29-17,0 0-14-15,0 0-17 0,0 0-41 16,0 0-42-16,0 0-68 0,0 0-61 0,0 0-67 16,0 0-69-16,0 0-80 0,0 0-88 0</inkml:trace>
  <inkml:trace contextRef="#ctx0" brushRef="#br0" timeOffset="118188.5643">6124 14441 3445 0,'2'-2'-4'16,"0"2"-2"-16,-2-2 2 0,3 2-6 0,-3 0 4 16,0 2-8-16,0-2 0 0,0 1-5 0,1 1 7 15,-1-2 6-15,2 4-3 0,-2-3-4 0,2 2-2 16,-2-2 10-16,1 5 1 0,1-1 1 0,0 2-1 0,1 2 0 15,3 1-1-15,0 2 8 0,0 2 2 0,1 1-2 16,4 2 2-16,-3 0 12 0,3-1-3 0,0 0 3 16,0 1 4-16,-1 0 12 0,3-1 0 0,-1 1 0 0,2 0 4 15,-1-1-4-15,-2 1 4 0,3 0-6 0,-3-1 2 16,3 0-7-16,-3 2-5 0,1-2 1 0,1 1-1 16,0 3-7-16,3-4-1 0,0 1 4 0,-1 1 12 15,2-1 7-15,3-1 18 0,-1-3-4 0,2 3 2 16,2-2 7-16,2 2 1 0,1-4-9 0,2 1-11 0,4-2-12 15,1 0-5-15,5 0 2 0,0-2-10 0,3-1-4 16,3-4 6-16,3 3 2 0,0-2-4 0,3-1 0 16,-2 1-12-16,1-1-1 0,-1-1 6 0,2 1 2 0,-3-3-15 15,2 2 2-15,0-2 3 0,1 2 0 0,0-2 3 16,3-1-4-16,1 2 1 0,0-2-7 0,0 1 10 16,1-1 2-16,0 0-11 0,0-1 7 0,1-1-2 15,-1 2 4-15,-4-2-1 0,1-3 8 0,0 3-7 16,-3-1-3-16,0 0 7 0,-1 2-11 0,0-2 6 15,0-2 1-15,1 4 1 0,0 0-11 0,-1-3 4 0,0 0 3 16,3 2 5-16,-5-3 0 0,3 2-7 0,-3-1-1 16,1-1-1-16,-4 0 3 0,1-1-1 0,0 0 7 0,-3-3-5 15,0 1 0-15,-1 2 2 0,2-3 3 0,-2 0-7 16,1 1 5-16,3 1 3 0,-2 0-5 0,1-3-2 16,2 3 2-16,1-2-1 0,-4 1-1 0,3-1 2 15,-1-1-1-15,-4 1 0 0,4 0-3 0,-3 0 0 16,-1-1 3-16,-1 1-7 0,-1-1 3 0,-2-2 9 0,4 3 0 15,-5-3-5-15,4 0 0 0,-3 1 2 0,1 0-2 16,3-1 8-16,-1 0-6 0,-1 1-5 0,0-1-4 16,3 2 6-16,-3-3-3 0,0 0 4 0,-2 1-3 15,3 0 5-15,-2-5-1 0,1 5-4 0,0-5-2 16,-1 2 0-16,0-1 1 0,-2 1 4 0,-5 1 0 0,1-1-1 16,-2 1-1-16,-1-1 2 0,-3 3-2 0,-2 0 4 15,1 2-2-15,-4-2-10 0,-1 4 7 0,0-1-2 16,0 0-6-16,-3 1 5 0,1 0 7 0,-3 0-6 0,2 0 2 15,-1 0 8-15,2-1-12 0,-4 2 4 0,2-3 1 16,-2 3-8-16,1-1 4 0,-1 1 4 0,1 0 2 16,-3 0-5-16,2 2 3 0,-2-1 1 0,0-1 9 15,2 3 4-15,-3-3-7 0,3 1-10 0,0 2 1 16,-2-1 9-16,2 1 2 0,1-1-6 0,-3 2-1 0,3 0-5 16,0-1-3-16,2 3 8 0,-2 0-5 0,4-2-10 15,-1 3 3-15,0 0 6 0,4 0-6 0,-4 0 8 16,4 0 1-16,-2 0 0 0,2 0 8 0,-1 3 2 15,2-1-1-15,-3 0-7 0,3 0 7 0,0 2-11 0,-1 0 15 16,1-1-8-16,-2-1-7 0,3 2 0 0,-1-1 3 16,-3 1 7-16,0 1-13 0,0-2 10 0,-2 1-6 15,1-3 4-15,-1 3 4 0,-3 0-3 0,-1 0-1 16,-1-2-1-16,-2 3 6 0,1-2 0 0,0 3-2 16,-4-5-6-16,3 4 1 0,-3-1 0 0,1 2 2 0,-3-1-1 15,4 1 1-15,-5-3-4 0,3 4-1 0,-2-1 14 16,0-2-8-16,4 4 18 0,-5-2-3 0,3 1 3 15,-2 0-6-15,0-1 4 0,4 2 2 0,-4 0-1 0,1 0 4 16,-1 2-12-16,0-3-3 0,-1 5-4 0,1-2 5 16,-2-1 4-16,0 2-7 0,0-2-3 0,-3 2 1 15,2 1-4-15,0-2-4 0,-1 0 5 0,1 0 0 16,-2 0-9-16,0 0 9 0,1-2-2 0,-1 0 6 16,2-1-4-16,-2 0 7 0,0 1-2 0,0-3-2 15,0 2 2-15,-2-2-5 0,2 2 2 0,-1-2-7 0,1 0 5 16,-2 0 2-16,1 2-6 0,-1-3 4 0,-1 2 2 15,0 1 0-15,-1 1 6 0,-2-1-4 0,2 0 1 16,-1 0-5-16,-2 2 3 0,3-1-3 0,2-1 4 0,-6-2-2 16,7 2-7-16,-2-1-2 0,-1-2 8 0,3 1-8 15,-2-1 11-15,3-1-6 0,-4-1 0 0,4 1 1 16,-1-1-1-16,1 0 5 0,0 1-3 0,-2-2 4 16,2 2-6-16,0-2 7 0,0 3 0 0,-2 2-1 15,1-2-3-15,-1 3 1 0,1-1-5 0,-4 1 5 0,2 0 1 16,2-2-6-16,-3 5-1 0,0-3 6 0,2 1-2 15,-1 0 2-15,-1-1-2 0,1-1 5 0,-3 2-7 16,3-1 4-16,0-1 1 0,0-1-1 0,1 1 0 16,-1-1-1-16,0-1 3 0,-1 3-10 0,4-1 6 15,-1 1 4-15,-2-1-4 0,-2-1-4 0,4 2 6 0,-2-2-2 16,1 2-2-16,0-1 2 0,1-2-6 0,-3 2 2 16,4-2-1-16,0 1 10 0,-1 0-7 0,-1 1 2 15,1 0-3-15,-3-1 1 0,3 0 7 0,1 2-3 0,-2-2 0 16,1 1-7-16,-1-1 6 0,2 1 1 0,0-3 10 15,0 4-10-15,-3-3-2 0,3 1 0 0,0-2 1 16,-1 2 3-16,2-1-4 0,-1-3-2 0,-1 3-6 16,1-1 14-16,0-3-7 0,0 2-1 0,-2 0 2 0,1 0-5 15,1-1 5-15,0 1 3 0,0-1-1 0,0 1-4 16,0 0 4-16,0 1-2 0,-2-2-3 0,4-1 8 0,-4 1-9 16,2 2 1-16,0-2 8 0,0 2-5 15,0 0 7-15,0 1 0 0,0 1 3 0,-2-3-2 0,4 1 8 16,-4 2-8-16,1-2 1 0,1 1 4 0,0 1-6 15,0-3-2-15,0 1-3 0,0 0 1 0,0 0-3 16,1-2 6-16,-1 3-3 0,2-3-5 0,-2 1 16 0,0-1-6 16,0 1 4-16,0 0 2 0,0-1-9 0,0 1 4 15,0 0 0-15,-2 2-3 0,1-3-9 0,1-1 5 16,0 3 1-16,1-3-10 0,-1 0 16 0,2 0-2 0,-2 1-5 16,2-1-2-16,-2 2 0 0,1-2 0 0,-1 0 1 0,-1 0-8 15,1 0-12-15,-2 0-27 0,2-2-13 0,0 4-25 16,0-4-32-16,-3 2-59 0,1 0-63 0,-1-1-76 15,3 1-89-15,-3-3-106 0</inkml:trace>
  <inkml:trace contextRef="#ctx0" brushRef="#br0" timeOffset="120439.7598">12635 14458 2693 0,'0'-6'14'0,"0"3"31"0,0-4 26 0,4 2 14 15,-4 0 15-15,0 2 18 0,0-1 10 0,0 4 22 16,0 0-1-16,-2 0-6 0,4 0-17 0,-2 0-7 0,0 0-1 15,0 0-15-15,-2 0-6 0,2 0-23 16,0 2-14-16,-2 0-24 0,2-1-9 0,0 1-1 0,-1-1-20 16,1 3-2-16,0 3 1 0,1-1 0 0,-1 3 2 15,0 2 0-15,0 2-2 0,0 1 5 0,0 3 0 16,2 3 6-16,0-1-13 0,-2 3 9 0,0-3-4 16,3 3 1-16,1-1 5 0,-2-1-18 0,1-2-1 15,-1 2-22-15,2-2-17 0,-2-1-34 0,1 1-28 0,-1-2-35 16,-1 0-43-16,-1-1-47 0,4-2-55 0,-4-1-48 15,1-3-49-15,1-1-70 0</inkml:trace>
  <inkml:trace contextRef="#ctx0" brushRef="#br0" timeOffset="121048.414">12988 14551 2670 0,'8'-5'28'0,"-3"0"22"15,-1 2 16-15,2-1 10 0,-4 3 2 0,-1 0 5 16,-1 1 3-16,0 0 11 0,-1 1-13 0,1 0-16 0,0-1-15 16,-2 3-14-16,2-2-6 0,-1 2 0 0,-1-3-2 15,-2 7-18-15,4-1-12 0,-3 1-5 0,-1 1 1 16,3 2 4-16,-4 1 2 0,3 0-7 0,-3 1-12 16,5-2-11-16,-3 0-23 0,2-1-10 0,-1-1-16 0,-1-3-2 15,0-1-4-15,2 2-8 0,-3-2 1 0,-1 0 11 16,2-4 11-16,-2 2 8 0,-1-2 11 0,-2 0-6 15,4-1-1-15,-3 0-4 0,1-3-5 0,-2 0-5 16,2-2-9-16,-1 1-5 0,3-4 6 0,-1 2 4 16,0-2 19-16,-1-2 28 0,3 0 18 0,0-4 26 0,-1 3 36 15,4 1 25-15,-1-1 19 0,1 0 18 0,1 1 9 16,-1 4 0-16,0 2 7 0,-1 0-7 0,2 4-18 16,-1-1-24-16,0 0-23 0,0 2-17 0,0 2-23 15,0-2-16-15,0 2-16 0,2-1-7 0,0-1-1 16,1 3 5-16,-2 1 2 0,3-2 6 0,2 4 1 0,-2-1 1 15,4-1 7-15,0 5-1 0,5-1-1 0,-2 0 8 16,0-1-6-16,3 0-2 0,-2 0 4 0,0-2 4 16,-1 3-5-16,-1-4-2 0,-1 0 10 0,-1-3-8 15,-3 1 4-15,-2-1-1 0,0 0-2 0,-1-1-5 0,-1-1 5 16,-1 2 0-16,0-2-3 0,0 1-3 0,-1 0-11 16,1-1-15-16,-3-1-20 0,1 1-3 0,0-3-10 15,-1 2 5-15,0 0-7 0,0-2 3 0,-1 0 16 16,1 1 13-16,-3 0 18 0,5 0 7 0,-2 0 3 0,-1 2 1 15,4-1 1-15,0 0 1 0,-1 2 1 0,-1 0-2 16,2 0 4-16,2 0-5 0,-2 2 1 0,0-2-5 16,-2 1 3-16,2 0 0 0,2 0-13 0,-2-1 7 15,0 3-4-15,0-3 9 0,0 3-5 0,0-2 10 16,-4 4-8-16,4 2-1 0,-1 1 10 0,-2 1 1 16,1 3-6-16,0 0-4 0,2 2 8 0,-1 1-37 0,1 0-16 15,-2 2-34-15,2-3-37 0,2 0-45 0,-2-1-40 16,1-1-50-16,1-1-59 0</inkml:trace>
  <inkml:trace contextRef="#ctx0" brushRef="#br0" timeOffset="121639.7809">13288 14430 2919 0,'6'-3'19'16,"1"1"21"-16,-4 0 11 0,2-2 3 0,-4 1 4 0,5 3 1 16,-4 0-8-16,0 0 8 0,-1 0-16 0,2-1-17 15,-3 2-12-15,4-1 3 0,-1 1-6 0,-2 1-3 16,3-1 8-16,-3 1-7 0,4-1-1 0,-2 5-5 16,2-2 0-16,-2 2-1 0,0 2 7 0,-1-1 10 0,1 4 4 15,-2-1 1-15,-1-2 6 0,0 4 7 0,-1 0 12 16,1-2 5-16,-3 2-1 0,-1 0-5 0,0 1 0 15,-1-2-12-15,2-1 3 0,-3 2-4 0,-1-1-15 0,2-1-6 16,-1-2-4-16,3 0-6 0,-2-2-9 0,5 1 16 16,-1-2-13-16,-2-2-1 0,4 0 1 0,1-1 2 15,-2 0-3-15,0 0 1 0,0-2 6 0,1 1-9 16,-1-1 5-16,5 0 3 0,-5 0 4 0,3 0-4 16,-1-3 8-16,2 3 6 0,1 0-1 0,-2 0 4 0,4-2-4 15,-1 2-1-15,-1 0 3 0,-1 0 0 0,0 0 2 16,0 0 7-16,-4 0-4 0,2-3 2 0,0 3 0 0,-1 1-3 15,-1-1-2-15,4 0-7 0,-4 0-5 16,2 0-13-16,1 0 2 0,-1 2 3 0,1-2-7 16,-1-3 14-16,3 1-9 0,-5 2 10 0,3 0-3 0,-2 0 14 15,-1 0-1-15,2 0-3 0,0 0 14 0,-1 0-8 16,-2 0 14-16,1 0-8 0,0 0 0 0,-2 0-4 16,0 0-1-16,2 0 0 0,0 0-5 0,-1 0-4 15,1 0-7-15,0 0 4 0,0 0 5 0,0 0-6 16,0 0 5-16,0 0-4 0,0 0-3 0,1 0-2 0,-1 0 2 15,-1 0-5-15,2 0 1 0,-1 2 0 0,0-1-8 16,0-1 9-16,0 0-4 0,0 0 7 0,0-1-11 16,0 2 6-16,0-1-14 0,0-1-9 0,0-1 1 15,0 2-30-15,0 0-17 0,0 0-37 0,0-2-20 16,-1 0-45-16,-1 1-60 0,-1-2-55 0,0 2-72 0,-4-5-62 16,-2 4-75-16</inkml:trace>
  <inkml:trace contextRef="#ctx0" brushRef="#br0" timeOffset="122015.1868">13346 14417 2220 0,'0'-2'17'15,"-1"0"19"-15,1 1 15 0,1-3 23 0,-2 3 18 16,1 1 9-16,0 0 23 0,0 0 20 0,0 0-2 0,0-3-7 15,3 6-4-15,-1-6-14 0,-2 3-10 0,3 0 0 16,-2 0-16-16,-1 0-16 0,0 0-11 0,2 3-10 16,-2-3-14-16,2 0-6 0,-2 1-9 0,1-1-12 0,-1 0-10 15,2 3-2-15,-2-1-5 0,1 3 5 0,-1-1 24 16,0 4 11-16,0 2 14 0,4 4 11 0,-3 0 16 16,1 5 6-16,2 2 8 0,-2 3 0 0,-1-1-20 15,3 4-10-15,-1 0-10 0,-2 0-6 0,-1-4-16 16,4 4-9-16,-4-5-9 0,3 2-6 0,-2-4-2 0,1-1 3 15,1 0-3-15,1-4-1 0,1 0 3 0,-1-2 1 16,-1-3 4-16,-2 0-1 0,3-2-1 0,-1-2-6 16,-3-3-2-16,2 2-2 0,-2-5-6 0,0 3-8 15,1-2-15-15,1-3-24 0,-2 0-26 0,0 2-25 0,0 0-39 16,0-3-58-16,0 1-64 0,-2 0-83 0,1-3-63 16,-4 0-65-16</inkml:trace>
  <inkml:trace contextRef="#ctx0" brushRef="#br0" timeOffset="122375.0237">13603 14558 2300 0,'6'-8'20'16,"2"-1"16"-16,-4 5 20 0,3-1 15 0,-2 0 8 16,-4 4 5-16,3 0 4 0,-4 1 4 0,0 0-15 0,0 0-15 15,0 2-24-15,0 0 4 0,1 2 21 0,1-1-2 16,-2 2 2-16,1 4 4 0,4-1 3 0,-2 6-4 15,-2 0 7-15,6 1-22 0,-1 0-24 0,1 2-5 16,3-2-1-16,2 1-9 0,-1-1-2 0,5-3-1 16,-4 1 1-16,4-2-2 0,0-1 2 0,0-2 2 15,0-4-2-15,1 1-5 0,-2-1 0 0,0-2-1 0,0-2 0 16,0-1 12-16,-2-4-12 0,1 2 6 0,-1-2-4 16,-1-1 9-16,-1-2-9 0,-1 0 1 0,2-1 6 15,-4-3-15-15,2 3 12 0,-3-6-6 0,0 3-2 16,-1-1 0-16,-3-3 1 0,1 1 8 0,-4-4-9 0,0 2 4 15,0 0-5-15,-4-2 1 0,0 0 11 0,-4-1 5 16,-1 3 8-16,0 2-10 0,0 1 2 0,-5 2 0 16,1 3-2-16,-4 1-10 0,1 5-25 0,-3 1-27 15,1 1-48-15,-5 2-51 0,-1 4-64 0,-1 0-64 0,1 2-98 16,-3 3-93-16</inkml:trace>
  <inkml:trace contextRef="#ctx0" brushRef="#br0" timeOffset="130120.9013">12037 13271 2323 0,'-5'-7'12'0,"0"2"20"0,0 2 16 0,2-6 13 16,1 3 15-16,-1 2 6 0,0 1 9 0,1-1 6 15,0 2 15-15,2 2 6 0,-2-3-5 0,2 3 4 16,2 0-11-16,-2 0-7 0,2-2-12 0,0 2-6 0,1-1-27 16,-1-1-26-16,2 0-12 0,4 1-21 0,-1-3-3 15,4 2 0-15,0-1 2 0,1 0 1 0,3 1 2 16,0-1 0-16,-2 3-1 0,3 0 4 0,-4 1 2 0,1 1 0 15,0 0-4-15,-2 1-1 0,-1 2 0 0,2-1 3 16,-4 1 1-16,2 1-4 0,-1 0-5 0,-1 2 0 16,-2 0 5-16,1-1 5 0,-1 2-2 0,-2 1-2 15,1-1 2-15,-2 1 2 0,1-1 4 0,-1 2 2 16,-2 0 3-16,1-1-1 0,0 0-2 0,-2-1-5 0,4 2 5 16,-4-2 3-16,0 3-1 0,0-4-2 0,0 1-7 15,0-1-4-15,2 1 0 0,-2-4 6 0,0 2-3 16,3-2-5-16,-2 0 7 0,3 2 0 0,-1-4-1 15,3 1 9-15,-2-2 7 0,3 3-5 0,-1-2 4 0,2 2 5 16,1-3-10-16,0 0 5 0,0-1-2 0,3-1 3 16,0 0-21-16,-1 0-16 0,0-1-33 0,3-3-41 15,-2-1-32-15,2 0-54 0,-2-2-59 0,2-1-83 16,-2-3-76-16</inkml:trace>
  <inkml:trace contextRef="#ctx0" brushRef="#br0" timeOffset="130653.2204">12736 13179 2717 0,'2'0'10'16,"-1"3"5"-16,-1-6 1 0,4 5-4 0,-4-1-3 15,1 0 3-15,-1 2 1 0,2 0 9 0,-2 1-10 16,0-1 9-16,1 2 9 0,1 2 11 0,1 1 2 16,-1 1-5-16,1 0 1 0,-1-1-8 0,3 1 4 15,-3 1-15-15,1 0-10 0,1-1-14 0,-4-2-1 0,3-1-4 16,-3 1-19-16,1-4-8 0,-1-1-8 0,0 0-4 15,-1-1-12-15,-2 0-10 0,-2-2-19 0,1-2-4 16,-3 2 5-16,1-3-10 0,-4 2 6 0,1-1-4 16,-1-4 2-16,1 2 15 0,-2-2 18 0,1 0 12 0,1 0 9 15,-4-1 14-15,2 1 6 0,3 0 9 0,-4 0 29 16,0-1 35-16,6 4 15 0,-3 0 26 0,2-1 11 16,1 1 18-16,-1 1 1 0,4 2 10 0,-2 0-23 15,4-1-26-15,-3 2-12 0,0 0-27 0,4 0-15 16,0 0-14-16,0 2-11 0,0-1-11 0,2 0 5 0,0-1-6 15,-1 3 0-15,2-3-1 0,-2 4 4 0,3 1 3 16,0 0-3-16,0 1 4 0,2 0-1 0,1 2-1 16,0 1 1-16,-1-1 3 0,3 1-3 0,-1-1 3 15,1-1 0-15,-1-2-2 0,-3 0 1 0,1-1 4 0,-1-1-3 0,1-1-5 16,-5-1 4-16,3-1-2 0,-4 0 4 16,0 0 7-16,0-1-1 0,-2-1-1 0,0 2 4 15,2 0-3-15,-1 0-4 0,1-2 2 0,-5 1-7 16,4 1-11-16,-2-2 2 0,-2 2-1 0,2 0-6 0,-2 0 10 15,0 0 2-15,-2 2-6 0,2-1 2 0,1 1 1 16,1 1-5-16,0-2 2 0,1 0 2 0,2 2-7 16,0-2 7-16,0-1-2 0,0 3 4 0,2-3 4 15,0 0-1-15,-1 3 4 0,1-2-2 0,1 0-15 16,0-1-9-16,3 2-15 0,1-2-25 0,-1 0-29 16,0-2-36-16,2 1-51 0,3-3-41 0,-3 1-28 0,2-1-65 15</inkml:trace>
  <inkml:trace contextRef="#ctx0" brushRef="#br0" timeOffset="131258.4946">13021 13101 2495 0,'2'0'14'0,"1"-1"20"0,-2-2 14 15,6-2 13-15,-1 3 7 0,-2 1 6 0,3-4 14 16,1 3 12-16,3 0-2 0,-2-1-15 0,3 1-11 0,2-1-9 15,-3 3-4-15,0 0-8 0,3 3-21 0,-3-1-6 16,0 1-16-16,0 1-7 0,-3 1-1 0,3 1-3 16,-5 0-2-16,3 4 5 0,-5 0 5 0,3-1-5 15,-1 3 8-15,-3 1 9 0,-2-2 10 0,-1 2 9 0,0 2 10 16,0-4 1-16,0 2 12 0,-3 1-2 0,2-4 1 16,-5-1-2-16,4 3-9 0,-3-4-12 0,4 0-12 15,-1 0-2-15,1-2-16 0,-1-2 8 0,2 1-10 16,0 0-4-16,0-3-1 0,0 1 4 0,2 1-6 15,-2-1-7-15,3-1-8 0,2 1-20 0,-2-1-11 0,4-2-16 16,0 3-27-16,2-3-30 0,4 0-23 0,-4-3-24 16,6-1-19-16,-1-1-16 0,-1 0-12 0,2-3-3 15,1 1 10-15,-2-3 12 0,1-1 24 0,0 1 23 16,-2 0 36-16,1 0 30 0,-3-2 27 0,1 3 20 16,0 0 25-16,-2-2 32 0,-2 5 32 0,1-2 23 0,-1 1 23 15,-3 2 15-15,1 0 24 0,0 2 7 0,-1-1 8 16,-4 3-6-16,3 0-12 0,-3 0-7 0,1 1-22 15,-2 0-16-15,1-2-26 0,-1 2-12 0,0 0-19 0,2 2-11 16,0-2-16-16,-2 2-11 0,3-1-1 0,-2 2 2 16,3 1-1-16,3-2 1 0,0 4 7 0,1-1-2 15,1 1 4-15,2-3 3 0,2 2-3 0,1 2-2 16,-3-3 11-16,5 1 3 0,-2-1-1 0,-1-2 10 16,3 0 0-16,1-2 14 0,-4 0 13 0,-1 0 2 0,2 0-2 15,-2-3 11-15,-2-1 6 0,-2 2-1 0,0-2 18 16,-1 0-10-16,-1 1 0 0,-5-1-7 0,3 1 4 15,-4-1-11-15,1-1-19 0,-1 0 0 0,0 0-18 16,-1 0-1-16,-3-2-7 0,0 4-4 0,-1-2-7 16,-1-1-5-16,-1 0 11 0,-2 2-14 0,-2-1-13 0,0 0-18 15,-6 2-36-15,-1-1-20 0,-4 2-41 0,-3-1-51 16,0 3-72-16,-6 0-69 0,0 0-98 0</inkml:trace>
  <inkml:trace contextRef="#ctx0" brushRef="#br0" timeOffset="132599.1567">10271 12491 2255 0,'-2'-4'28'0,"-1"1"24"0,0-1 22 0,3-4 30 16,-5 4 14-16,5-1 20 0,-3 2 18 0,1 1 20 16,2-1-18-16,0 3-12 0,2 0-23 0,-1-1-30 15,1 0-14-15,1-1-22 0,2 1-22 0,1 0-21 16,5-2-11-16,-1 3-14 0,4-3 5 0,0 1-6 0,2 2-1 15,1 2 9-15,1-2-1 0,1 3-2 0,-4-1 3 0,2 1-4 16,-2 1 1-16,-2 1 2 0,-2-2 2 16,0 2-8-16,-6-1 3 0,1 2 2 0,-3-2 3 15,2 1-1-15,-5-3 0 0,0 4-1 0,0-2 8 16,-5 1 0-16,4-1-1 0,-4 2 4 0,-1 1-6 0,-1 1 10 16,-1-1-7-16,-1 0 6 0,-1 0-9 0,2 1 0 0,-2-2 5 15,1 0-6-15,5 0-4 0,-3 0-3 16,4-1 0-16,-1 1-3 0,1-3-1 0,3 5 8 15,0-4-4-15,1 1 1 0,3 3 3 0,1-2 2 0,-2 1 4 16,5 0-2-16,-1 2 6 0,4-1-8 0,0 0-2 16,2 1 4-16,1-1 3 0,0 2-2 0,2-1-1 15,0 1-1-15,1-2-3 0,0-2 6 0,-1 4 1 16,1-3-1-16,-2 1-5 0,-1-1-1 0,-1 1 3 16,-2-2-1-16,0-3 1 0,-3 2-1 0,-3-1 5 0,-2 1-6 15,0-3 8-15,-1-1-10 0,-2 2 1 0,0-2-8 16,0 0-6-16,-2 2 2 0,-1-2-8 0,0 2 5 0,-1 0-11 15,-2-1-3-15,-2 5-24 0,-4-5-14 0,0 5-16 16,-2-2-32-16,0-1-29 0,-3 2-45 0,2 0-32 16,0-2-43-16,3 0-44 0</inkml:trace>
  <inkml:trace contextRef="#ctx0" brushRef="#br0" timeOffset="133701.3368">11063 12504 2472 0,'0'-3'17'0,"0"3"8"0,-2-5 8 0,4 4 10 0,-4-3 5 15,1 2 5-15,1 2 1 0,-2 0 14 0,2 0-7 16,0 0-7-16,0 0-6 0,0 0-10 0,0 2-10 16,0-2-2-16,0 1-2 0,2-1-12 0,-1 0-15 15,1 0 2-15,-2 0-1 0,0 0-2 0,0 0 4 0,1 0-3 16,-1 0 0-16,0 0 0 0,0 0 3 0,0 0 0 15,3 0 1-15,-3 0 31 0,0 0-12 16,0 0 4-16,0 0 4 0,0 0 1 0,0 0 5 16,0 0-3-16,0 0-3 0,0 0-1 15,0 0-10-15,0 0-14 16,0 0 0 15,0 0 10-15,0 0 10 15,11-9-24-31,-11 9 18 16,0 0 20-16,0 0-13 15,0 0 18-15,15-11 9 0,-15 11 1 0,0 0 5 16,0 0 2-16,0 0 1 0,0 0-3 0,0 0-7 0,0 0-8 16,0 0-9-16,0 0-4 0,0 0-13 0,0 0 4 15,0 0-45 1,0 0-2-16,0 0-1 15,0 0 10-15,0 0 2 0,1 13 14 16,-42 100 13 0,35-99-9-16,-1-4 1 15,2 0-8-15,0-2-9 0,0-2-10 0,1-1-12 0,4-5-15 16,0 0-22-16,0 0-37 0,0 0-16 16,0 0-19-16,0 0-9 0,0 0-27 0,0 0-6 0,0 0-5 15,0 0 18-15,-9-5 29 0,9 5 21 0,0 0 23 16,0 0 23-16,0 0 30 0,0 0 18 0,-39-57 60 15,35 48 12-15,3 0 10 0,-4 0 18 16,2 1 25-16,0 1 19 0,3 7 4 0,0 0 3 16,0 0-1-16,0 0-5 0,0 0 1 0,0 0-16 15,0 0-16-15,0 0-17 0,0 0-15 0,0 0-8 0,-5-14-11 16,5 14-7-16,0 0-28 31,79 29-9-15,-68-24 14-1,-2 0 4-15,3-1-4 0,-2 2 1 0,-1-1-8 16,-1-1 4-16,1-2 6 0,-1 1-3 0,-3-3 0 0,-2 2-3 16,0-2 3-16,-3 0 8 0,0-2 8 0,0 2 6 15,-2 0-7-15,-1 0-4 0,2-3-1 0,-4 3-1 16,0-2-4-16,-4 0-5 0,2 1-7 0,-4 0-12 16,-1 1 2-16,-1-1 6 0,2 2-1 0,-3-1 0 15,1 1-2-15,0 2-2 0,1-1 5 0,0 1-13 0,2 1-16 16,2 0-20-16,1-3-22 0,1 3-26 0,1-1-28 15,4-2-33-15,-2 1-44 0,3-1-36 0,0 0-46 16,1-3-56-16</inkml:trace>
  <inkml:trace contextRef="#ctx0" brushRef="#br0" timeOffset="134327.6351">11391 12405 2277 0,'0'0'28'0,"0"-2"24"0,4-1 20 0,-1 0 5 16,-3-2 5-16,4 0 4 0,-2 1 9 0,1-1 5 15,-1-2-27-15,1 0-15 0,2 0-17 0,-2 1-5 16,5-3-9-16,-1 2-9 0,1 1-6 0,2-1-1 16,2 2-8-16,0 0-8 0,2 1 1 0,-2 1-5 0,1-1 4 15,3 3 8-15,-5 1-4 0,1 1-8 0,-2-1 7 16,0 3-5-16,-1-2-2 0,-3 2 4 0,-2 1-1 15,-1 0-1-15,-2-2-2 0,1 2 15 0,-2 0-9 16,0 0 7-16,-2 1 1 0,1-1-1 0,-2 4 4 16,-1 0 2-16,-2 1 5 0,-2 1-15 0,2-1 9 15,-2 1-4-15,1 0 2 0,0-1-4 0,1-2 0 0,1 0-6 16,2-2 2-16,-1-2 1 0,3 2-6 0,1-1 1 16,0-1 2-16,0 1-1 0,0 1 2 0,1 0-1 15,1-2-1-15,0 2-2 0,1-1 4 0,0 3 8 16,2-2-4-16,-2 0-2 0,3 3-3 0,0-1 3 15,1 1 1-15,1-2 8 0,1 1-1 0,2-2-5 16,-1 5-8-16,1-3 11 0,1-1-3 0,0 0 3 0,0-1 1 16,-2 1-12-16,-1 0 7 0,2 1-10 0,-3 1 6 15,-1-3-2-15,0 3 2 0,-2-1 1 0,-4 0-8 0,4 0 9 16,-3 1-5-16,-2-1 14 0,0-1 2 0,-2 2 0 16,1-3 1-16,-1 4-8 0,0-3 13 0,-1 0-1 15,-3 1 2-15,3-1-12 0,0 1 4 0,0-2-7 16,-2-1-25-16,0 1-3 0,2-2-30 0,0 1-24 0,1-4-37 15,2 1-28-15,-3-1-37 0,3 0-50 0,3-1-44 16,-1-3-55-16</inkml:trace>
  <inkml:trace contextRef="#ctx0" brushRef="#br0" timeOffset="134630.0581">11947 12410 1391 0,'39'-1'-2'0,"-35"2"1"0,0 1 6 0,-1-4 10 15,-2 4 4-15,1 0 4 0,0 1 13 0,1 2 2 16,-35-1 17-16,36 3 10 0,0 1-2 0,1-1-3 16,1 0 7-16,0 1 10 0,3 1 1 0,0-2 3 15,2-1-14-15,-1 0-4 0,2 0 2 0,1-2-7 16,-1 0-14-16,1-2-1 0,-1-1-14 0,-1-1-5 0,1 0 9 16,2-2 2-16,-5-3-11 0,3 4 5 0,-2-4 6 15,-2-1-9-15,0-1 0 0,3 0 0 0,-3-1-14 16,-3 1 0-16,1-2 4 0,0 1 0 0,-1-1-8 15,-3 1-4-15,-1-1 1 0,-2 1 1 0,1-1-2 0,-2 2-14 16,-3 0 4-16,-1 1-9 0,-2 0 3 0,-1 3 2 16,-5 0-3-16,1 1-15 0,-6 0-3 0,0 4-8 15,-3 0-28-15,-3 1-27 0,1 0-38 0,-1 3-41 16,1-1-60-16,-1 1-66 0</inkml:trace>
  <inkml:trace contextRef="#ctx0" brushRef="#br0" timeOffset="140589.0923">6359 15936 507 0,'-3'-2'9'0,"3"1"5"0,0 1 13 0,0-1 5 15,-2 1 6-15,2-1 8 0,0-2 6 0,0 5 9 0,0-4-3 16,-2 2 10-16,2-3-9 0,-1 3 4 0,1 0 6 16,0 0 1-16,0 0 1 0,0-2 9 0,0 2-4 15,0-3-3-15,0 3-4 0,0 0 2 0,0 0-1 0,-2-1 4 16,2 0-2-16,0-1-3 0,0 2-4 0,2 0-2 16,-2-1 11-16,0 0-9 0,0 0-3 0,0 1-7 15,0 0-3-15,0 1 1 0,0-2 3 0,0 1 1 0,0 0-2 16,0 1 18-16,0-1-2 0,0 0 6 0,0 1 4 15,0-1 2-15,0 1 10 0,0-1-6 0,0 0-2 0,0 2-8 16,1-2 1-16,-1 2-3 0,0-2-8 0,0 0-14 16,0 0-9-16,0 0 5 0,2 0-6 0,-4 3-13 0,2-1-3 15,0-2 1-15,0 0-4 0,0 0 1 0,2 0 6 16,-2 0 3-16,0 0 12 0,0 0 9 0,2 0-1 16,-2 0 0-16,0 0 7 0,0 0-2 0,1 0 1 0,1 0-17 15,0 0-4-15,0 0-1 0,-2 0 8 0,2 0 1 16,1 0 1-16,2 0 1 0,-4 0-11 0,4 0 11 0,0-2 3 15,4 2-9-15,-3-3-15 0,3 3-2 0,-3 0-4 16,3-1-8-16,1 1 5 0,1 0-3 0,-2 0-13 16,2-1 3-16,-1-1 1 0,4 2-2 0,-3 0-2 15,2 0 4-15,1 0-7 0,-1 0 0 0,2 0-1 0,2 0 2 16,0 0 8-16,0 0-14 0,1 0 5 0,0 0 2 16,0-1 1-16,1 1 1 0,-2-1-1 0,-1 1-1 15,0-2-7-15,-2 1 10 0,0 1-5 0,-1-3-2 0,-3 3 9 16,2 0-10-16,-3 0 6 0,-2-2-6 0,1 2 6 0,-1 0-3 15,-2 0-3-15,-1 0 4 0,0-2 1 0,1 2 0 16,-2 0 2-16,2-1-1 0,-4 1-5 0,4-1 4 16,-3 0 5-16,1 1-7 0,-1 0 0 0,-1 0 9 15,1-2-16-15,-1 2 14 0,1 0 1 0,-2 2-9 16,0-4-1-16,0 2 7 0,0 0-5 0,0 0-5 0,-2 0 9 16,1 0-8-16,1 0-5 0,-2 0 2 0,1 0-3 15,-1 0-6-15,-1 3-3 0,-1-3 14 0,0 1-9 16,-4 0-2-16,2 1 2 0,-4 0 2 0,-2-2 0 0,-1 3 6 15,-1-1 1-15,1 1-4 0,-3-1 3 0,-1 0-8 16,0 1 3-16,-1-1-1 0,1 0 5 0,-1 1-7 16,1-1 2-16,1-1-12 0,-3 0 3 0,0 2 15 0,2 0-6 15,1-3 5-15,0 2-4 0,0-2-1 0,4 2 11 16,-2-2 1-16,4 0 1 0,2 0-8 0,-1 1 4 0,1-1-2 16,1 0 3-16,3 0-1 0,-1-1-4 0,-1 1 0 15,1 0 7-15,-1 0-5 0,1 0 7 0,3 1 1 0,-4-2-5 16,2 2 8-16,-1 1-12 0,3-1 6 0,-1 0-5 15,1-1 2-15,1 0-1 0,-1 0 3 0,2 1-1 16,-2-1 2-16,4 0 3 0,-2 0-3 0,2 0 2 0,-2 0 12 16,3-1 3-16,-3 1-3 0,-2-1 1 0,4 1 1 15,-2-3 1-15,0 3 12 0,0-1 3 0,-2 2 0 16,1-1-11-16,2 0 5 0,1 0-1 0,-1 0-6 0,1 0-4 16,-2 0-8-16,0 0-2 0,2 0-7 0,1 0 1 15,3 0-5-15,0-1 5 0,1 1 4 0,1 0-3 16,7-2-2-16,0 0-1 0,2-1-9 0,-1-1 5 0,6 1-4 15,0-2-3-15,1 3-8 0,0-3 5 0,1 1-2 16,1-2-2-16,2 4 7 0,-1-5-7 0,0 3-5 0,-4 0 1 16,0-1 0-16,-3 0 8 0,0 1-2 0,-3 1 4 15,-5 1-4-15,0 0 7 0,-5 0 10 0,-1 1 4 16,-3 0-4-16,-2 0 2 0,0 1 4 0,0 0 3 16,0 0 3-16,-2 0 2 0,0 0-2 0,1 0 6 0,-1 1-3 15,2-1-4-15,-3 0 1 0,0 0-8 0,-3 0-4 16,-2 1-1-16,0 0-2 0,0 1-11 0,-6 0 8 15,1 0-4-15,-3-1-5 0,2 3 3 0,-5-1 4 0,0 1-7 16,2-3 3-16,-5 3 4 0,1-1-9 0,2-1 9 16,-1 1 3-16,-2 1 4 0,4-1 0 0,-1-1-3 15,3 2 0-15,-1-3 4 0,4 2 9 0,1-3-7 0,0 2-4 16,3-1-1-16,0 0-4 0,2-1 13 0,4 0-3 0,-2 3 3 16,2-3-3-16,0 2-1 0,1-2 2 15,-1 0-2-15,3 0 2 0,0 0-7 0,0 0-2 0,0 0-6 16,0 0-6-16,3-2-6 0,-3 2 1 0,2 0-3 0,-1-3 1 15,1 6 4-15,3-3 2 0,0 0 0 0,4 0 11 16,2 0 6-16,-3-3 1 0,5 2 4 0,4-2-2 16,-2 1 2-16,2-1-6 0,0 0 1 0,-1-1-2 0,1 1-2 15,-2 0 1-15,0 0 6 0,-2-1-9 0,-3 4 3 16,0-1 2-16,-3-1 6 0,-1 2-5 0,-1-1 11 16,-3 1 0-16,-2 0-11 0,0 0 10 0,0 0-4 15,-2 0 0-15,2 0 4 0,-2 0 1 0,1 0-6 0,1 0-2 16,-2 1 3-16,1-1-3 0,1 0-20 0,0 3-17 15,-2-3-21-15,-1 0-36 0,1 0-29 0,-1 3-47 0,0-3-47 16,-2 1-49-16,1-1-40 0,-1 1-43 0,0-1-56 16</inkml:trace>
  <inkml:trace contextRef="#ctx0" brushRef="#br0" timeOffset="143241.2439">6791 16100 1941 0,'0'0'27'0,"2"0"7"15,-2-2 14-15,2 1 8 0,-2-1 12 0,0 2 3 16,0 0 5-16,1 0 8 0,-2 0-17 0,1 0 9 0,0 2-11 16,0-1-9-16,0 0-27 0,0 0 23 0,1 1-4 15,-1-2-9-15,0 2-11 0,0-2-10 0,2 0 1 0,-2 0-1 16,0 2 15-16,0-2-27 0,0 0 5 0,0 0 11 15,0 1 4-15,-2-1 7 0,1 0 4 0,1 0 12 0,0 2 8 16,-2-1 7-16,-1 1 1 0,3-1 1 0,-3 2 9 16,0 0-7-16,0 1 1 0,0-1-7 0,-2 0-2 15,3 1-1-15,-4 1-9 0,1 0-7 0,-3 0-9 0,2 0-3 16,-1 0-10-16,-1 3 5 0,-2-2-5 0,2 1-3 16,-2 0 2-16,2 1-7 0,-3-1-3 0,3 0 3 15,0 1-5-15,-1 1-3 0,1 1-3 0,0-3 3 0,0 1-2 16,-1 1 2-16,-1 1 1 0,2-3-6 0,-3 0 2 0,3 1 3 15,0-1 0-15,2 1-8 0,-3-2 4 0,1 2-1 16,1-1 7-16,1 0-1 0,-3 0-12 0,-1 1 9 16,2 1-3-16,-1-1 14 0,1-1-6 0,-3 1-2 0,0 1-2 0,1 0 1 15,1-1 11-15,-2 1-14 0,0 1 8 16,1 0-7-16,-2-1 2 0,2-1 2 0,-1 1-1 0,-3-1-1 16,2-1 5-16,-1 2 0 0,0-1 2 0,-3-1-4 15,2 0 4-15,-2 0 6 0,2-2-3 0,-2 3 5 0,0-3 0 16,-4 2-1-16,2-3-4 0,-1 1-2 0,-4 0-4 15,2 0-4-15,-3 1-4 0,-1-2 6 0,0 0-7 16,-2-1 2-16,2 0-4 0,-1 1 7 0,-1-1 0 16,-1-3-2-16,1 4 4 0,0-3-7 0,-1-1 8 15,1 3-8-15,0-2 2 0,0-1-2 0,1-1 2 0,1 0-4 16,-3-1 2-16,3 0-1 0,-1-1-1 0,1 0 7 16,-2 3-2-16,2-4-1 0,-4-1-2 0,1 3 2 15,1-4-2-15,-3 4 1 0,-3-5-1 0,-2 4 2 16,1-2 0-16,-3-1-4 0,1 0 0 0,-2 1 4 0,1 0 3 15,-2-2-10-15,4 3 2 0,-1-1 1 0,1-2-1 16,0 1 3-16,2 2 1 0,1-4-2 0,2 1 1 0,-3 0 3 16,6-3-5-16,-1 3 2 0,1-3 4 0,2 1-1 15,1 0-6-15,2 1 10 0,3-1-11 0,0 1 13 0,6 1 4 16,-2 2-9-16,0-2 2 0,3 2 8 0,2 2 1 16,-1-2-4-16,0 1 6 0,3-1-7 0,-3 2 5 15,2-1 0-15,4 3 9 0,-2-3-17 0,1 2 15 0,1 0-4 16,-1 1-1-16,3-2 3 0,-2 3-9 0,2-1 6 15,1 0-8-15,1-1 6 0,-1 2-11 0,1 0-1 16,1 0-5-16,0-1 2 0,0 1 6 0,1 0-3 0,-1 1-6 16,0-1 3-16,0 0 5 0,2 0 2 0,-2 0 5 0,0 0-4 15,1 0 5-15,-1 0 7 0,0-1 1 0,0 2 5 16,2-1-5-16,-2 0 0 0,0-1 4 0,0 1 3 16,0 0-11-16,0 1-6 0,2-1-1 0,-2 0-6 0,0 0 3 15,0 0 4-15,0 0-17 0,0 0 4 0,0 0 4 16,1 0-4-16,-1 0-1 0,2 0 8 0,-2 0 8 0,-2 0-4 15,4 0 10-15,-4 0 6 0,2-1 5 0,0 1 0 16,2 0 11-16,-2 0-2 0,0-2-6 0,0 2 1 16,0-2-4-16,0 2-6 0,0 0-6 0,0 0 4 0,0-1-4 15,1 1-7-15,-1 0-6 0,0 0-1 0,0 0 9 16,0 0-8-16,-1 0-1 0,1 0-1 0,0 0-3 0,0 1-1 16,0-1 1-16,1 0 0 0,-2 0-10 0,2 0 3 15,-1 0 5-15,2 0-1 0,-2 0-1 0,-2 0 2 0,4 2 6 16,-2-2 0-16,0 0 14 15,0 0-24 1,0 0 15 0,0 0 8 15,0 0-14-31,0 0-24 16,0 0-7-16,0 0-4 0,0 0-4 0,0 0 0 0,0 0-4 15,-6-19 0-15,6 19 3 0,0 0 1 0,0 0 7 16,-22-72-3-16,18 61 15 0,1-1 2 15,0 0-4-15,0 2 0 0,-2-2 11 0,2 1 7 0,-1 1-8 16,-1-2 4-16,3 4-1 0,-1 1 5 0,1 0 1 16,1 0 3-16,-1 4-5 0,2 3-19 31,0 0 3-15,0 0 1-16,0 0-1 15,0 0-8-15,0 0 5 16,0 0 4-16,0 0 1 0,0 0-6 15,-20 40 9-15,-6 27 17 16,20-52 0-16,1-1-6 16,2 1 4-16,0-1 1 0,-1 0-8 0,0-2 5 15,0-1 2-15,0-2-8 0,3 3 1 0,-3-5-2 0,3 0 14 0,-1-1-5 16,2-2 1-16,0-2-8 0,0 1 9 16,0-1-1-16,0-2 2 0,0 0 9 0,0 0-19 0,0 0 5 15,0 0 9-15,-2-2 10 0,2 2-19 0,0 0 5 16,-1 0-3-16,1 0-2 0,0-3 8 0,0 3-2 15,0 0-10-15,0 0-10 0,0 0 9 0,0-2-12 0,0 0 6 16,0 0-15-16,1-1-11 0,1-4-13 0,-2-2-2 16,2-2 9-16,-2-3-3 0,3 0 7 0,-1-3-12 0,-1-2 11 15,2 1 22-15,0 1 9 0,-1-2 4 0,1 5-6 16,-2 0 11-16,-1 3 0 0,2 2 3 0,0 1-1 0,-1 1-4 16,1 2-5-16,-2 2 6 0,0-2 2 0,3 1-2 15,-3 1-3-15,2-1 1 0,-2 1 6 0,3-2-8 16,-3 0 7-16,3 1-4 0,0-1-3 0,-2-2 2 0,3 2 4 15,-1-3-6-15,0 2-5 0,2 0 10 0,-2-1-6 16,2 0 1-16,1 0 0 0,0 2 0 0,-1 0-2 0,-2 1 9 16,2 0-7-16,-3 2-2 0,1 0 5 0,-1 1-6 15,-2 1 3-15,4 1-7 0,-4-1 4 0,1 2 1 16,-1 0 7-16,2-2-10 0,-2 0 1 0,3 1 4 0,-1 3-1 16,1-4 9-16,-1 0-4 0,3 3-3 0,-1-2 4 15,1 0 4-15,3 1-3 0,0-1-1 0,-2 1 2 0,2 0-7 16,1-1 5-16,1-1-2 0,0 2-3 0,2-2 9 15,-2 0-3-15,1 0-1 0,0 0 0 0,0 2 5 0,1-2-7 16,-2 0 2-16,-2 0 0 0,0 0-1 0,-2 3-3 16,2-3 9-16,0 0 2 0,-3-3-5 0,1 3 1 0,-2 0 1 15,0 0 4-15,-1 0-13 0,2 0 12 0,-5 0-11 16,3 0 3-16,0 0 4 0,-1 0 0 0,1 0 2 16,-1 0-6-16,3 0 9 0,-3 0-6 0,0 0 9 0,1 0-9 15,-3 0-4-15,2 0 1 0,-1 0 6 0,-1 0-5 0,0 0 3 16,-1 0-1-16,1 0-4 0,0 0 7 0,0 0-5 15,-2 0 5-15,0 0-5 0,1 0-6 0,2 0-11 16,-1 0-16-16,0 0-25 0,-1-2-24 0,-1 2-18 0,4 0-32 16,-2 0-42-16,0 0-25 0,0 0-31 0,0 0-34 0,0 0-20 15,0 0-36-15,-2 2-29 0,2-2-58 0</inkml:trace>
  <inkml:trace contextRef="#ctx0" brushRef="#br0" timeOffset="148531.1374">10036 17373 1732 0,'-7'-3'17'16,"1"2"14"-16,1-3 11 0,1-1 15 0,0 1 20 0,0 0 10 15,-1 0 10-15,3 1 16 0,-1 1-4 0,0-1 9 16,1 2 11-16,-1-2 8 0,3 3-1 0,-4 2 2 15,4-1 14-15,0-1 10 0,0 1 1 0,0 0 1 0,2-1-18 16,0 2-4-16,-2-2-5 0,0 2 2 0,0-2-14 16,1 0-27-16,1 0-1 0,-2 0-7 0,2 0 6 15,-4 0-11-15,4 0-14 0,-1 0-7 0,-1 0-1 0,0 0-3 16,2 0 6-16,-1 0-22 0,1 0-3 0,0 0-3 16,0-2-1-16,1 2-4 0,-3 0-1 0,4 0 4 15,-3 0-17-15,2 0 2 0,2 0-1 0,2 2 1 16,-1-2 4-16,5 0-3 0,2 0-2 0,6 3 8 0,1-3-3 15,2 0 9-15,7 0-10 0,3-3-4 0,7 1-9 16,2-3 4-16,3 0-8 0,7-2-3 0,1 0-4 16,0 0-2-16,4-1 2 0,0 1 0 0,1 0 5 0,-2 0-8 15,1 0 10-15,-5 4-9 0,1-2 8 0,-2 3-4 16,-2-1 0-16,-4 1 1 0,2 2 3 0,-4-2 5 0,0 2-14 16,-3-1 3-16,-1 1 0 0,0 0 3 0,-3 0-5 15,-2 0 2-15,-3 0-7 0,-3 1 1 0,-2-1 8 16,-2 2 4-16,-3-2-8 0,-1 0-2 0,-7 0 12 0,2 0-8 15,-4 0 2-15,-2 0 1 0,0 0 1 0,-4 0 0 16,0 0 3-16,-1 0-5 0,-3 0-6 0,0 0 10 16,1 2-3-16,-2-1-4 0,1-2-11 0,0 1-12 15,-2 0-14-15,1 1-3 0,1 0-8 0,-2-1-39 0,0 0 0 16,2 0-40-16,-1 0-22 0,-1 0-26 0,1 0-27 0,-2 1-40 16,1 1-52-16,1 0-27 0,-2 1-89 15,-1 1-47-15,-1 0-91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10:29:27.701"/>
    </inkml:context>
    <inkml:brush xml:id="br0">
      <inkml:brushProperty name="width" value="0.05292" units="cm"/>
      <inkml:brushProperty name="height" value="0.05292" units="cm"/>
      <inkml:brushProperty name="color" value="#FF0000"/>
    </inkml:brush>
  </inkml:definitions>
  <inkml:trace contextRef="#ctx0" brushRef="#br0">2685 5167 2380 0,'-1'-5'0'0,"-1"-1"8"0,-1 0 18 0,0-6 10 15,1 6 9-15,-3 2 2 0,4 1 4 0,-1 2 9 0,0-2 7 0,1 3 12 16,1 0-23-16,0 0-2 0,0 0-5 16,0 0-7-16,0 3-4 0,0-2-5 0,0 2 6 0,0 1 1 15,1 0 17-15,1 4-4 0,1 1 1 0,0 1 5 16,1 4 0-16,-1-1-4 0,0 4-8 0,3-1-22 16,-3-1-14-16,-1 1-3 0,1-1-1 0,0-1-1 0,-1-1-3 15,1-1-3-15,-1 0-3 0,1 2 2 0,0-6 5 16,0 2-7-16,2-1-3 0,-2-2-2 0,2-1 6 15,-1-2 8-15,1-2 4 0,2-1 35 0,0 0 13 0,1-2 24 16,2-2-1-16,4 0 11 0,-3-1 4 0,5-3-1 16,-2 0-12-16,2-5-25 0,0-1-15 0,-1-3-14 15,3-1-3-15,-4-4-7 0,2 0-2 0,0-1-11 0,0-2 13 16,1 0-11-16,2 0-6 0,0-1-1 0,-2 1 6 16,4-2 5-16,-1 1-17 0,1 4 13 0,0-1-4 15,-3 2 1-15,-1 2 5 0,0 1-1 0,-2 2-8 16,-2 1-6-16,0 1 15 0,-1 1-8 0,-2 0 2 0,0 2-1 15,2 0 4-15,-2 1-4 0,-4 1 1 0,1 1 1 16,0 1-2-16,-2 0 2 0,0 1-3 0,-2 3-2 16,0 0-9-16,-3 2 4 0,0-2 7 0,2 2-7 0,-4 0-6 15,2 0-12-15,0 0-4 0,0 2-7 0,0-2-6 16,0 0-14-16,2 0-11 0,-4 2-1 0,2 0-14 0,0-2-21 16,0 3-15-16,0-3-17 0,0 0-18 0,-2 0-28 15,4 2-40-15,-2-2-48 0,0 0-50 0,0 0-62 16</inkml:trace>
  <inkml:trace contextRef="#ctx0" brushRef="#br0" timeOffset="8812.3985">8766 7726 1820 0,'-2'0'8'16,"2"2"6"-16,2-4 1 0,1 0 0 0,-3 2 4 16,0 2 0-16,0-2 2 0,0 0 12 0,0 0 10 15,2 2 7-15,-2-2 9 0,1 0 11 0,1 1 12 16,-2 1 9-16,0-2 12 0,1 1-6 0,-1-1-13 0,0 0-6 15,0 0-5-15,0 0-9 0,0 0-15 0,0 0-12 16,0 0-17-16,2 0-4 0,-2 0-5 0,0 0-7 16,0 0-8-16,2 0-5 0,-1 0 3 0,1 3 4 0,3-3-1 15,-1 0 3-15,1 2-4 0,3-2 2 0,1 0 8 16,4 0 11-16,1 0-5 0,2 0-2 0,1 2 6 0,2-2 2 16,2-2 4-16,-2 2 1 0,3 0-5 0,-2 0-10 15,0 0 4-15,0 0 0 0,-1 0-2 0,0 2 1 0,0-1-2 16,-3 2-4-16,3-1 1 0,1-1 5 0,-4 2-8 15,3 2 2-15,-1-2 4 0,0 1-14 0,-1-1 8 16,3 2-1-16,-1-1-4 0,-3 1 6 0,4-2 2 16,-1 2-3-16,0-1 0 0,1-1 5 0,2-1-5 0,-1 3 3 15,0-2 2-15,1 0-10 0,-1-2 8 0,1-1-3 16,0 3 3-16,-2-3-3 0,1 0-6 0,1 0 5 16,-2-3 0-16,0 3 5 0,0 0-7 0,-1 0 2 0,0 0-4 15,-2 0 1-15,-1-1 8 0,0 1-2 0,0 1-5 16,-2-1 0-16,-1 3 3 0,1-2-1 0,-3 0-1 15,2-1 4-15,-3 3-8 0,3 1 6 0,0-1-3 0,-2-1-2 16,2 2 1-16,1 0-4 0,-3-4 5 0,3 4 5 16,0-1-1-16,2-1-1 0,-2 0 4 0,4-1-4 15,-1-1 0-15,0 0 3 0,4 3-3 0,-3-3 0 0,0 0-1 16,0 0 1-16,2 0 1 0,-1 0 7 0,-1-3-9 16,-1 3 5-16,-1 0 0 0,0 0-4 0,-3 0 0 15,0-1-5-15,-1 1 4 0,2 0-5 0,-3 1 12 0,-3-1-7 16,3 0 3-16,-3-1-2 0,1-1 1 0,-1 2-1 15,3 0-1-15,-3 0-4 0,2 0 2 0,-1 0 2 16,1 0-5-16,-1 0 3 0,2 0 3 0,0 0-5 0,-1-2 5 16,1-1 4-16,0 3-4 0,-3 0 8 0,4-3 6 15,-4 2-9-15,0 1 4 0,-1-2 5 0,2 2-3 16,-6 0 3-16,2 0 2 0,-2-2-8 0,-1 2-3 0,-1 0 16 16,1 0-9-16,-2 0 0 0,0 0 0 0,0 2 3 15,0-2-4-15,0 0 2 0,0 2 1 0,0-2-9 0,0 0 0 16,0 0 5-16,0 0-8 0,-2 0 0 0,2 0-7 15,0 0 4-15,-1 0-4 0,1-2 4 0,0 2 3 16,0 0-10-16,0 0-14 0,0 0-31 0,0-2-34 16,-2 2-42-16,2-1-49 0,-1-2-64 0,1 3-56 0,-2-4-98 15</inkml:trace>
  <inkml:trace contextRef="#ctx0" brushRef="#br0" timeOffset="10802.5467">14288 6607 2658 0,'5'0'10'0,"-2"0"15"0,-1 0 5 16,5-3 1-16,-7 5-8 0,0-1-5 0,0-1 3 16,0 0 1-16,0 0-10 0,1 2-13 0,-2-1-4 15,2 0-2-15,-1-1 7 0,0 1 7 0,0-1-1 16,-1 2 4-16,2-1-1 0,-1 0 2 0,2 0-2 0,-2-1-3 16,0 2-2-16,-2-2-1 0,4 1-3 0,-2 0-7 15,-3 0 1-15,3 1-3 0,0-2 0 0,0 0 1 16,-2 0 2-16,0 4-4 0,2-3 6 0,0 1 1 0,0 0-2 15,0 0 7-15,-1-1-1 0,2 3 2 0,-1-3 0 16,2 3 7-16,0 0-7 0,-2-1 9 0,3-2-1 16,-2 2-4-16,1-1 1 0,2 1 4 0,-2-1 0 0,1 0 0 15,0-2 9-15,1 3-6 0,-1-1 16 0,2-2 20 16,-1 2 16-16,2-1 8 0,1-1 1 0,-2 0 4 16,3-1 9-16,1-1 6 0,0 0-6 0,1-1-8 15,2 1-14-15,1-4-5 0,2-1 4 0,2-2 2 0,0 1-13 16,-1-1-3-16,3-4-3 0,-1-1-12 0,4 0 2 0,-2-3-8 15,1 0-2-15,-1 0-6 0,4-2-3 0,-2-3-4 16,0 3-9-16,2-1 5 0,-1 0-14 0,-2-1 5 16,1 2-3-16,-1 0-5 0,-1 1 2 0,-1 1-2 15,-1 1 3-15,-1 1-6 0,-1 3 6 0,-2 0-1 0,2 4 0 16,-3 1-2-16,-4 3 8 0,0-1-8 0,-2 0-2 16,-2 4 6-16,2-1-4 0,-2 0 1 0,-2 0 6 15,1 1 0-15,-1 1-9 0,-3 0 7 0,1 1 3 0,1-1-9 16,0 2 7-16,-2 0-6 0,1-2-11 0,-1 2-14 15,2-1-14-15,-1-1-20 0,-1 0-31 0,2 2-28 16,-4-1-43-16,2-1-44 0,0 2-36 0,4-2-39 0,-4 0-33 16,0 0-40-16,0 2-28 0</inkml:trace>
  <inkml:trace contextRef="#ctx0" brushRef="#br0" timeOffset="14409.8432">26769 7749 1160 0,'-1'0'2'0,"-1"-3"19"16,2 2 12-16,0 1 11 0,-1 0 4 0,1 0 11 16,-2 0 9-16,4 0 12 0,-4 0 9 0,2 0-9 0,0 0-6 15,-2 0 4-15,2 0 6 0,-1 0-4 0,1 0-4 16,-3 0-10-16,3 0-8 0,0 0-3 0,0 0-7 15,0 1-10-15,0 0-2 0,0 1-5 0,0-2 3 0,3 0 9 16,-6 0 9-16,6 0 13 0,-2 3 4 0,-1-3 2 16,0 0 0-16,2 0 0 0,-2 0-3 0,0 0-9 15,2 0-14-15,-1 0-15 0,-1 0 0 0,2 0-8 16,-1 0 5-16,4 0-7 0,0 0-5 0,1 0 7 0,5 0-4 16,5-3 4-16,3 3-5 0,8 0-2 0,1 0-15 15,5 0 7-15,6 0 0 0,2 0-5 0,1 3 4 16,0-1-8-16,3-1-2 0,-4 1 5 0,2-2 12 15,-2 3-10-15,0-3 3 0,-3 1 2 0,1-1-5 16,-2 0 4-16,-2-1 4 0,0-2-3 0,-2 3-5 0,-3 0 7 16,-2-1-1-16,-1 0-6 0,-3 1 2 0,-2-1-2 15,-5 1-2-15,-3 0 4 0,-2-2-7 0,-4 2 2 16,-2 2-4-16,0-2 2 0,-1 0 5 0,-4 0-5 0,1 0 6 16,-2 0-6-16,2 0 2 0,-2 0 0 0,0 0 2 15,-2 0 1-15,2 0-5 0,0 0 4 0,0 0-5 16,0 0 1-16,0 0-1 0,0 0-5 0,0 0-21 0,0 0-32 15,-2 0-43-15,2-2-59 0,0 2-61 0,0-3-74 16,0 0-78-16</inkml:trace>
  <inkml:trace contextRef="#ctx0" brushRef="#br0" timeOffset="18443.4125">5043 8915 2919 0,'0'-1'13'0,"0"1"10"0,-1 0 13 15,1-4 14-15,0 3 7 0,-2 1-4 0,1 1 2 16,1-1 9-16,-2 0-7 0,2 1 5 0,0-1-4 16,0 0 2-16,0 0 0 0,0 0 9 0,0 0 0 0,0 2-9 15,0-2-6-15,0 1-12 0,2-2-5 0,1 1-16 16,-3 1-16-16,1-2-9 0,1 2 8 0,-2-1-4 15,2 0-7-15,-2 0-3 0,1 0-4 0,1 0-1 0,-2 0 17 16,0 0-5-16,2 0-7 0,-1-1 3 0,2-1 4 16,0 2 8-16,2-1-2 0,1-1-1 0,4 0-2 15,1-1 3-15,3 3 0 0,3-2 2 0,1 0 0 16,4 0-7-16,0-1 2 0,1 2 0 0,2-2-1 0,0 2-2 16,2-2 4-16,1 2-6 0,-1 0 4 0,0-1 4 15,1 2-5-15,-4 0 2 0,3-2 0 0,0 2 2 0,-2 2-5 16,-1-2 4-16,-1 0 1 0,0 0-7 0,2 0 3 15,-1 0 4-15,1 0-2 0,-3 0-2 0,2 0 9 16,-1 0-5-16,3 0-1 0,-1 2 4 0,0-2 2 16,-1 0-4-16,0 0 0 0,1 1 4 0,-1-1-6 15,-2 0 4-15,0 0-2 0,0-1 4 0,-3 1-2 0,-1 1-4 16,2-1 4-16,-4 0-2 0,0 0-4 0,0 0-2 16,-2 0 6-16,-2 0-8 0,1 0 2 0,0 0 4 0,1 1-6 15,-3-1 7-15,2 0 8 0,2 0-4 0,0 0-11 16,-1 0 7-16,0 3-2 0,2-2 0 0,-3 0 0 15,4-1-6-15,-4 1-4 0,1-1 5 0,-2 0 5 16,1 1-5-16,-2-2 3 0,-1 1 2 0,2 0 0 0,-4 0 4 16,2 0-3-16,-2 1-1 0,2 0-1 0,-1-1 1 15,0 0-2-15,-1 3-3 0,3-1 4 0,-1-2-6 16,0 2 7-16,0-2-3 0,-2 2 4 0,4-2 4 16,-4 0-5-16,4 0 2 0,-3 0-2 0,-1 3 10 0,0-6-12 15,0 3 7-15,1 0 0 0,-3 0-7 0,1 3 7 16,-1-3 0-16,0 0-5 0,-1 0-7 0,1 0 7 15,-2 0 2-15,2 2-7 0,-1-2 4 0,-1 0 2 16,1 1-4-16,0-1 6 0,-2 1 2 0,2-2-7 16,0 1 4-16,0 0 1 0,-1 0 4 0,1 1-7 0,-2-1 6 15,0 0 1-15,-1 0-6 0,1 0 9 0,-3 0-2 16,2-1 4-16,-1 0-1 0,-1 1 12 0,2 0 0 16,-2 0 7-16,1 0-1 0,-1-2-1 0,2 4-2 15,0-2 2-15,-2 1-6 0,1-1-9 0,2-1 2 16,-3-1-13-16,0 2 9 0,0 0-6 0,0 0-2 0,0 0-4 15,0 0 6-15,0 0-5 0,0 0-9 0,0 0 8 16,0 0-11-16,0 0-11 0,0 0-31 0,0 0-30 16,-3 2-28-16,3-4-52 0,0 2-54 0,3 0-77 15,-3 0-73-15,0 0-90 0</inkml:trace>
  <inkml:trace contextRef="#ctx0" brushRef="#br0" timeOffset="22126.1419">15909 9015 2300 0,'0'-1'-5'15,"-2"0"14"-15,1 0 7 0,4-4-2 16,-3 5-1-16,0 0-3 0,-2 0-2 0,2 0 1 0,0 0 11 15,0 0-4-15,0 0 8 0,2 3 8 0,-1-3 2 16,-1 0-3-16,4 0 12 0,-3 0-3 0,1 2-5 16,0-2-12-16,2 1-17 0,-3-1 0 0,1 1 2 0,3-1 12 15,-4 1-9-15,4-1 8 0,2 0 3 0,2 0 6 16,0 0 6-16,3 0-2 0,-2 3-3 0,5-3 0 16,0 0-1-16,2 1-2 0,0-1 1 0,0 0-2 15,1 0-3-15,-1 0 0 0,4 0-1 0,-3 0-4 0,0 0 1 16,-1 0 4-16,-1 0-6 0,3 0 9 0,-2 0 0 15,3 0-10-15,-3 0 4 0,0 0-1 0,2-1-1 0,2 1-9 16,-4-3 1-16,5 3-11 0,0 0 4 0,1 0 1 16,-1 0-5-16,0 0-1 0,1 0 3 0,0 0-3 15,0 3 0-15,1-3-3 0,0 1 0 0,1-1 0 16,-3 0 12-16,2 0-2 0,1 0-5 0,-1 3 9 0,-3-6-5 16,2 3 1-16,-2 3 1 0,-2-6 6 0,0 3-19 15,-1 0 7-15,-1 0 1 0,0 0-2 0,-1 0 5 16,-2 0 0-16,2 0-6 0,-2 0-2 0,0 0 7 0,2 0-4 15,-3 0 6-15,4 0-8 0,-3 0-2 0,3 0 6 16,0-1 5-16,1 1-7 0,0 0 9 0,1-3-7 16,1 3-2-16,-1 0 5 0,2 0 2 0,1 0-7 15,-5 0 1-15,2 0-3 0,2 0-3 0,-4 0 10 0,2 0-2 16,-1 0-2-16,-1 3-1 0,0-3-1 0,1 0 0 16,-3 0 9-16,5 1-2 0,-3-1-8 0,-1 0-2 15,3 3 5-15,-2-1-1 0,-3-2 2 0,5 1-1 16,-3 1-3-16,0-2 4 0,1 2-3 0,-1-1 10 0,2 1-6 15,-3-2 1-15,0 3-1 0,2-3 4 0,-3 1-4 16,3-1 3-16,-2 3 0 0,0-3-4 0,3 0 0 16,-4 3-1-16,2-1 7 0,0-2-9 0,-1 2 3 15,0 0 1-15,-1-1-4 0,2-1 8 0,-5 0-1 16,3 0 2-16,-3 2-7 0,3-2 6 0,-3 0 4 0,3 0-8 16,-2 0 9-16,-1 0-7 0,1 0-5 0,1 0 4 15,-2 0 1-15,2 0-2 0,0 0-4 0,0 0 2 16,0-2-4-16,1 2 2 0,-1 0 6 0,3 0-1 15,-2 0-7-15,2 0 2 0,0 0 0 0,-1 0 0 16,0 0 4-16,0 2-4 0,0-2 2 0,0 0-2 0,-2 2 7 16,0-2-1-16,1 0 0 0,-3 0 7 0,3 0-10 15,-1 0-2-15,-1 1 4 0,1-2-7 0,-1 2 8 16,-2-2-4-16,2 1-2 0,-4 0 0 0,1 0 0 16,0 0 7-16,-1-2-4 0,2 0 6 0,-2 2-10 0,0-1 8 15,0 0-4-15,-1-2 0 0,1 1 5 0,0-1-4 16,0 3-2-16,-2-3 1 0,2 3 3 0,-1-1-2 15,-2-2 4-15,-1 2 3 0,2 0-4 0,-1-2 3 16,-3 3-6-16,3 0 4 0,-4-2-5 0,1 1 3 16,-1 1 2-16,3 0-5 0,-4 0-4 0,1 0 4 0,-1 0 7 15,0 0-6-15,0 0 2 0,2 0-4 0,-4 0 1 16,4 0-2-16,-2 0 7 0,-2 0-5 0,2 0 5 16,0-2-9-16,-1 2-13 0,1 0-16 0,-2 0-40 15,0 0-35-15,1-3-48 0,-1 3-50 0,1 0-87 16,-3-1-67-16</inkml:trace>
  <inkml:trace contextRef="#ctx0" brushRef="#br0" timeOffset="61284.9954">6012 10190 2368 0,'-1'0'15'15,"1"-1"26"-15,0 1 18 0,0-4 12 0,0 4 12 16,0 0 5-16,-2 0 7 0,2 1 13 0,-1-1 5 16,-1 0-10-16,2 0-13 0,0 0-3 0,0 0-7 15,0 0 0-15,0 3-9 0,0-3-11 0,2 0-24 0,-2 0-14 16,1 0-8-16,-1 0-12 0,2 1-2 0,-2-1-6 15,0 0-1-15,3 0-6 0,-3 2 2 0,2-4 2 0,-2 2 2 16,1 2-2-16,-1-1-1 0,2-1-2 0,-2 0 7 16,1 0 4-16,-1 0-3 0,2 0 0 0,0 0-4 15,-2 0 10-15,1 0-9 0,2 0 7 0,0 0-3 16,-1 0 2-16,3 0 2 0,1 0 5 0,0 0 17 0,5 0 2 16,-1 0 17-16,1 0-3 0,5 0 0 0,-2 0-1 15,5 0 12-15,-2 3-9 0,1-3-12 0,2-3-9 0,-1 3-7 16,2 0-5-16,-1 0-3 0,1-1 6 0,-1 1-13 15,2-2 6-15,-1 1-3 0,0 1-1 0,1-3-1 16,0 3 6-16,-1 0-7 0,2-1-1 0,2 0 6 0,-1 1-3 16,0 0 6-16,0 0 3 0,2-1-6 0,0 1-2 15,-1 0 8-15,0 0 0 0,-1 1-7 0,1-1-2 16,-1 0-5-16,0 1 5 0,-2 0 2 0,-1-1-2 16,-1 0 1-16,-1 0-9 0,0 0 5 0,-2 3 6 0,1-3-1 0,-1 1-7 15,-1-1 5-15,0 0 0 0,-2 2 0 16,0-1-5-16,-1-1 8 0,1 0-9 0,-3 3 4 0,1-3 2 15,0 1-5-15,1 0 5 0,-1 1-3 0,2-1 3 16,0 0-2-16,1 0 2 0,-1 2-4 0,0-3 10 16,5 2-4-16,-6 0-1 0,4 1 3 0,-4-2 4 0,2 2-10 15,-2-1 0-15,3-2 9 0,-3 2-7 0,4-2 2 16,-4 0-9-16,0 1 5 0,2-1 2 0,0 0 4 0,-1 2 1 16,0-1-9-16,0 0 1 0,-4 0-3 0,2-1 14 15,-2 3-7-15,-1-3-1 0,1 1-8 0,-1-1 10 16,-1 0 1-16,-1 0 2 0,2-1 1 0,-3 1-9 0,2 0 8 15,-3-3-3-15,1 3 7 0,2 0-5 0,-3 0-6 16,-1 0 2-16,3 0 3 0,-5 3 1 0,4-3-4 16,-2 0-5-16,-1 0 0 0,1 1 3 0,-3-1 5 0,1 0-7 15,-2 0 2-15,2-1 2 0,-2-2 3 0,0 6 7 16,0-6-2-16,0 3-9 0,0 0 1 0,0 0 6 16,0 0-6-16,0 0-1 0,0 0-1 0,1 0-1 0,-1 3 1 15,0-3 5-15,0 1-1 0,0-1-7 0,0-1 5 16,0 1 6-16,0 1-6 0,0-2-6 0,0-2-15 15,-1 3-39-15,1 0-44 0,-2 0-53 0,2 0-66 0,0-3-100 16,0 0-128-16</inkml:trace>
  <inkml:trace contextRef="#ctx0" brushRef="#br0" timeOffset="66209.1941">13070 10247 3015 0,'-5'-3'10'0,"5"2"7"0,-1 0 23 0,-2-6 23 16,3 6-2-16,-4-1-2 0,3 1 1 0,-1 2-5 0,2-1-9 16,-1 0-1-16,1 0-25 0,0 2-26 0,1-1-5 15,1 1-3-15,-1 0-4 0,1-2 11 0,0 4-2 0,2-3-10 16,5 5 5-16,1-2 7 0,6-2 4 0,1 5 7 15,5-2 9-15,4-1-7 0,4 1 0 0,4 0 5 16,5 0 1-16,2-2-4 0,3 1 3 0,4-1 0 0,0-3-5 16,6 2 0-16,0-1 4 0,-2-1-7 0,2-1-8 0,-2-1-34 15,-3 1-59-15,-2-3-60 0,-2 1-88 16,-3-1-79-16,-4-3-104 0</inkml:trace>
  <inkml:trace contextRef="#ctx0" brushRef="#br0" timeOffset="66523.1828">14344 10281 3395 0,'-6'0'9'0,"3"0"13"0,-1 1 6 0,4-7 8 16,0 5 1-16,-1 1-1 0,-1-2-5 0,2 2 2 15,0 0-3-15,0 0-9 0,2 0-7 0,-2 0-9 16,0 0 1-16,1 0-1 0,3 0 5 0,0 0 1 16,5 0-8-16,3-1-9 0,3 1 0 0,5-4 7 15,5 4-2-15,5-1-18 0,3-2-32 0,0 2-37 0,4-1-37 16,0-1-37-16,0-1-38 0,-1 1-47 0,-2 0-47 15,-3-1-52-15,-2-1-59 0</inkml:trace>
  <inkml:trace contextRef="#ctx0" brushRef="#br0" timeOffset="86229.206">4473 12291 3039 0,'2'-2'0'0,"-2"1"0"16,0-1 1-16,5-1 7 0,-6 2-5 0,1 1 5 15,-3 0 8-15,2 1 20 0,1-2 25 0,0 2 18 16,0-1 23-16,0 0-7 0,0 1 7 0,0-1-6 0,0 0-10 15,0 2-20-15,1-2-23 0,-1 0-19 0,3 1-25 16,-3-1-1-16,0 0-1 0,0 0 1 0,0 0 0 16,0 0 6-16,0 0-6 0,1 1 0 0,-1-2 2 0,0 2 5 15,2-1-1-15,-2 0-8 0,0 0 4 0,0 0-1 16,0 0-1-16,0 1 5 0,0-1-4 0,0 2-2 16,0-2 1-16,-2 2 5 0,1-2-3 0,1 3-5 15,0-3 5-15,0 0-6 0,-3 0 4 0,2 2 1 0,1-1-1 16,0 0 2-16,0 0-1 0,0-1 2 0,-2 0-1 15,2 2 0-15,0-2-3 0,0 0 2 0,0-2 1 16,0 2-4-16,0 0 3 0,0 0-4 0,0 0-5 16,0 0 2-16,0 0 5 0,0 0-2 0,0 2-8 0,2-2 7 15,-2 0-4-15,0 1 1 0,0-1 6 0,1 1 1 16,-1-1-17-16,0 0 3 16,0 0 21-1,0 0 7 1,0 0-21 15,0 0-10-15,0 0 14-1,8 16 16 1,0 0 2 15,9 18-1-15,-14-30-10-16,-1 1 1 15,1 2 0-15,-1-1 7 0,1 1-4 0,-2 1-1 16,3 0 2-16,-3 1-6 0,4-1 7 0,-3 0 2 0,2 0-5 16,-1 1-4-16,-1-4 6 0,1 2-10 0,0-2 6 15,0-1-3-15,-1 0-2 0,-2-4-9 32,0 0 29-17,22-4-2 1,51-32-8-1,-54 23-5-15,0-3-8 0,3 2 15 16,2-6-12-16,1 2 4 0,0-2-1 0,1 0 1 0,2-2-4 16,-1 1-2-16,0 0 8 0,0 1-8 0,-2 0 7 15,0 3-3-15,-4 5-3 0,1-2 4 0,-5 1-2 16,-1 2 5-16,-2 3-5 0,-1-1 5 0,-3 1-5 0,2 4 3 16,-6-2 1-16,1 0-5 0,2 1 4 0,-3 2-2 15,-1-2 0-15,0 4-5 0,0-2 3 0,-2 1-1 16,-1-1 6-16,-2 3-4 47,0 0-12-32,0 0-41 1,0 0-13-16,0 0-43 0,0 0-60 16,0 0-71-16,0 0-78 0,0 0-105 0</inkml:trace>
  <inkml:trace contextRef="#ctx0" brushRef="#br0" timeOffset="88019.0443">7365 12025 3136 0,'2'-6'1'0,"-1"4"-1"0,1-5 2 0,1 5 1 15,-1-1 3-15,-4 3-6 0,2 0-2 0,2 0-2 0,-2 0-4 16,-2 0 2-16,2 3-3 0,-1-1-3 0,1-2-8 16,0 2 7-16,0 2-7 0,0 1 14 0,1 1-3 15,1 4 6-15,1 4-5 0,0 3 7 0,2 7 2 0,0 3 7 16,2 5 4-16,0 1-7 0,-2 1 1 0,3 3-3 16,-1-4 1-16,1-1-2 0,0-6 9 0,0-4-16 0,1-3 8 15,-1-3-4-15,-1-5 1 0,1-4 0 0,-1-3 4 16,0-3 2-16,-2-1 6 0,0-1 20 0,1-3 4 15,5-3 7-15,-2-5 4 0,5-3 0 0,4-4 0 16,2-2-8-16,4-4-8 0,2-4-12 0,4 0-10 0,0-5-4 16,4 1-9-16,-2-1 1 0,-1 0 0 0,1-2 11 15,-2 2-13-15,0 1 5 0,-3 3-6 0,-6 2 4 16,2 2 6-16,-4 2-4 0,-3 7 1 0,0 0-9 0,-5 5 10 16,-1 0-13-16,-1 3 13 0,-1 4-7 0,-3 2-3 15,-2-1-6-15,0 2-18 0,-1 2-20 0,-1 0-38 16,1 0-42-16,1 0-52 0,-3 2-40 0,1 2-58 0,1 1-36 15,-1 1-51-15</inkml:trace>
  <inkml:trace contextRef="#ctx0" brushRef="#br0" timeOffset="91730.7788">13324 14737 2029 0,'0'2'11'16,"0"-1"3"-16,4-4 14 0,-1 3 3 0,-3 0-6 15,0 0 1-15,1 2 3 0,-1-2 0 0,0 1-7 16,2 0 17-16,-2 0 4 0,2-1 24 0,-2 0 26 15,1 0 23-15,-1 2 27 0,2-2 23 0,-2 0 20 0,0 0-12 16,3 1-5-16,-2-1-18 0,-1 0-17 0,0 0-27 16,2-1-29-16,-2-1-23 0,1 2-21 0,3 0-7 15,0-1-15-15,1 0-6 0,3-2-3 0,3 3 4 16,-1 0-2-16,3 0 1 0,2 0 1 0,4 2-4 0,-5-2 2 16,7 1-2-16,-2 1-1 0,3-2 3 15,0 4 5-15,2-2-2 0,0 0-4 0,1-1 4 0,0 2 6 16,2 0 3-16,-4-1 11 0,4 1 2 0,-3-1-2 15,5-1 6-15,-6 0 4 0,3-1-6 0,-3 3 1 16,0-3-3-16,-1 1-11 0,1-1-2 0,-1 0-7 0,1 0 1 16,-1 1-6-16,1-1 9 0,-1 2-6 0,3 0-8 15,-2-1 17-15,1 2-8 0,-1 1 0 0,2-1-3 16,-4-1 6-16,5 0-6 0,-1 2-1 0,-3-3 10 16,0 1-15-16,0-2 3 0,2 3 6 0,-2-3-4 15,-1 2 3-15,-1 1 8 0,1-3-1 0,-2 3-1 0,0-2 3 16,-1 2 3-16,0-3 13 0,1 0-3 0,-1 3-3 15,0-2-6-15,3 0-2 0,-4 1 0 0,4 0-2 16,-4 1 3-16,4-2-17 0,-2 1 2 0,-2 0-8 16,4 1 4-16,-3-1-2 0,-1 0 6 0,0 1-3 15,0-1-9-15,-1 0 0 0,-2 0 7 0,0-1 3 0,1 3-3 16,-3-2 6-16,-1 0-13 0,1-2 7 0,0 4 8 16,-1-4-1-16,2 3-9 0,-2 1 0 0,-1-2 8 15,3-1-6-15,-1 1 3 0,2 0 1 0,-2 1-9 16,0-3 10-16,2 3-2 0,-1-2 3 0,-1 2-12 15,1-3 12-15,-4 1 0 0,4 0-4 0,-4 1-2 0,3-1-2 16,-3-1 9-16,-1 0-5 0,-2 3 3 0,1-3-11 16,2 0 4-16,-6 0 4 0,2 0 11 0,-4 0-9 15,1 0-8-15,0 0 10 0,-2 0 1 0,0 0-11 16,0 0-24-16,0 0-35 0,0 0-31 0,-2 0-52 0,0 0-59 16,-1 0-93-16,-2 0-101 0,2 0-111 0</inkml:trace>
  <inkml:trace contextRef="#ctx0" brushRef="#br0" timeOffset="94072.2361">4680 12611 1765 0,'-3'1'11'15,"3"-1"2"-15,-2-2 7 0,2 0 3 0,0 2 13 0,0-3 11 16,0 3 13-16,0 0 15 0,0 0 20 0,0 0 6 16,2 0 15-16,-2 0 3 0,0 0-11 0,1 0-4 0,-1 0-11 15,2 0-14-15,-2-1-27 0,2 1-4 0,-1-1-21 16,-1-1-12-16,2 2 3 0,-2 0-1 0,0 0-3 0,0-1-4 15,0-1 1-15,1 0-8 0,1-3 4 0,2 1 6 16,-1-3 0-16,1-1 2 0,1 0 4 0,-1-1 7 16,1 0 6-16,0-1 8 0,1-1 5 0,-1 2-2 15,1-3 4-15,-1 0-10 0,0-1 2 0,0 0-8 0,4-2-3 16,-3 1-3-16,1-1-4 0,-1 1 4 0,3 1-8 16,-4 1 6-16,3 0-11 0,-2 0 6 0,2 3-10 0,-2-2 0 15,1 5-4-15,-2-5-2 0,1 5-4 0,0-2 1 16,-1-2 4-16,0 1-6 0,-1 1 6 0,3-1-3 15,-2-1-2-15,2 1 4 0,0-1 1 0,1 2-8 16,-2-1 9-16,2-1-1 0,0 1-6 0,-2-1 1 0,1 2 4 16,2-1-6-16,-3 1 3 0,2 1 4 0,-3 0-5 15,4 0 2-15,-4-1 4 0,1 4-6 0,1-2-1 16,-2-1 4-16,1 2-1 0,0 0-3 0,-1-1 0 0,0 1 3 16,-1 0 0-16,1-1 0 0,3 2 3 0,-3-3-3 15,3 3 3-15,-2-3 5 0,1 1-3 0,0 1 1 16,-1-2 10-16,2-1-3 0,-1 1 5 0,2 1-7 15,-1-2 4-15,0 1 1 0,-1-1 0 0,2 1-5 0,-1 0-5 16,0-1 7-16,-2 1-8 0,2 2 8 0,-2 0-10 16,1-2 0-16,-1 3-1 0,-1-1 1 0,1 3-8 15,-1-1 2-15,1 0-2 0,-1-1 2 0,-2-1 3 0,4 2-3 16,-2 1 0-16,0-1 4 0,0 1-1 0,0-3 5 16,0 0-2-16,2 1-4 0,0 1 2 0,-1-3 2 15,0 2 4-15,4-1-9 0,-2 0 5 0,0 1-8 0,-2 1 9 16,5-1-3-16,-5-1-2 0,2 2-1 0,0-1-3 15,1 1 4-15,-2-2 1 0,1 3 4 0,0-2-4 16,1 0-3-16,-2 0 2 0,1 1-2 0,-2-1 3 0,3 2 1 16,-2-1-1-16,-1 2-5 0,2-1 7 0,0 0-2 15,-2-1 3-15,0 3-3 0,1-3-1 0,-4 1 2 16,5-1-4-16,-2 2 5 0,-1-2-10 0,-2 3 8 0,3-2-3 16,-1 2 1-16,1-2 0 0,1 2-2 0,-1-1 4 15,1 1 0-15,0 0-4 0,-1-1 3 0,1-2-1 0,1 3 0 16,1-1 2-16,-4-1-1 0,3 1 4 0,-2 0-3 15,2 1 0-15,1-3 0 0,-2 2 0 0,-1-1 3 0,1 1 0 16,4 0-3-16,-3-1-3 0,0 1 3 0,1 0 5 16,-1-2-3-16,0 3-2 0,0 0 3 0,1-2-10 15,-3 2 9-15,1 0-4 0,-2-3-1 0,1 3 2 0,2 0 7 16,-2 0-9-16,0 0-2 0,1 3 8 0,-1-3-3 16,0 0 0-16,1 0 5 0,1 2-7 0,1-2-4 15,-1 0 8-15,0 0-1 0,2 0 2 0,0 0-3 0,0 0-1 16,1 0-2-16,3 0 4 0,-3 3-1 0,3-2 0 15,-2 1-5-15,3-1 5 0,-4 0 4 0,1 0-6 16,0 2 2-16,-1-3 3 0,-1 3-5 0,-1-2 2 0,-1 0 4 16,2 1-4-16,-1-1-5 0,-1 3 10 0,2-3-7 15,-2 1-7-15,2 0 10 0,0 1-4 0,0 0 0 16,0-2 3-16,0 0 0 0,-2 2 1 0,3-2-4 16,-5 2 8-16,2-2-12 0,0 0 11 0,0 1 1 0,-2-1-10 15,1 2 5-15,-1-1-2 0,0-1 4 0,-1 0-4 16,0 1 7-16,1 1-8 0,-1-1-1 0,0 0 1 15,1-1 2-15,0 2-4 0,-1-2 5 0,0 4-4 0,0-5 3 16,-1 2 6-16,2-1-10 0,1 3 7 0,-2-4-6 16,-1 4 4-16,1-4-4 0,0 1 7 0,1 2-3 15,0-1-8-15,1 1 3 0,-2 2 3 0,4-1 4 0,-3 0 0 16,1-1 1-16,1 2 0 0,-2-2-8 0,2 2 5 16,0-1 10-16,-2 1-10 0,0-2 0 0,2 0 0 0,-3 2-3 15,0-4-7-15,1 4 15 0,1-2-7 0,-2 2-6 16,0-2 10-16,0-2-2 0,0 4-7 0,0-2 7 15,0 0 4-15,2 1-11 0,-2-2 7 0,0 2 5 0,1-1-2 0,-1-1-8 16,0 1 10-16,1 0-5 0,0-1-3 16,-1 3 5-16,0-2-2 0,0 1 1 0,0-1-7 0,0 0 11 15,0-1-5-15,-2 2 1 0,2 1 4 0,0-3-8 16,-3 3 7-16,2-1-12 0,1 0 7 0,-2-1-1 16,0 2-3-16,0-1 4 0,1-2-5 0,-1 2 7 15,0-1-6-15,-1 2 10 0,2-1 0 0,1 0-6 0,-2 1 5 16,0 2-4-16,2-2 5 0,0 2-2 0,0 1 4 15,1-2-9-15,-3 2-1 0,2-1 4 0,1-2-4 16,-3 3 5-16,2-2 1 0,0 1-1 0,-1-2-2 16,1 2 3-16,0 1-5 0,-2-3 2 0,0 0 3 15,2 3-3-15,-2-4 0 0,1 1 2 0,1 1-2 0,-1 0 0 16,0 1 5-16,0-3-5 0,1 2 1 0,-2 1-1 16,2-2-3-16,0 4 1 0,-1-2-1 0,0-2 2 15,1 2 1-15,-1 1 1 0,0-3 1 0,0 3-4 16,1-1 2-16,-1 0 0 0,-1 0 4 0,0 0 0 0,2-2-5 15,-2 3 4-15,2-3-5 0,-3-1 7 0,2 1-3 16,-1 0-9-16,0-1 3 0,1-1 0 0,-1 2 8 16,0-1-8-16,-1 2 4 0,2 0-1 0,0-1 6 15,0-2 1-15,-1 5 0 0,2-2-2 0,-3 1-3 16,1-2 1-16,2 3-4 0,-2 1 5 0,0-3-7 0,0 0 4 16,2 1-7-16,-2 1 7 0,2-3-3 0,-4-1 1 0,1 1 1 15,1 0-4-15,-1-2 2 0,1 1 4 16,-3-1 6-16,1-1-14 0,1 1 12 0,0-3-3 0,-2 1 4 15,0-1-2-15,0 0 2 0,0 0-6 0,1 0 3 0,-2 0 7 16,1 0-7-16,0 0 7 0,0 0-7 16,0 0 10-16,0-1-5 0,0-2-12 0,-2 2-59 15,2-3-109-15,-3-2-128 0,3-2-148 0</inkml:trace>
  <inkml:trace contextRef="#ctx0" brushRef="#br0" timeOffset="94705.1992">6844 12143 2460 0,'0'0'20'0,"-2"0"15"0,2 0 22 0,0-2 13 15,0 0 7-15,0 1 12 0,0 1 20 0,0-1 13 0,0 1-12 0,0 0-1 16,0 1-31-16,0 0-7 0,2-1-12 15,-2 0-13-15,0 2-19 0,3-2-16 0,-3 2-10 16,0-2-17-16,1 0 7 0,1 3-4 0,-2-2 5 0,1 1-1 16,1 0 0-16,-2 2 5 0,3 1-6 0,1 3 10 15,-3 0 3-15,4 1-6 0,-2 2 1 0,2 1 7 16,1 1-5-16,-1 1-6 0,0-2 7 0,1 5-1 16,2-2-3-16,-2 2 0 0,2-3 3 0,0 4-3 0,3-2 3 15,-2 3 4-15,1-2-2 0,2 0 1 0,0 0 0 16,-1 2 6-16,0-1-4 0,0-1-3 0,-1-1 4 15,2-3 2-15,-2-1-2 0,-2 0-3 0,1-3-1 0,-1 1-2 16,0-3 4-16,-3 0-4 0,2-1-1 0,-5-2-7 16,1-1 6-16,0 2-2 0,-1-1 4 0,-1-4 0 15,1 0-3-15,-2 3 3 0,0-3 0 0,0 1 1 16,0-1-1-16,-2 1 6 0,2 0-1 0,-1-1 3 16,-1 0 0-16,-3 2 0 0,2 0 0 0,-6-1 5 0,1 1 4 15,-2 2 5-15,-2-1-3 0,-1 1-4 0,-2 0 0 16,-2 0 3-16,0 0-2 0,0 0 0 0,-2 0-5 15,-2-2-13-15,2 3 2 0,-1-2 3 0,1 1-6 0,0 1 8 16,0-3 0-16,0 1-5 0,3 0-5 0,-1 1 10 16,1-1 0-16,0-2-4 0,2 2 6 0,-2-2-4 15,2 2-5-15,1-1 5 0,-1-2 9 0,-1 0-6 16,2 0 5-16,0 2 5 0,2-2 2 0,0 0 8 16,1-2-1-16,-1 2-4 0,2 0 5 0,1 0-8 0,1 0 3 15,-2-1-16-15,3 1 3 0,1-1-15 0,-2 1 15 0,2-1-3 16,0 1-5-16,1-2 2 0,0 2-5 15,2 0 12-15,-3 0-2 0,4 0-2 0,-1 0-10 0,-1 0 8 16,3-1-4-16,0 0-3 0,0 1-9 0,0 0-9 16,0-2-17-16,0 2-12 0,0 2-33 0,0-2-47 15,0-2-51-15,-3 4-54 0,3-2-73 0,-3 0-61 16,0 0-76-16</inkml:trace>
  <inkml:trace contextRef="#ctx0" brushRef="#br0" timeOffset="98167.8798">26249 14816 1057 0,'-1'0'18'0,"1"0"17"0,0-1 1 16,1-2 14-16,-1 3 17 0,0 3 21 0,0-3 14 16,2 0 13-16,-4 0 4 0,4 0-2 0,-2 0 8 0,0 0-9 15,0 0-10-15,0 0-14 0,0 1-3 0,0-1-3 16,0 0-21-16,-2 0-12 0,2 0-4 0,0 1-2 15,-1-1-9-15,1 0-2 0,0 2-11 0,0-1-9 16,0-1 4-16,0 1-8 0,0-1 0 0,0 1-1 16,1 0 12-16,-1 0 7 0,3 0 15 0,-1 1 7 0,1 0 9 15,2 3 9-15,3 0-2 0,1 0 10 0,4 1-4 16,-1-1-21-16,5 2-14 0,1 0 2 0,0-1-10 16,2 2-3-16,2-1 3 0,3 0-5 0,1 0-4 15,1-2 6-15,3 2 9 0,0 0-18 0,3-1 1 16,1 1-5-16,0-3-6 0,1 1-9 0,-2 0 0 0,2-1 0 15,-2 0-6-15,-3 0 12 0,0-1-8 0,0-1 7 16,-1 0-5-16,-3 0 11 0,0 1-4 0,-4-2 1 16,0 0-3-16,0 2-7 0,-2-3 15 0,-2 0 0 15,-1 0 0-15,0 3-9 0,-4-3 9 0,0 0-6 16,-3-3 12-16,-1 3-5 0,-2 0-9 0,-1 0 0 0,-1 0 0 16,-2 0 3-16,0 0-5 0,-3 0 0 0,3 0-14 15,-2 3 9-15,-1-3-1 0,0 0-3 0,0 0 6 16,0 0-2-16,0 0-29 15,0 0-12-15,0 0-56 0,0 0-67 16,0 0-65-16,0 0-80 0,0 0-105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10:31:14.392"/>
    </inkml:context>
    <inkml:brush xml:id="br0">
      <inkml:brushProperty name="width" value="0.05292" units="cm"/>
      <inkml:brushProperty name="height" value="0.05292" units="cm"/>
      <inkml:brushProperty name="color" value="#FF0000"/>
    </inkml:brush>
  </inkml:definitions>
  <inkml:trace contextRef="#ctx0" brushRef="#br0">9796 5150 2729 0,'2'-4'5'0,"-1"-1"19"0,-2 2 21 0,2-4 6 0,-1 4 4 16,-1 2-1-16,-2 0 2 0,3 1 1 0,-2 0 19 16,0 1-4-16,2 0-4 0,-2 0 10 0,4-1 4 0,0 0 6 15,-2 2 5-15,0-2 3 0,2 1-23 0,-2-1-14 16,1 0-15-16,-1 1-17 0,2 0-17 0,-2 1-7 15,0-2-10-15,0 2-4 0,0 1-5 0,1 2 0 0,1 2-2 16,1 3-1-16,1 0 9 0,0 4-3 0,3 3 8 16,2 3-1-16,-1-2 3 0,0 4 3 0,3-2-5 15,-3 2 5-15,1-1-2 0,-1-3 5 0,3-2-3 0,-4-2 0 16,1-1 5-16,-4-3-3 0,1-1 3 0,0-4-2 0,-2-1 0 16,0-3 7-16,-3 2 1 0,2-3 5 15,1 1-5-15,-3-2 6 0,1 1 13 0,1-1 21 0,0-1 25 16,1 0 4-16,3-1 6 0,0-2 8 0,1-2-1 15,4-1 6-15,4-2-17 0,2-3-15 0,8-4-26 16,0-3-11-16,3-1-9 0,6-4-12 0,0-1 0 0,6-1-13 16,-1 0 4-16,3-1-5 0,0 0 3 0,1 2-6 15,-3-1 1-15,2 4 7 0,-4 0-4 0,0 1 3 0,-2 1-1 16,0 1-3-16,-4 3 0 0,-2 0 3 0,-2 1 2 16,-2-1-5-16,-1 3 10 0,1 2-5 0,-3-1 0 15,-2-2 8-15,-1 4-4 0,2 1 1 0,-1-2-3 16,-3 4-2-16,0-3-9 0,-2 3 4 0,0 1 1 0,-3 2-4 15,1 0-6-15,-5 1-12 0,-1 1-13 16,-2 3-32-16,-1 0-24 0,-2 0-34 0,-1 2-34 0,0 1-46 16,-2 0-38-16,0 1-44 0,1 1-59 0,1 4-55 15,-1 1-85-15</inkml:trace>
  <inkml:trace contextRef="#ctx0" brushRef="#br0" timeOffset="3512.4045">5706 6457 2300 0,'3'-10'2'0,"-2"1"6"0,1-1 4 0,3 1 7 16,-5 1 13-16,0 1 4 0,0-1 10 0,0 4 16 15,0-1 25-15,0 3 21 0,2 1 11 0,-2-1 4 16,0 2-16-16,0 0-4 0,0 2-13 0,0-2-15 0,0 1-31 16,0 1-25-16,0 0-24 0,0 1-10 0,0 0-2 15,1 1 4-15,2 5-2 0,-2-1 6 0,1 4 3 0,1 1-4 16,2 2 9-16,-3 1 1 0,4 0 6 0,-3-1-5 15,5 2 5-15,-5-5-7 0,2 0-1 0,0-3 6 16,-2-1-6-16,2-3 3 0,-2 0-1 0,-1-2 5 0,1-2-2 16,1 1 3-16,-2-1-1 0,1-1 6 0,-2 0 6 15,3-1 16-15,-3-1 7 0,3 2 9 0,-1 0 24 16,3-1 10-16,2-2 11 0,0 1 4 0,3-3 8 16,5 2-22-16,-2-4-4 0,6-2-10 0,1-1-20 0,1-2-10 15,4-1-11-15,-1-1-12 0,0-3-7 0,2 2 5 16,1-4-3-16,-1 2-4 0,0-2-1 0,2 2-2 15,-4-1 0-15,0 2-3 0,-3 2-4 0,-1 1 0 0,-4 3 1 16,-1 1-4-16,-7 4 3 0,-1 2-3 0,-1-1-10 16,-1 4-7-16,-3-2-21 0,2 2-31 0,-5 0-34 15,0 0-47-15,0 1-61 0,0-1-70 0,0 0-79 0,0 0-62 16</inkml:trace>
  <inkml:trace contextRef="#ctx0" brushRef="#br0" timeOffset="7460.238">5658 7616 2255 0,'-6'0'1'0,"0"0"9"0,-1-5 17 15,6 2 13-15,-4 2 8 0,-1-2 3 0,1 3 19 0,-1-2 22 16,2 3 15-16,1-2 6 0,2 2 2 0,-1 0-1 15,0-1-2-15,2 0-1 0,2 2-16 0,-2-1-24 16,0-1-12-16,2 0-14 0,-1 0-23 0,-1 0-13 0,0 0-4 16,2 0 0-16,1 0-7 0,-1 1 12 0,1 1-1 15,2-1-1-15,4-1 16 0,0 0 9 0,4 0 6 16,4 0-3-16,4 0 9 0,3 0-15 0,6 0 1 0,-2 0 3 16,4-1-20-16,0-1-3 0,1 1-6 0,0 1-3 15,-4 0-23-15,-4-1-14 0,-3 2-19 0,-2-1-44 16,-4 1-25-16,-5 1-36 0,-3-1-43 0,-3-1-44 0,-2 3-32 15,-3-2-40-15,-2 0-58 0</inkml:trace>
  <inkml:trace contextRef="#ctx0" brushRef="#br0" timeOffset="8277.3175">7100 7645 1875 0,'0'0'23'0,"0"0"20"0,0 0 16 0,0 0 23 15,0 0 16-15,0 0 9 0,0 0 17 0,0 0 22 0,0 0-6 16,0 0 7-16,0 0 3 0,0 0-16 0,0 0 3 16,0 0 5-16,-8 12-7 0,8-12-12 0,0 0-17 15,0 0-17-15,0 0-19 0,0 0 1 0,0 0-16 16,0 0-11-16,0 0-1 0,0 0-7 0,0 0 1 0,0 0-6 15,0 0 8-15,0 0-9 0,0 0 3 0,0 0 0 16,8 13-6-16,-8-13-1 0,0 0-5 0,0 0 0 16,0 0 6-16,155 28-47 15,-155-28-27-15,120 10-31 0,-89-10-36 0,1-1-48 16,-7 0-64-16,-1 1-64 0,-3-3-81 0,-4 2-71 16</inkml:trace>
  <inkml:trace contextRef="#ctx0" brushRef="#br0" timeOffset="13789.4087">18450 4841 2380 0,'0'2'7'0,"0"-1"20"0,0-1 8 16,0-3 0-16,0 3-6 0,0 0 0 0,0 2-3 0,-1-1-5 16,1 1-5-16,-2 0-22 0,2-1-8 0,-1 0 3 15,1 5 4-15,0 0 0 0,0-1 3 0,-4 5 5 16,2-1-2-16,2 1 1 0,0 3 0 0,0-2-8 16,0 0 7-16,-2 0 0 0,4-1-1 0,-2-3 2 0,2 4-4 15,-2-4 2-15,2 0 1 0,0 0 4 0,-1 1-3 16,2-2 1-16,-3 0 4 0,5 0-10 0,-2-1 11 15,1 1-5-15,-3 0 2 0,2-1-1 0,1-2 1 16,-3 1-3-16,4 2 0 0,-4-2 4 0,1-1-3 16,3-1 7-16,-5 0 0 0,3-2 8 0,-2 0 14 15,3 0 31-15,-3 0 21 0,3 0 19 0,0 0 7 0,2-2 3 16,5-1 1-16,1-1-7 0,3 0-11 0,6-1-30 16,1-3-27-16,3 0-9 0,5-1-11 0,4 2-7 15,1-3-2-15,0-2 0 0,3 3-3 0,1-2-2 16,-1 1 2-16,1 1-8 0,-1-1 1 0,-2 0-1 0,-1-1 1 15,-2 3 0-15,-3-1 2 0,-1 0 2 0,-2 0-2 16,-4 1-2-16,-2 1 1 0,-5 1 6 0,-1-1 3 16,-2 2-1-16,-2 0-7 0,-2 0 4 0,-4 0 0 15,0 3 4-15,-2 0 2 0,1 2-6 0,-3-3-12 0,1 1-12 16,-1 2-21-16,-1 0-40 0,0 0-54 0,0 0-65 16,-1 2-57-16,-1-1-52 0,1 3-78 0</inkml:trace>
  <inkml:trace contextRef="#ctx0" brushRef="#br0" timeOffset="24772.2572">6382 9140 1930 0,'-16'6'30'0,"16"-6"-5"16,0 0 3-16,0 0 0 0,0 0-2 0,0 0 3 15,0 0 1-15,0 0 12 0,0 0 15 0,0 0 2 16,0 0 4-16,0 0-3 0,0 0 0 0,0 0-1 0,0 0-7 16,0 0-16-16,0 0-26 0,0 0 2 31,0 0 20-31,0 0 2 16,0 0 5-16,0 0 9 0,38 10 0 0,-33-9 4 15,0-1-2-15,0 0 1 0,1 0-5 0,0 0-6 0,-1 0-10 16,1 0-6-16,1 3 2 0,0-3-6 0,1 0-5 15,2 0 0-15,1 0-9 0,0 3-4 0,0-3 3 16,3 2 4-16,-1-2-9 0,3 3-3 0,-2-2 3 0,2-1 3 16,0 3 6-16,1-1-7 0,-3-2 1 0,5 2 3 15,-3-1 0-15,3-1 4 0,-2 3 0 0,1-1-8 16,1-2-4-16,-3 2 5 0,2-1 2 0,0 0-11 0,-2-1 6 16,1 0 3-16,-3 0-6 0,2 0 9 0,-2 0-1 15,0 3 1-15,-2-3-2 0,-1 0-5 0,-2 0-2 16,-3 0 3-16,1 0 6 0,-4 0-3 0,-1 0-3 0,-1 0 3 15,-1 0 3-15,0 0 11 0,0 0-9 0,-1 0 0 16,1 0-7-16,0 0 7 0,-2 0 17 0,2 0 5 0,-3 0-1 16,3 0 7-16,-2 2 10 0,1-1-2 15,-1-1 10-15,0 0-1 0,2 0-18 0,-1 0-4 0,-2 1-4 16,-2-1-11-16,-1 1-2 0,-1-1 2 0,-2 0-12 16,-2 3-8-16,-3-1 4 0,1 0 4 0,-6 0-11 0,2-1 10 15,1 1-8-15,-3 0 4 0,0 0 1 0,0-1-5 16,0 2 3-16,1-2-2 0,-2-1 7 0,4 3-10 15,-4-3 7-15,1 3-5 0,1-3 1 0,1 2 5 0,1-2 4 16,-1 0-5-16,4 0 0 0,-1-2 5 0,1 2 1 16,2 0-1-16,3-3 2 0,2 3 1 0,-2-3-7 15,0 2 7-15,2 1 4 0,1-3-4 0,2 1 1 0,-2 1 3 16,0-1 7-16,1 2-3 0,-1-2 0 0,2 1 2 16,0-1-5-16,1 0 2 0,0 2-7 0,1-1 5 15,1 0-7-15,0 1-2 0,0 0-3 0,0 1-7 0,1-1-1 16,-1 1-6-16,2-1 5 0,0 0-5 0,-1 0-3 15,4 0 1-15,1 0 4 0,2 0 8 0,2-1-4 16,1 0 5-16,6-2 4 0,2 2-2 0,0-3 3 0,5 4 1 16,-2-3 2-16,4 2-8 0,0-2 4 0,1 3 3 15,0-2-8-15,1-1-2 0,1 3 6 0,-1-2 1 16,-1 1-2-16,0-1-2 0,1 2-1 0,-1-3 3 0,-3 3 2 16,0 0 3-16,-1 0-12 0,-1 0 9 0,-1 0-4 15,-1 0 2-15,-1 0 10 0,-1 0-13 0,-1 0 6 16,-4 0-1-16,1 0 4 0,0 0-8 0,-1 0-2 15,-2 0 4-15,-1 0-10 0,2 0 15 0,-4 0-10 0,0 0 3 16,-3-1 5-16,1 0 1 0,-1-1 2 0,-4 2-1 16,1 0 10-16,-1 0-9 0,1 0 6 0,-4 0 1 15,2 0-9-15,-1 0 10 0,1 0 2 0,-3 0-8 0,1 0-8 16,-3 0 0-16,-2-2-3 0,0-1-9 0,-4 0 4 16,-1 3-3-16,-4-4-10 0,-3 4 14 0,-3-2 1 15,1 1-1-15,-3-1 10 0,-3 2-3 0,2 0 2 0,-1 0-5 16,0-1 1-16,-1 2-4 0,2-1 2 0,-2 0 3 15,2 3-4-15,0-1 3 0,-1-2-1 0,4 4 0 16,-3-4 11-16,1 3-7 0,2-3 1 0,3 3 0 0,0-3-2 16,3 0 1-16,0 0 6 0,5 0 3 0,0-3-7 15,3 3 3-15,5 0-2 0,0 0-4 0,1 0-2 16,2 3 2-16,0-3-13 0,2 0 0 0,-2 0 0 0,3 0-5 16,-1 0 4-16,-1 2 9 0,3-2-2 0,-1 0-2 15,4 0 9-15,1-2-2 0,2 2 2 0,4 0 6 16,-1 0 2-16,4 0-8 0,1 0-4 0,4-3 7 0,1 3-2 15,4-3 1-15,-1 3 3 0,4-4-7 0,3 2-3 16,1-2 1-16,1 1 8 0,2-1-4 0,-1 0-3 16,1 2 0-16,0-1-5 0,-5 0 9 0,1 1-4 15,-6 0 2-15,-3 2-2 0,-5-1-1 0,-2 1 8 0,-6 0-1 16,-1 0 3-16,-5 0-6 0,-1 0 0 0,-3 0 3 16,1 0 2-16,-4 1-3 0,2-1 4 0,0 0 1 15,-4 0-4-15,3 0 0 0,-1 2 2 0,-3-2-3 0,-1 3 1 16,-1-1 5-16,-5 1-11 0,-3 1 1 0,-3 1 2 15,-3-1 7-15,-3 2-4 0,-3-2 2 0,-1-1-4 16,-2 2-2-16,0-1 7 0,1 1-2 0,-2-2-4 0,2 2-5 16,1-1 6-16,0 1-1 0,1-2 0 0,0 2 5 15,3 0-8-15,-1-1 1 0,1-1 4 0,4 1 1 16,2-1-1-16,1-3-1 0,4 3 1 0,1-1-7 0,5-2 4 16,1 0-1-16,3 0-3 0,1 0-1 0,0 0 1 0,4 0-5 15,-2 0-1-15,0 2-1 0,2-4 4 16,-1 2-5-16,1 0 8 0,3 2-4 0,-2-2 4 15,3 0 5-15,3 0-2 0,3-2 6 0,1 2-11 0,2 0 10 16,4-2-4-16,0 2 6 0,3-3-8 0,2 0 3 16,-1 2 3-16,1-2-5 0,2 1 9 0,-3-1-7 0,2 0-4 15,1-1 4-15,-7-1 3 0,3 3-6 0,-2-1 0 16,-4 0 6-16,-2 2 1 0,-2-2 2 0,-4 3 5 16,-4-2-3-16,1 2 2 0,-2 0 5 0,-3 0 1 15,-2-3 0-15,1 3 0 0,1 0 5 0,-2 0-9 0,-2 0 4 16,-1-1-5-16,-1 0-2 0,-3 0 0 0,-1-1-7 15,-2 2-4-15,-2 2-2 0,-5-2 4 0,-1 1-2 16,-1 0-1-16,-1 0 3 0,0 2-7 0,-3-1 7 0,2 1 0 16,0-2-7-16,1 2 7 0,0-1-4 0,1 1 4 15,2 0-7-15,5-2 2 0,-2 2-3 0,1-1 3 16,6-2 7-16,3 1-10 0,0 1 0 0,2-2-2 0,4 0-2 16,-1 0-1-16,2 0-1 0,1-2-5 0,1 2-2 15,0 0 8-15,1 2 0 0,2-2 3 0,1 0 5 16,5 0 2-16,-1 2 0 0,5-2 3 0,4 0 0 0,-1-2 2 15,5 2 1-15,3-2-10 0,-1 1 7 0,1-3-5 16,2-1 2-16,-4 3 5 0,2-4-5 0,0 5-1 16,-5-4-4-16,0 2 5 0,-4 0 2 0,-1 1 7 0,-7-1 2 15,-1 3-1-15,-1-1 4 0,-7 0 2 0,1 1-2 16,-2 0 5-16,-3-2-5 0,-2 2 0 0,1 0-7 16,-3 0 0-16,-1 0-5 0,-4-2-4 0,-1 2 2 15,-2 0-2-15,-3 0 5 0,-1 0-5 0,-2 2 7 0,-1-2-6 16,2 3 8-16,-1-2-4 0,0-1 6 0,1 5-3 15,2-4-8-15,0 1 4 0,-1 1 2 0,3-1-1 16,-1 1-1-16,0-2 2 0,2 2-9 0,2 0 4 0,1-1 7 16,0-2-9-16,6 3-6 0,-2-2 4 0,2 0-3 15,4-1-3-15,1 0-1 0,1 0-1 0,0 0-7 16,3 2 7-16,-1-2 4 0,3 0-8 0,2 2 3 0,-2-1 2 16,6 1 4-16,1-2 8 0,3 0-5 0,4 0 2 15,4 0-4-15,0 0 2 0,2 0 0 0,2-3 1 16,1 1 0-16,-1-1-2 0,0-1 3 0,-2-1-2 0,-2 2 3 15,0-1 2-15,-1-1 8 0,-4 3-5 0,-1-1 1 16,-7 0-1-16,0 2 0 0,-3-2 11 0,-2 3 3 16,-4-2 7-16,-2 2-10 0,-1 0 8 0,-1-3-4 0,-2 3-9 15,0-3 7-15,-6 3-10 0,2-1-6 0,-5-2-10 16,-2 3 11-16,-3 0-9 0,0 0 6 0,-3 0 4 16,0 0 1-16,-2 3-2 0,5-2 2 0,-5-1 2 0,4 3-2 15,2 0-5-15,-2-1 5 0,4 2 1 0,-3-4-9 16,3 5 2-16,2-2 1 0,3 0-1 0,0 1-7 15,3-2 4-15,3-2-20 0,2 3-11 0,1 1-12 16,4-3-10-16,1 2-8 0,2-1-4 0,3 0-11 0,3 1-6 16,1-1 6-16,3-2 6 0,4 2 0 0,3-2 5 15,1 0-10-15,3-2 6 0,1 0 5 0,0-1 7 16,1 0 5-16,-1-1 11 0,-2 1 12 0,-3-2 8 0,-1 4 17 16,-4-2 3-16,-2-2 10 0,-3 3 4 0,-2 1 12 15,-4-1 7-15,-4-1 32 0,1 3 6 0,-3 0 11 16,-2-1 9-16,1 0-3 0,-4-1 6 0,0 2-12 0,0-2-14 15,-1-1-23-15,-5 0-10 0,0 3-8 0,1-1-11 16,-2 1-6-16,-1 0 0 0,1 0 1 0,0 0 1 16,3 0-10-16,-2 1-5 0,3-1-10 0,0 3-18 0,-1-3-15 15,2 3-32-15,1-1-38 0,-1 0-28 0,1 0-47 16,-3-2-39-16,1 3-54 0</inkml:trace>
  <inkml:trace contextRef="#ctx0" brushRef="#br0" timeOffset="28652.2743">7815 9176 725 0,'0'0'16'0,"0"0"19"15,0-1 15-15,1 0 10 0,-1 2 10 0,3-1 12 16,-3 1 8-16,0-1 6 0,1 1-8 0,1-1-15 15,-2 0 3-15,2 3-3 0,-2-3-8 0,0 0 4 0,0 0-4 16,1 0-1-16,-1 0-7 0,0 0 6 0,0 2-14 16,2-2 6-16,-2 0 3 0,0 0-8 0,1 0-1 15,-1 0 1-15,2 0-1 0,0 0 0 0,-2 0-2 0,1 0-9 16,-1 0 4-16,2 0-1 0,-2-2 10 0,1 2-3 16,3 0 1-16,-4 0-9 0,3 0 14 0,0 0-6 15,3 0-7-15,-3 0-4 0,2 0-12 0,-2 0 4 0,2 0-2 16,0 0 1-16,1 0-19 0,-1 0 2 0,1 2 2 15,-1-4 4-15,1 4-8 0,-1-2-2 0,3 0-4 16,-4 0 4-16,3 0 6 0,-2 0-4 0,0 0 0 0,2 0-6 16,0 0 5-16,-1 0-2 0,-1 0-3 0,4 0 2 15,-3 2-10-15,1-2 13 0,1 0-10 0,-2 0 1 16,2 1 1-16,1-1 0 0,-1 0 9 0,2 0-5 0,1 1 10 16,-1-1-5-16,0 0 9 0,1 0-4 0,1 0 4 15,2 0-4-15,-1 0-4 0,0 0 2 0,2 0-4 16,-1 3-4-16,-1-3 1 0,0 0 1 0,1 0-4 15,-2 0 5-15,2 0-2 0,-1 0-2 0,0 2 0 0,-1-2 3 16,1 0-6-16,1 0-1 0,-2 0 8 0,0 0-7 16,1 1 4-16,-1-1 2 0,-2 0-2 0,1 1-1 15,0-1-1-15,-2 0 13 0,1 0-13 0,-1 0 0 0,1 0 1 16,-2 0-2-16,1 0 1 0,1-1-2 0,-2 2 0 16,0-1-8-16,1 0 10 0,-1 0 1 0,0 0-3 15,0 0-5-15,1 1 2 0,-1-1-2 0,0 0 8 0,0 0 2 16,3 0-8-16,-3 0 6 0,2 0 0 0,-1-1 5 15,-1 1-7-15,1 0 7 0,2 0-8 0,-1 0-2 16,1 0 6-16,-2 0-6 0,1 0 1 0,3 0-4 0,-3-1 10 16,0 1-5-16,0 1 1 0,0-1 1 0,0 1-7 15,0-1 0-15,0 0 7 0,2 0-1 0,-3 0-4 16,2 0 5-16,-1 0-1 0,3 0-1 0,-3 0 3 16,2 0-1-16,-2 0-4 0,0 0 4 0,0 0 3 0,2 0-10 15,-2 0 2-15,-2 0 4 0,4 0-2 0,-2 0-1 16,1 0 2-16,1 0 4 0,-1 0-6 0,1 0 5 15,-2 0-4-15,2 0-2 0,-3 0 3 0,4-1 3 16,-5 1-3-16,4-1-2 0,-4 0 2 0,2 1 3 0,1 0 2 16,-2-2-4-16,1 2 4 0,-2 0 0 0,1 0-2 15,1 0-2-15,-2 0 4 0,1-3 0 0,-1 3-2 16,1 0-2-16,4 0 1 0,-4 0 1 0,3 0 2 16,0-2-5-16,-2 2 3 0,3-2-6 0,0 2 9 15,-1 0-3-15,2 0 1 0,-1 0-2 0,0 0 4 0,0 0 8 16,0 0-6-16,0 0 4 0,-2 0-5 0,-2 2 5 15,4-1 0-15,-2 0 2 0,1-1-8 0,-2 0-4 16,0 0 3-16,2 0 1 0,-2 0 3 0,-1 0-4 16,2 0-5-16,-1 0-6 0,1 0 9 0,0 3 0 15,-2-3-3-15,1 0 0 0,1 0 2 0,-3 0-4 0,1 0 2 16,2 0 10-16,-1 0-6 0,-1-3-2 0,2 3-2 16,-1 0 1-16,-1 0 3 0,4 0 2 0,-4 0-1 15,3 0-5-15,0-1 3 0,-1 1 3 0,2-1 1 16,-2 1-1-16,2 0-9 0,1 0 6 0,-1-2 4 15,-1 2 2-15,1 0-4 0,2 0-4 0,0 0-1 0,-4 0-3 16,1-2 5-16,0 2-2 0,0 0-2 0,-1 0-4 16,1 0-5-16,0 0 3 0,-3 0 10 0,5 0-6 15,-2 0 9-15,1 0-10 0,0 0 8 0,2 0-1 16,-3 0 3-16,0 2 0 0,0-2-1 0,1 0-2 0,-2 0-5 16,0 0 6-16,0 0-12 0,-3 0 9 0,3 0 4 15,0 0-4-15,-1 2-4 0,0-1 4 0,-2-1-2 16,4 0 5-16,-2 1 5 0,0-1-10 0,0 0 1 15,2 0 9-15,-2 0-8 0,1 0 3 0,3 0 0 0,-1 0-1 16,1 0-2-16,0 0 3 0,2 0-3 0,0 0-3 0,1 0 7 16,-2 0-5-16,3 0-2 0,-2 0 0 15,1 0-1-15,1 0 3 0,-2 0 2 0,1 0-1 16,-1 0-1-16,0 3 2 0,0-3-2 0,1 0 4 16,-1 2-1-16,1-2 1 0,-1 2-8 0,1-1 3 0,2-1 1 15,-1 0 1-15,-1 3 5 0,-1-3-10 0,1 1 5 16,1 0-3-16,-1-1 3 0,-3 2-8 0,5-2 9 15,-2 0-2-15,-2 2-6 0,4-2 10 0,-5 0-6 16,2 0 2-16,-2 1 2 0,2-1 2 0,-3 0-6 0,2 2 2 16,-2-2 1-16,2 0-7 0,-2 0 7 0,-1 0-1 15,2 0-1-15,0 2 4 0,0-2 1 0,-1 1 5 16,1 0 4-16,0 0-9 0,2-1 5 0,0 0-3 16,-1 0 1-16,2 0 4 0,0 0 1 0,0 3-6 15,1-3 0-15,2 0 7 0,-4 1-7 0,3-1 6 0,-1 0 0 16,-1 0-3-16,-1 0-13 0,1 0 12 0,-4 0-4 15,4 0 2-15,-4 0 3 0,-1 0-7 0,-1 0 1 16,5 0-4-16,-5 0 15 0,0 0-10 0,3 0-4 16,1 0 1-16,-1 0-2 0,2 0 1 0,-1 0 1 0,3 0 3 15,-1 0-7-15,0 0 0 0,1 0 8 0,-1 0 3 16,-1 0-2-16,2 0 9 0,-2-1 4 0,1 1 1 16,-3-3 0-16,0 3 7 0,-3 0 1 0,2 0 1 15,-2 0 6-15,-1 0-9 0,0-1-3 0,0 0-1 0,0 0 0 16,0-1-1-16,-1 2-9 0,3-2 2 0,-3 1-9 15,3-1 7-15,-3 2-3 0,5 0-3 0,-2-2 3 16,2 2-1-16,-2 0 1 0,0-1-1 0,2 0 11 16,-1 1-9-16,4 0 6 0,-3-3 7 0,2 3-6 15,-2 0 1-15,3 0 4 0,-2-1-4 0,2 0-9 0,-3-2 5 16,0 3-3-16,1 0-8 0,-1 0 1 0,-1 0 2 0,1 0-6 16,-2 0 4-16,2 0 4 0,-1 0-4 15,3 0 5-15,-2 0 1 0,-2 0 4 0,3 0-3 16,0 0 9-16,-1-3-4 0,0 3 1 0,0 0 0 15,-1 0-3-15,-3-1 4 0,2-2-4 0,1 3 1 0,-4-2-11 16,0 2 0-16,-1 0-1 0,5 0 1 0,-2-3 4 16,-1 3-4-16,0 0-4 0,2-1 8 0,-3 1-4 15,0 0-1-15,3-1 5 0,1 0-2 0,-4 2-12 16,0 0 2-16,3-2 3 0,0 1-2 0,-2 0 3 16,2-1 1-16,1 1-2 0,-5 0-3 0,3-5 13 0,0 5-1 15,-1 0-10-15,-1 0 5 0,2-2-2 0,-3 2 5 16,3 1-5-16,-3-4 9 0,5 5-16 0,-4-4 3 15,-3 0 11-15,4-1-9 0,-2 3 2 0,2 0-5 0,-3 0 3 16,1-3-3-16,-2 3 7 0,2 0-6 16,0 0 1-16,-2-1 5 0,-1 1 4 0,3 1-6 0,0-2-1 15,0 1 3-15,1 0-2 0,1-3 3 0,-1 3-3 16,-1 0-7-16,3 0 5 0,-1-2 7 0,1 2-3 0,0 0-2 16,0 0 2-16,0 0-2 0,1 0 2 0,1 0-2 15,0 0-4-15,-4 0 1 0,3-1 5 0,-3-1-4 16,-1 4 0-16,0-2 4 0,0-2-7 0,1 2 10 0,-3 2-5 15,2-4 5-15,2 2-5 0,-2 0 0 16,0-1-3-16,-2 0 3 0,2 2 8 0,0-1-13 16,1-1 3-16,-1 2-3 0,1 0 0 0,-1-1 3 0,2 0 7 15,1 0-6-15,0 0 2 0,-1-1 1 0,0 2 2 16,-1-1-6-16,2 0 10 0,-1 2-2 0,-3-1-6 16,3 0-2-16,-2 0-5 0,1-1 10 0,0 0-3 0,-1 0 4 15,0 0-9-15,-3 0-2 0,4 0 5 0,-2 3 2 16,-2-3 3-16,4 1-8 0,-4-1 2 0,1 0 5 15,2 0-6-15,0 0 4 0,-4 0 2 0,3 3-5 16,-1-6-4-16,1 6 10 0,-1-3-1 0,-2 0-2 16,3 0-2-16,-1 0 6 0,-2 0-8 0,5 0 6 15,-6 0 6-15,2 0-8 0,0 0-1 0,-4 3-4 0,1-3 10 16,-1 2-14-16,3-2 7 0,-3 0 2 0,1 0-3 16,-1-2 3-16,-1 4 2 0,0-2 1 0,5 0-8 15,-5 0 10-15,0 0 0 0,0 0 2 0,0 0 0 16,0 0-2-16,0 0 23 0,1-2 8 0,-2 2 8 0,1 2 9 15,-3-2-3-15,1 0 9 0,2 0-2 0,0 0 5 16,-1 0-20-16,1 0-7 0,0 0-5 0,0 0-9 16,0 0 5-16,0 0-15 0,0 0 8 0,0-2-5 0,0 4 2 15,0-2-5-15,0 0 1 0,0 0 4 16,0 0-7-16,0 0 3 0,0 0-12 0,0 0 4 0,0-2-4 16,0 2 2-16,0 0-2 0,0 0-2 0,0 2 0 15,0-2 4-15,1 0 1 0,-1 0-3 0,0 0-3 0,0 0 5 16,0 0 3-16,0 0-7 0,0 0 6 0,0 0-10 15,-1 0 6-15,1 0-3 0,1 0 3 0,-1 0-5 16,-1 0-2-16,1 0 5 0,0 0-9 0,0 0 11 0,0 0-5 16,-2 0 0-16,1 0 3 0,1 0-2 15,1 0-1-15,1 0-4 0,-2 0 5 0,-2 0-15 16,2 0 12-16,0 0 0 0,0 0 3 0,0 0 4 0,0 0-2 16,-1 0-1-16,1 0-2 0,0 0 10 0,0 0-7 15,0 0 2-15,0 0-3 0,0 0-1 0,0 0 1 16,0 0 8-16,0 0-5 0,0 0 5 0,0 0-5 15,0 0 4-15,0 0-4 0,0 0 2 0,0 0-4 16,0 0 4-16,0 0 17 31,0 0-10-15,0 0-18 15,0 0-7-15,0 0 9-1,0 0 12 17,0 0-24-32,0 0-11 0,0 0-15 0,0 0-12 15,0 0-33-15,0 0-36 0,0 0-15 0,0 0-42 16,0 0-46-16,0 0-80 0,0 0-116 0,0 0-129 16</inkml:trace>
  <inkml:trace contextRef="#ctx0" brushRef="#br0" timeOffset="30104.5299">8938 8037 2670 0,'3'-2'11'0,"-3"-1"23"0,2 3 13 16,1-1 5-16,-3-1-1 0,0 2-5 0,0 2 1 0,0-2 10 16,0 1 7-16,0-1-2 0,0 0 0 15,0 0 2-15,0 0-2 0,0 0 7 0,0 0 2 0,0 0-12 16,1 0-20-16,-1 3-21 0,2-3-14 0,0 0-5 15,-2 2 3-15,0-2-7 0,0 0-3 0,0 2-5 0,0-1 5 16,0-1 0-16,-2 3-3 0,2-1-3 0,0-2-2 16,-2 4 2-16,2-4 6 0,0 5 5 0,0-2-5 15,2 1 1-15,0 4 5 0,-1-1 2 0,1 3-3 0,3-1 5 16,0 2-4-16,-1 0 0 0,1-2 2 0,-1 1 3 16,3-2-3-16,-2 1 4 0,-2-4-1 0,0 1 1 15,0-2-5-15,2 1 4 0,-2-1 5 0,0 0-7 0,2 0 2 16,-3 1-1-16,2-2 6 0,0 1-8 0,-1 1 4 15,3 0-4-15,-3-1 2 0,2 1-7 0,-2-2 4 16,2 4 2-16,0-5-4 0,-1 4 8 0,2-2 0 0,-2-2 1 16,-1-2-1-16,2 3 4 0,-2-1 2 0,0-2-8 15,-1 0 7-15,-1 0 1 0,1 0 3 0,0 0 26 16,-1 0 13-16,2 0 14 0,0 0 9 0,-1-2 8 16,1-1 5-16,2 3 1 0,-1-1-2 0,3-3-26 0,2 0-14 15,-1-1-4-15,5 1-13 0,-2-3-2 0,2-1-9 16,2 0-5-16,1-1-8 0,1 1-1 0,1-1 4 0,1-3-6 15,1 0-1-15,3-1 7 0,-1 1-11 0,3-2 1 16,-2-1 0-16,4-2 5 0,-1 0-7 0,4 1 5 16,-2-1-11-16,1 0-2 0,1 0 8 0,-2 0 5 15,1 0 2-15,-1 2-5 0,-3 1-1 0,1-1-8 0,-4 2 9 0,0-3-5 16,0 7 5-16,-2-4-10 0,0 1 5 16,-2 0 7-16,4-1-4 0,-2 0 7 0,0 0 2 0,2 1-4 15,-3 0-6-15,3 0 6 0,-1 1-6 0,0 1-4 16,-3 0 6-16,3 1 1 0,-3 1 1 0,-1-2 4 15,0 4-1-15,2-1-11 0,0-2 14 0,-6 2-12 0,0 2 10 16,2-1-7-16,-2 0-6 0,1 1-1 0,-3 1 13 16,0-1-3-16,0 2-6 0,1-2 10 0,-3 1-5 0,0 1 0 15,-2 1 2-15,1-1-2 0,-1-1-7 0,-2 4 13 16,0-2-8-16,0 1 5 0,-2-1-4 0,0 2 1 16,-1 0-9-16,-2 0 7 0,1 1 4 0,-1-3 3 0,2 3 2 15,-2-1-7-15,-2 1-3 0,2-1 3 0,2 0 3 16,1 0 4-16,-3-1 3 0,0 2-21 0,0-2 1 15,-3 1-7-15,6-1-14 0,-3 1-34 0,0-2-25 16,-5 2-55-16,5 0-85 0,-1 0-77 0,1 0-137 16</inkml:trace>
  <inkml:trace contextRef="#ctx0" brushRef="#br0" timeOffset="32770.0067">13612 9332 2266 0,'-1'0'8'0,"1"0"21"0,-2 0 7 0,5-3 11 16,-3 3-5-16,2 0-6 0,1-2 0 0,-3 4 10 15,3-1-1-15,-3 0-9 0,1 0 11 0,1-1-3 16,0 0 4-16,-1 0 7 0,1 3 6 0,-1-3-9 15,-1 0-4-15,4 0-1 0,1 1-14 0,-1-1-3 0,4 0 9 16,0 0 2-16,2 0-3 0,3 0 5 0,0-1 6 16,3 1-5-16,2-3 2 0,0 3 6 0,3-1-5 15,1-1 8-15,2 0 8 0,-1 0 2 0,4 1-8 0,0-4-1 16,-3 5 2-16,3-1-8 0,0-2-1 0,-2 3-9 16,-1-1-2-16,1-1-9 0,-7 0 4 0,2 0-9 15,-2 0-1-15,-1 2-5 0,-4-1 0 0,2 1-3 0,-2-3-10 16,-1 4-13-16,1 2 10 0,0-3-1 0,-2 0-4 15,-2-1 6-15,4 1-1 0,-4-2-3 0,3 2 4 16,0 0 17-16,-2 0-22 0,1-1 9 0,3 2-2 0,-3 1 0 16,3-4-1-16,1 2 1 0,-2 0 2 0,4-1-4 15,-2 0 2-15,0 2 2 0,2-2-9 0,-3-2-2 16,3 7 4-16,0-4 0 0,-2 1-2 0,1-1 3 0,0 3 1 16,-2-2-2-16,2-1 7 0,-3 1 1 0,4-2-8 15,-4 2 3-15,1-1 4 0,0 0-9 0,2 0 7 16,-4-1-10-16,2 0 5 0,1 2-5 0,-1-1 9 15,-1 0-3-15,1 0-4 0,-2 0 8 0,1 0 0 16,1 0 13-16,1 0-4 0,-1-1 9 0,-3-2 1 0,3 2-1 16,-4 0 4-16,1-2 0 0,0 3 3 0,-3-1-9 15,0-1 7-15,0 0-4 0,-2 2-3 0,-2 0 1 16,3 0-5-16,-6 0 2 0,-1 0 8 16,0 0-8-16,12-3-17 15,-12 3 16 1,10-1-16-1,-10 1 8 17,0 0-39-32,0 0-16 15,0 0-39-15,0 0-34 0,0 0-32 0,0 0-71 0,0 0-80 16,0 0-92-16,0 0-102 0</inkml:trace>
  <inkml:trace contextRef="#ctx0" brushRef="#br0" timeOffset="41578.983">5319 7631 1369 0,'0'0'8'16,"0"-3"5"-16,1 3-1 0,-1 0 4 0,0 0-3 15,0-1 5-15,0 1-3 0,0 1 10 0,0-1 3 16,0 0 13-16,2 0 3 0,-2 3 2 0,3-3 4 0,-3 0-1 16,3 0 8-16,-3 0-12 0,0 0-18 0,0 1-15 15,1-1-5-15,-1 1 0 0,0-1-7 0,0 0-3 16,0 2-8-16,2-1 3 0,-2 2 6 0,0-2-2 0,0-1 8 15,0 3-8-15,0-1 4 0,0 0-5 0,0 1 10 0,0 0 1 16,0 1 2-16,0-1 5 0,0 2-12 16,0 0 9-16,0-1-2 0,0 1 7 0,0-2-7 0,-2 1 6 15,2 1-8-15,0-1 5 0,-1 0 1 0,1-1 1 16,0 1 5-16,0-2 11 0,0 1 6 0,0 1-4 16,0 1 6-16,0-1-6 0,0 1 5 0,0 1-2 15,0-1 0-15,0 0-6 0,0 2-8 0,0-2-1 0,0 2-3 16,0-2-2-16,0 3 3 0,0-2-3 0,0 1-5 15,0 0-9-15,1 3 3 0,1-2-4 0,-2 1 3 16,3 0-3-16,-3 1 0 0,2 0-2 0,1-2 3 0,0 4 1 16,-1-4-1-16,1 1 3 0,0-2-1 0,-1 3 3 15,3-3 0-15,-3 1-4 0,3-2 8 0,-3 0-11 16,1 0 8-16,0 1-2 0,2-1 2 0,0-2-2 0,-2 1-4 16,4 1 8-16,-2-2-7 0,0 1 8 0,2 0 2 15,-1-1 0-15,0 0 2 0,-1 0 1 0,0 0 11 0,1 0-2 16,-1-3 5-16,0 3 4 0,1-2-9 0,0 0 8 15,-1 2-3-15,0-4-3 0,1 5-1 0,0-2 2 0,2 0 10 16,0-1 5-16,0 2-7 0,3-1-3 16,-2-1-2-16,1 1 7 0,2 0-6 0,0-1-4 0,0 0-20 15,-1 0-2-15,1-2 13 0,2 0-2 0,-2 3 8 16,2-2-8-16,-1 1-2 0,3-1 5 0,-2 0 5 0,-1-1-8 16,3 0-4-16,-2 0 3 0,2 0-10 0,-3 0 4 15,0 0-2-15,0 0-4 0,0 0 1 0,0 0 3 16,-2 0-1-16,1 0-2 0,-1 0 0 0,2 0 1 15,-2 0 1-15,-1-1 0 0,2 1-2 0,1-1 0 0,1 1 1 16,-1-1-2-16,0 0 10 0,2 0-4 0,-2 1 11 16,1-3-1-16,2 3 4 0,-2-2 1 0,2 0 4 15,0 0 2-15,0-1-8 0,1 2 0 0,0-3-10 0,-1 1 2 16,0 3-5-16,-2-4-5 0,2 4-5 0,-4-2-1 16,0-1-2-16,0 0-1 0,-2 3 4 0,-1-2 1 0,0-1 1 15,1 3-2-15,-2-2 5 0,3 0-1 16,-3 2 6-16,2-2 1 0,-1 0-4 0,2 2-5 0,-1-1 0 15,0-2 5-15,2 3-11 0,-1-1 2 0,3-2 1 16,-3 3-1-16,1-2 4 0,0-1-4 0,1 0 1 0,-1 3-2 16,2-1 12-16,-1 0-1 0,0-2-6 0,-1 2 3 15,2-2-4-15,-1 3 5 0,1-1 1 0,-1 0-2 16,1-2-6-16,-1 3 0 0,-3-3 5 0,3 3-7 16,-1 0 10-16,0-2-2 0,-2 0-5 0,1 2 5 0,0-2-3 15,0 2 4-15,0-3 2 0,2 2-4 0,-1-1-4 16,2 0-1-16,-2-1 3 0,3 3-2 0,0-1 5 15,-1-2-4-15,0 3-4 0,2-2 11 0,-2 1-6 16,2 0 5-16,0 1-3 0,-1-2-1 0,1 0 4 0,3 2-5 16,-3-2 3-16,3-1-1 0,-3 3-2 0,3 0 0 15,-4-2 3-15,1 0-3 0,2 2-6 0,-2-1 7 16,1 1-6-16,-1-1 1 0,1 0 8 0,-1 1-5 16,3 0-6-16,0-1 6 0,-2 1-1 0,1-1-1 15,1 3 2-15,1-2-6 0,-1 0-5 0,-1 0 8 0,-1 1 6 16,1 0-4-16,-1 0 2 0,1-1-3 0,-3 0 5 15,4 3-2-15,-5-2 8 0,3-1-7 0,1 0-1 16,-2 3 0-16,0-1 7 0,1-2 4 0,2 2-13 0,-3-1 7 16,4-1-8-16,-2 1 6 0,1-1 0 0,2 0-1 15,-1 0-6-15,0 1 1 0,1-1 8 0,-1 1 1 16,2 0-1-16,-1-1-3 0,0 1-4 0,-2 0 1 16,1 1 9-16,-2-1-8 0,0-1 1 0,-2 0-2 15,2 3-4-15,-1-2 2 0,-1 0 6 0,1 1 0 0,-3-1-12 16,2 2 7-16,-1-1 2 0,2-2-2 0,-4 2 9 15,2 0-7-15,0-2 3 0,0 0-3 0,0 3-2 16,0-2 1-16,-2 0-1 0,3 0-3 0,-4 1 4 16,1-2-7-16,0 3 3 0,-2-2 2 0,1-1 3 0,-2 3-3 15,0-2-4-15,0 0 10 0,0 2-1 0,-2-3 4 16,-2 0-4-16,2 2-2 0,-2-2 3 0,-1 1 0 16,2-1 8-16,-1 1-12 0,0 0-4 0,-1-1 5 15,0 0 0-15,1 0 0 0,-1 3 2 0,0-3-2 0,1 1-10 16,0-1 13-16,-1 3-3 0,1-2 2 0,1-1 0 15,-1 2 2-15,2-2-2 0,-2 2-2 0,0-2 0 16,4 0-3-16,-2 0 3 0,0 0 0 0,0 0-5 0,1 2 8 16,-1-1-5-16,-3 0 10 0,1-1 0 0,2 0-1 15,0 0-4-15,0 0-8 0,0 3 11 0,-1-3-10 16,0 2 5-16,1-2-5 0,-2 0 0 0,3 2 1 16,-2-1 3-16,-2-1 3 0,3 3-4 0,-4-3 3 0,4 2 2 15,-2-1-8-15,1 2-1 0,-2-3 5 0,1 3-3 16,2-1 4-16,-4 1-7 0,1-3 7 0,2 3-5 15,-2-1 8-15,0-2 7 0,0 2-12 0,2 0 7 16,-3-2-1-16,1 0 0 0,3 3-9 0,-5-3 4 16,2 1 4-16,0 1-8 0,0-2 4 0,-1 1-3 0,0 0 3 15,0-1-1-15,-1 0 4 0,-1 3 0 0,1-3-6 16,-3 0 3-16,1 1 0 0,1-1-3 0,0 0 3 16,-1 0 6-16,-1 0-6 0,2 3-3 0,1-3 3 15,-1 0-5-15,3 2 8 0,-1-2 2 0,1 3-8 0,-1-3 5 16,3 3-6-16,-1-1 8 0,1 0-4 0,0 0 4 15,0 1-2-15,1 0-2 0,-3-1-2 0,0 0-4 16,2 0 8-16,-2 1-4 0,0-1 4 0,-1-2-7 16,0 3 3-16,2-3-1 0,-3 3 5 0,0-1-2 15,2-2 5-15,-4 1-5 0,3 1 1 0,-1-1-3 0,0-1 1 16,-1 3 2-16,4-2 1 0,-3 0-4 0,2 1 1 16,1-1 1-16,-1 1-3 0,0 0 7 0,2-1 0 15,0 1-3-15,-3 0-7 0,3 0 11 0,-2 0-9 0,1 0 4 16,-2-1 4-16,0 0-8 0,-1-1 7 15,0 3-1-15,0-2 1 0,1-1-6 0,0 3 5 0,0-3-1 16,0 2-2-16,1 0-1 0,-2-1-1 0,3 2 3 16,-1-2 3-16,0 0-1 0,1 1-2 0,0 0-5 15,1-2 6-15,-2 3 9 0,1-2-13 0,1 2-4 16,0-2 6-16,-1 2 1 0,2-2-2 0,0-1 6 16,-2 3-6-16,1-1-6 0,-1 1 7 0,-1-1 5 0,3 0 1 15,-4-1-7-15,1 2 1 0,0-2 2 0,2 2-4 16,-3-2 9-16,4 3-6 0,-2-4-4 0,1 4 0 15,1-3 8-15,-1 1-4 0,1 0 0 0,-1 2 1 0,1-2-4 16,-2 0 3-16,2 1 2 0,0-2-5 0,-2 2 3 16,2-2 3-16,-4 2-5 0,3-2 4 0,1 2-2 15,-2-1 6-15,2-2-4 0,0 2 4 0,0 0-3 16,0-2-4-16,1 3 1 0,-1-1 4 0,-1 0-2 16,3-1 1-16,-2 2 3 0,0-2-6 0,1-1 3 0,0 3 0 15,-1-1 2-15,1-2-2 0,0 3 3 0,-1-3-6 16,1 2 0-16,-1 0 0 0,1-1 0 0,-1 0 8 15,0 1-1-15,0-1-7 0,3-1 1 0,-3 4 6 16,3-3 2-16,0 1-1 0,1-1-6 0,1 3-2 16,0-3 0-16,-2 1 5 0,3 0 0 0,-3 0-2 15,1-1-6-15,0 3 4 0,-3-3 4 0,4 2-2 0,-5-2-3 16,3 2 3-16,-4-2-4 0,2 0-2 0,-1 2 11 16,0-1-7-16,1 0 2 0,-1-1 0 0,-2 1 1 15,1 0-4-15,2 1 0 0,-3-2-2 0,2 1-3 16,-1 0 1-16,2 0 0 0,-1 0 4 0,0-2 2 0,1 5-4 15,-1-2 2-15,2 0 7 0,-2-1-7 0,1 1 0 16,-1-2 1-16,2 2-4 0,-1-1 3 0,-1 1 0 16,0 0-1-16,0-1-6 0,1 0 10 0,-1 0 4 15,2 1-4-15,-1-1 0 0,-1 1-4 0,0 0 2 16,0-2 1-16,1 2-1 0,-1-2-1 0,-3 1-1 0,3 0 1 16,-2 0 5-16,-3 0-4 0,2-1 7 0,0 1 6 15,-2 0 7-15,-2-2-2 0,4 3 4 0,-2-2 3 16,3 1-9-16,-2 0 14 0,0-2-5 0,0 4-7 15,0-4-3-15,0 3 1 0,1-1-1 0,0-2-6 0,-3 3 6 16,3-3-5-16,-5 5-2 0,5-5 5 0,-2 0-4 16,2 2 3-16,-5 0-1 0,1 1 4 0,4-2 5 15,-5 1 1-15,6-1-4 0,-4 3 2 0,-1-2 3 16,2-2-3-16,1 0-2 0,-1 2-7 0,-3 0 1 16,5 0-4-16,-5 2 4 0,3-5 0 0,-3 4-2 0,0 1-5 15,0-4 0-15,2 0 3 0,1 3-6 0,-1-2-2 16,2-1 5-16,-4 2-4 0,0 0-1 0,3-2 0 15,-2 2 5-15,1 1 0 0,-4-1 2 0,2-2 3 16,0 2-11-16,-1 1-1 0,2-6 7 0,-1 6 1 16,2-3-6-16,0 0 4 0,-2 0 6 0,1 0-2 0,1 0 1 15,-2 0 8-15,0 1-1 0,2-1 5 0,-4 1-1 16,-1-1 2-16,3 1-9 0,-2-2 3 0,2 1 4 16,0 1-3-16,0-2-10 0,-2 2-9 0,2-1 12 0,0 0-8 15,0 0 5-15,0 1-7 0,-1 0 6 0,2-2-9 16,-1 2 3-16,0-1 15 0,0 0-11 0,0 0-2 15,0-1-2-15,0 1 6 0,0-1 0 0,-1 1-5 16,2-1 4-16,-1 1-6 0,0 1 2 0,0-2 6 16,2 1-7-16,-2 0-2 0,0-1 2 0,2 0 7 0,-4 1-3 15,4-3-8-15,-2 3 6 0,-2 0-4 0,0 0 1 16,4 0 4-16,-4 0-10 0,2 0 4 0,2 0 5 16,-4 0 4-16,2 0-6 0,0 0 6 0,2 0-3 15,-4 0 0-15,4 0 4 0,-2 0-3 0,-2 0-35 16,4 0-39-16,-2 0-48 0,0 0-66 0,-2 0-72 0,2 0-105 15,0-2-117-15</inkml:trace>
  <inkml:trace contextRef="#ctx0" brushRef="#br0" timeOffset="45466.8266">12222 7757 1996 0,'2'-5'7'0,"-2"2"21"0,0-1 12 16,2 1 3-16,-2-2 3 0,0 5-2 0,0-2 14 16,0-1 17-16,0 3 11 0,-2-1 2 0,2-1-2 15,0 1 9-15,-2 1 4 0,1 0 19 0,1 0-2 0,0 0-7 16,0 0-15-16,-2 0-14 0,2 0-12 0,0 0-6 15,-2 0-2-15,2 0-17 0,0 0-7 0,0 0-17 16,-2 0 1-16,2 0-6 0,-2 0-6 0,2 0-5 0,-1 1-9 16,-1 1 0-16,-3-1-4 0,1-1 6 0,-3 3-1 15,-4 1-5-15,2 0 6 0,-6-2 1 0,0 5 1 16,-1-3 1-16,-2 1 1 0,0 3-5 0,2-2-2 16,-3 2 6-16,-1-1-5 0,2 3 1 0,-4 0 6 15,-2 0 1-15,0 2-4 0,-1 0 7 0,-5 2-5 0,1-2-3 16,-1 3 6-16,2-1-3 0,0-2-3 0,1 1 1 15,2-1-6-15,2-3 3 0,3 2 7 0,3-5-4 16,2 2 2-16,3-4 4 0,4 3 0 0,0-3 1 16,3 0-3-16,0-2 4 0,1 1-9 0,2-3 6 0,0 3-3 15,2-2-3-15,-1 0 1 0,1-1-7 0,0 0 14 16,0 0-9-16,0 0 1 0,0 0 3 0,0 0 2 16,0 0-5-16,1 0 3 0,-1 0 9 0,0 0-7 0,0 0 0 15,2 0-1-15,-2 0-3 0,0 0 4 0,0-1 4 16,-2 0-4-16,4 1-18 0,-2-1-17 0,0-1-36 15,0 2-42-15,0 0-41 0,0-3-59 0,2 3-81 16,-2-2-104-16</inkml:trace>
  <inkml:trace contextRef="#ctx0" brushRef="#br0" timeOffset="45902.2156">11431 7812 1517 0,'0'-9'2'0,"1"1"31"0,1-1 13 0,-1-3 10 16,3 3 19-16,-3 1 16 0,2 3 17 0,-1-2 20 0,0 2 15 16,-1 2-20-16,1 3-9 0,-2 0-12 0,0 0-22 15,1 2-20-15,-1-1-12 0,0-1-28 0,0 3-20 16,0-1-10-16,-1 0-6 0,1 3 4 0,-2 3 3 15,1 1 5-15,-4 3-7 0,2 2 8 0,-4 3 5 16,0 6-2-16,-1-2-3 0,0 1 7 0,-1 2-7 0,0-2 6 16,1-1-3-16,2-1 5 0,-1-3-2 0,2 0 1 15,0-1 6-15,0-3-2 0,2-4-1 0,0 3 0 16,3-4-4-16,-2-1-1 0,2-2 1 0,0 0-2 0,2-1 4 16,-2 2-10-16,3-4 6 0,-2 0-2 0,1 0 10 15,1-2-3-15,0 3 6 0,1-3 13 0,0 0 9 16,2 2 16-16,1-2 4 0,1 0-1 0,0 0 1 15,3 0 3-15,1 0-9 0,6-2-11 0,-2-1-13 0,1-1-14 16,3 1-7-16,0-2 0 0,2 2-2 0,-2 0-4 16,-2-3 6-16,0 4-3 0,0-2-4 0,-1 1-2 15,-2 0-11-15,-1 1-27 0,-3-1-34 0,0-1-38 16,-3 2-55-16,-4-1-46 0,1 0-72 0,-1-2-76 16</inkml:trace>
  <inkml:trace contextRef="#ctx0" brushRef="#br0" timeOffset="61906.0033">22125 5259 3185 0,'-1'-2'3'16,"1"2"26"-16,-2 0 22 0,4-7 28 0,-1 5 3 16,-1 1 9-16,0-1 4 0,0 2 14 0,2 0 25 15,-2 0-4-15,2 0-10 0,-2-3-16 0,1 3 1 16,1-1-12-16,-1-2 1 0,4 1-14 0,-1-1-29 15,1 0-27-15,2 1-7 0,3-1-19 0,2 2-8 0,1-2 8 16,5 2-8-16,0 1 3 0,4 1-10 0,3 2 10 16,1 1-6-16,4 3 7 0,-5 0 6 0,4 5-8 15,-2 3 3-15,-1 2-5 0,0 2 15 0,-3 4-7 16,-2 3 2-16,-1 5 10 0,-2 3 13 0,-7 2 6 0,-1 3 4 16,-9 2 5-16,-1 3 10 0,-8 2 9 0,-2-2-3 15,-10 1-7-15,-4-2-14 0,-1-1-5 0,-4-3 4 16,-3-5-2-16,-2-1-13 0,1-6-3 0,0-1 1 15,1-7-6-15,2-3 10 0,2-2-1 0,3-4-6 0,2-3 8 16,3-4-6-16,3-3-3 0,4 0 8 0,0-3-1 16,2-4-11-16,1-1-3 0,4-2-1 0,-2-2-10 15,2-2 5-15,1-1-5 0,0-3-3 0,2 0 1 0,2-1 3 16,-1 2 4-16,2 2 17 0,3 1-10 0,-1 2 8 16,3 0 5-16,-1 3 3 0,4 1 3 0,2 0 1 15,-1 1 9-15,4 2-16 0,3 0 15 0,2 1-8 0,0 2 4 16,4-1-5-16,0 3 2 0,1 3-12 0,2-1-3 15,2 3 2-15,-1 0-9 0,0 0-4 0,2 2-2 16,-1 0 5-16,-1 1-8 0,2-2 12 0,-1 1-9 16,0-1-5-16,-2-1-11 0,2 1-34 0,-1-6-29 0,1 0-36 15,-3 0-25-15,2 0-49 0,2-2-44 0,-3-2-49 16,4-2-51-16,-3-1-24 0,1 0-54 0,2-3-50 16,-3-1-70-16</inkml:trace>
  <inkml:trace contextRef="#ctx0" brushRef="#br0" timeOffset="62121.066">23504 5231 3458 0,'11'-6'31'15,"-5"5"13"-15,-6-3 12 0,3 3 8 0,-3 3-10 0,-3 1-2 16,3 1 5-16,-1 1 40 0,-6 4 2 0,-2 6-5 16,-4 2-4-16,-2 5 2 0,-2 4 13 0,-5 4 12 15,-3 4 1-15,-1 4-40 0,-3 1-34 0,3 2-4 16,-2 2 0-16,1 1-7 0,-3 0-2 0,2-1-13 15,-1-1-11-15,2-1 8 0,1-5-2 0,2-3-13 0,6-4-13 16,0-4-14-16,5-6-24 0,0-2-32 0,5-5-39 16,3-3-68-16,-1-4-54 0,4-2-70 0,-1-3-119 15,3-5-110-15</inkml:trace>
  <inkml:trace contextRef="#ctx0" brushRef="#br0" timeOffset="62292.2731">23036 5400 3333 0,'0'-5'12'0,"1"2"21"16,-1 3 13-16,2-4 1 0,1 4-7 15,-3 0 1-15,0 0 0 0,2 0 0 0,-2 0-19 16,3 2-24-16,0-2-39 0,3 1-46 0,1 0-49 16,2-1-54-16,3 3-84 0,3-1-88 0</inkml:trace>
  <inkml:trace contextRef="#ctx0" brushRef="#br0" timeOffset="62438.2379">23610 5772 2670 0,'0'3'17'16,"0"1"11"-16,0-4 2 0,0-1 0 0,0 0-10 0,0-1-30 15,0 1-50-15,3-3-71 0,0 1-108 0,5-2-123 16</inkml:trace>
  <inkml:trace contextRef="#ctx0" brushRef="#br0" timeOffset="62794.6156">24488 5262 3736 0,'2'0'27'0,"1"2"15"0,-3-4 5 0,3 1 2 0,-3 2-1 16,2-1-2-16,0 2-4 0,-2 0 0 0,1-1-31 16,3 2-14-16,-3 1-9 0,4-1 1 0,-1 3 1 15,1 0 5-15,1 1-1 0,3 3 3 0,-3 1-1 0,1 1 6 16,2 1 4-16,-1 4-6 0,-4-1 5 0,2 1-5 16,-3 1 13-16,-3 3 0 0,-1-2 10 0,-7 1 4 15,2 0 6-15,-4 1 8 0,-4-4-1 0,1 3 7 0,-2-3-9 16,2 0 2-16,0-4-3 0,2 0-8 0,3-3-4 15,0 0-5-15,4-2 1 0,-1-2-10 0,5-2 5 0,-1-1-3 16,2 2 1-16,-1-5 3 0,0 2 5 16,2-2 30-16,2 1 18 0,-1 0 27 0,5-1 1 0,4 1 4 15,3-3-5-15,3 2-6 0,6-3 0 0,6 1-38 16,-2-4-44-16,7 1-59 0,2-4-44 0,3-1-64 16,1-1-57-16,5 0-76 0,0-5-94 0,1 3-87 15,-1-4-92-15</inkml:trace>
  <inkml:trace contextRef="#ctx0" brushRef="#br0" timeOffset="63034.1998">25434 5432 4112 0,'-7'4'13'0,"4"-2"-2"0,0 1 4 15,9-6 2-15,-3 3 4 0,6 0-1 0,-3-2-5 16,10 0 1-16,-2-1-11 0,8 0 4 0,5-4-8 16,1 3 1-16,5 1-5 0,1-2 4 0,-1 0 6 0,0 1-2 15,-1 1-15-15,-2-2-23 0,-2 1-29 16,-3 2-53-16,-1-2-65 0,-3-3-69 0,-1 6-66 0,-3-4-80 16,-4 2-67-16</inkml:trace>
  <inkml:trace contextRef="#ctx0" brushRef="#br0" timeOffset="63230.1405">25600 5613 1897 0,'-6'7'12'0,"2"-2"28"16,1-2 25-16,6-2 26 0,-3-1 19 0,2 3 11 0,0 0 16 16,-2-1 10-16,0 2 7 0,1 0-10 15,2-3-6-15,-1 5-28 0,1-4-15 0,3 3-9 0,0-1-12 16,3 1-9-16,0-2-15 0,4 1-20 0,1 2-15 15,3-2 4-15,3-1-3 0,0-3-14 0,2 2-43 16,1-4-50-16,-2-3-78 0,5 0-79 0,-3 0-106 0</inkml:trace>
  <inkml:trace contextRef="#ctx0" brushRef="#br0" timeOffset="63952.4521">26534 4832 3408 0,'-15'-6'10'0,"2"1"25"0,6-2 17 0,4 2 2 0,-2 3 0 16,3 0 3-16,-1 2 0 0,3 2 13 0,0-2-3 16,2 2-23-16,-1 0-18 0,1-1-7 0,0 1-3 15,-1-1-3-15,1 1-3 0,1 1-13 0,-1-2-9 16,1 6-1-16,5-1 8 0,3 4 9 0,0 2 6 0,8 3-1 16,3 1 9-16,3 4-1 0,10-2 4 0,1 2-3 15,6 2-3-15,0-3-11 0,4-2-4 0,-3 0 5 16,2-2-6-16,-2 0 1 0,-5-2 0 0,0-1 1 15,-5 0-6-15,-3-2 10 0,-6 0-3 0,-5-2-7 0,-2-2 0 16,-5 2 2-16,-3-1-12 0,-3 1 0 0,-3 1 2 16,-3 1 2-16,-3 2 9 0,-3 3-9 0,-2 2 8 15,-3 5-2-15,-3 3 11 0,-4 3 2 0,-4 1-1 16,0 2-5-16,-4 2-7 0,-2-4 14 0,-2 5-4 0,2-2-1 16,-4-3-4-16,5 0 9 0,-1-3-4 0,1 1 4 15,3-5-3-15,4 0-12 0,2-5-25 0,4 0-33 16,3-5-46-16,5-2-61 0,3-3-49 0,-1-3-88 15,8-3-122-15</inkml:trace>
  <inkml:trace contextRef="#ctx0" brushRef="#br0" timeOffset="65169.4697">28491 4892 2776 0,'1'-3'4'16,"-1"1"17"-16,-1-3 4 0,1 3-2 0,0 1 10 15,-3 1-2-15,0 0-4 0,1 1 3 0,2 1 4 0,-2-2-13 16,1 2-9-16,-2 3 11 0,-2 0-14 0,-2 0 3 16,0 3 5-16,-1 3 3 0,-2 2-14 0,-1 1 0 15,0 6 7-15,0 1-3 0,3 1 2 0,0 4-1 0,2 1 4 16,4 0-10-16,4-1 9 0,3 1 6 0,1-1 4 16,5 2 4-16,2-4 8 0,2-1 11 0,3 1 4 15,-1-4 7-15,4-2 5 0,-2-2-2 0,3-2 4 16,-2-6-3-16,0-1 4 0,0-2-7 0,0-5-4 15,-2-3 0-15,1-3-8 0,-2-5-8 0,-1-3-5 0,0-2 1 16,-4-4-12-16,1-7-5 0,-5-1-2 0,0-5 4 16,-5 0 15-16,0-1 2 0,-6-3-2 0,-2 2-2 15,-4 1-2-15,-2 2-1 0,-2 3-10 0,-6 5-2 0,-3-1-21 16,-5 8-17-16,2 3-29 0,-8-1-35 0,-2 6-45 16,-3 1-74-16,-5 3-77 0,-4-2-107 0,-3 3-139 15</inkml:trace>
  <inkml:trace contextRef="#ctx0" brushRef="#br0" timeOffset="66131.4183">22487 6999 3851 0,'-1'3'4'0,"-1"-1"9"0,1-4 32 16,2-5 15-16,-1 5 6 0,-1 0-5 0,1 0 2 15,-2 0-4-15,2 2 0 0,2-1-13 0,-1 1-31 0,1-1-18 16,-1-2-9-16,3 3 10 0,0-3-6 0,4-1 0 0,2 1-4 16,-1-1 7-16,4 1-5 0,6 2 0 15,0 1 3-15,-2-1-4 0,2 1 1 0,0 2 6 16,0 3-4-16,-6-1-4 0,1 1 7 0,-4 1-3 0,-4-2-2 16,0 2 5-16,-3-2 4 0,-3 1-3 0,0 2 3 0,-1 1-1 15,-4 1-1-15,-3 1 9 0,2 1 3 16,-4 0-6-16,-1 3 2 0,-3-2-2 0,1 1 6 15,-1 0-4-15,1-5 0 0,-1 3-10 0,8-6 1 0,-1 1-1 16,4-3-1-16,2-1-8 0,1 3 0 0,3-4 2 16,2 0 0-16,1 2 4 0,1 1 0 0,3 3 6 0,-2 0-6 15,4 1 8-15,3 1 0 0,1 2-2 0,1 1 6 16,4 1-4-16,0 2 0 0,2 0-7 0,-1 1 10 16,-2-1-3-16,0 0-8 0,-1 0 11 0,-6-1-4 15,0 0 1-15,-3-4 0 0,-3 3-2 0,-3-2-6 0,1-1 3 16,-3 1 13-16,0-2-8 0,-2-2 5 0,-4 3-3 15,3-3 8-15,-3 2 1 0,1 0 4 0,-2-1-2 16,0-1-6-16,1 2-2 0,-2 0-5 0,-1 0 0 16,3-1-31-16,-3 1-45 0,1-1-55 0,-2 4-66 15,5-3-86-15,-4-1-97 0,3 1-136 0</inkml:trace>
  <inkml:trace contextRef="#ctx0" brushRef="#br0" timeOffset="66365.6358">23709 7060 3470 0,'30'-11'14'0,"-8"2"48"15,-6 5 43-15,-6-8 20 0,-2 9-1 0,-7-2-2 16,1 5 1-16,-2 0-1 0,-2 0-18 0,2 5-51 16,-1-5-44-16,-3 3-24 0,4 1 3 0,-3 7 17 0,-3 3 7 15,-3 3 3-15,1 7 14 0,-8 5-5 0,2 7 6 16,-2 7 7-16,-5 4 4 0,2 3-25 0,-3 1-35 15,3 1-23-15,-1-2-25 0,3-7-20 0,2-2-25 16,-1-7-31-16,7-5-54 0,1-7-51 0,3-4-29 16,3-9-74-16,1-4-118 0</inkml:trace>
  <inkml:trace contextRef="#ctx0" brushRef="#br0" timeOffset="66532.3964">23444 7057 4204 0,'-2'3'10'0,"-1"-1"32"16,0 0 20-16,8-4-3 0,-7 0 0 0,2 4-6 0,-3-2-1 15,1 0-3-15,5 0-11 0,-1 0-39 0,1 0-58 16,-1 0-28-16,0 0-61 0,-1-2-61 0,5 2-94 16,0 0-108-16</inkml:trace>
  <inkml:trace contextRef="#ctx0" brushRef="#br0" timeOffset="66884.5725">24626 7332 3100 0,'2'4'18'16,"1"-2"25"-16,-3 0 11 0,9-3 2 0,-9 2-5 0,0-1-2 15,0 0 4-15,0 0-3 0,0 3-19 0,0-3-23 16,2 2-16-16,-2-2 4 0,1 2 2 0,-1-1-1 16,2-1-2-16,-2 1 1 0,0-1 2 0,0 1-1 15,0-1 4-15,2 0-7 0,-1 0 5 0,-1 0 5 0,0 0-1 16,0 0 4-16,0 0 2 0,2 0 4 0,-2 0-4 16,0-1 2-16,0 0 0 0,0 1-3 0,-2-1 2 15,2-1-2-15,0 2-5 0,0 0-3 0,0-2 2 16,0 2 6-16,0 0-8 0,0 0 6 0,0 0-6 15,0 0-2-15,0 0 2 0,0 0-17 32,0 0-4-32,0 0-10 0,0 0-22 0,0 0-34 0,0 0-30 15,0 0-54-15,0 0-48 0,0 0-89 0</inkml:trace>
  <inkml:trace contextRef="#ctx0" brushRef="#br0" timeOffset="67578.9708">25116 6682 3222 0,'8'-4'10'0,"-5"-1"34"0,0 0 4 15,2 0 4-15,-2 0-1 0,1 3 7 0,-3-1 0 0,4 2 19 16,-1-2 1-16,1 0-19 0,-2 3-1 0,2-1-3 16,-3 0-7-16,3 1-4 0,-2 0-4 0,0 0-19 15,1 2-18-15,-1 1-11 0,-1 0-5 0,1 3-5 16,2 1 10-16,0 3-2 0,-2 4 0 0,0 1 7 16,1 2 2-16,0 5-4 0,-3 2 5 0,-1 4 6 0,-3 0-4 15,-1 3 6-15,-1 0 2 0,-3 1-5 0,0 0 4 16,-3 1-5-16,3-4 2 0,0 0-4 0,0-1-1 15,-1 0-7-15,4-4 4 0,0-1-1 0,2-5 0 16,-2 2 4-16,4-3-1 0,1-3 2 0,0-2 3 0,1 0 0 16,1-3-5-16,1-1 6 0,2-3 32 0,0 2 42 15,1-2 16-15,5-2 16 0,4-1 3 0,0 0 3 16,6-1 5-16,4-2-2 0,2-1-34 0,6-3-36 0,2-1-23 16,4-2-18-16,1-1 1 0,1-2-10 0,2-1 1 15,-2 0-10-15,-3 2-12 0,-1-3-15 0,-2 2-34 16,-6-1-35-16,-5 3-66 0,-5-1-67 0,-4 2-108 0,-4 0-127 15</inkml:trace>
  <inkml:trace contextRef="#ctx0" brushRef="#br0" timeOffset="68279.1019">26162 6770 3076 0,'-4'2'18'16,"0"0"30"-16,3 1 24 0,2-6 24 0,-1 3 12 0,2 0 12 15,0 0 11-15,-1 3 15 0,1-6-10 0,1 3-14 16,2-3-19-16,3-1-21 0,6-1-15 0,0-1-14 0,10-5-13 16,4 4-12-16,6-4-8 0,2 0-18 15,6 1-27-15,1 0-25 0,4 1-26 0,-2 0-40 0,-4 3-56 16,0-1-61-16,-3 0-81 0,-1 2-70 0,-7 0-87 16</inkml:trace>
  <inkml:trace contextRef="#ctx0" brushRef="#br0" timeOffset="68484.0352">26416 7142 2979 0,'1'7'1'0,"-1"-2"-1"15,-1-2 5-15,2-8 7 0,-1 5 1 0,0 0 5 0,2 0 5 16,-1-3 5-16,3 3 27 0,3-4 20 15,3 2-5-15,1-4-13 0,9 1-1 0,2-3-5 0,8-1-5 16,2-3-10-16,6 2-81 0,3-6-78 0,2-1-81 16,1-3-82-16,3-4-109 0</inkml:trace>
  <inkml:trace contextRef="#ctx0" brushRef="#br0" timeOffset="68884.0393">26694 6324 3533 0,'-7'0'-4'0,"3"0"1"0,2 3-6 0,4-6-5 15,-2 3-5-15,1 3 6 0,2 1-4 0,1-1 0 16,2 4 9-16,3-2-6 0,4 4 6 0,3 2 8 15,4 1 5-15,4 1-11 0,4 2 13 0,6 2 0 16,2 1-3-16,3 2 4 0,3 3 3 0,3-1-6 0,1 1 3 16,1 2 2-16,1-1-8 0,1 2 3 0,-3 1-2 15,0-3-5-15,-3-1 1 0,-4-2 4 0,-4-1-6 16,-4-3-1-16,-6-4 3 0,-4-1-5 0,-4-3-5 0,-7-2 9 16,-2-2-2-16,-5-1-4 0,0-4 2 15,-3 5 1-15,-3-2-4 0,0-1 6 0,-2 4 3 0,-4-1 0 16,-3 3 4-16,-3 1 1 0,-4 3 1 0,0-1-4 15,-5 3 9-15,-1 0-8 0,1 0 2 0,0 0-1 16,2-2-8-16,0 2-1 0,2-2 8 0,2-1 5 16,1 0-13-16,3 1-3 0,-2-2-32 0,3 0-23 0,4-1-45 15,-4-3-56-15,4 0-82 0,-1-1-81 0</inkml:trace>
  <inkml:trace contextRef="#ctx0" brushRef="#br0" timeOffset="72481.3438">28693 6225 3520 0,'7'-14'9'0,"0"-1"16"0,-2 1 40 0,6-3 13 16,-3 5 18-16,-3-3 20 0,-1 7 14 0,1-1 24 16,-2 2 5-16,-1 2 7 0,-2 0-21 0,3 5-7 15,-4 0-21-15,1 0-23 0,0 0-12 0,-2 4-38 16,2-3-14-16,-2 1-32 0,2 6-23 0,-1 3 2 15,-1 4 11-15,2 10 6 0,-3 5-3 0,1 6-6 0,2 10-43 16,2 6-58-16,0 5-72 0,1 4-129 0,3 0-155 16</inkml:trace>
  <inkml:trace contextRef="#ctx0" brushRef="#br0" timeOffset="73710.3236">23244 8494 2209 0,'2'-9'5'0,"1"-1"8"16,0 0 13-16,-1 4 15 0,1 0 2 0,-3 2-1 16,0-1 14-16,0 3 13 0,0 0 20 0,0 1 12 15,0 1 1-15,0 0 2 0,2-3 10 0,0 6 12 16,-2-3-9-16,1 0-3 0,-1 0-9 0,0 0-1 0,0 0-7 16,2 0-5-16,-1 0 0 0,-1-3 4 0,0 3 5 15,-1 0 6-15,2 0-8 0,-2 0-4 0,1 0 5 16,-2 3-7-16,2-3-12 0,0 0-2 0,0 0-7 15,0 0-12-15,0 0-2 0,0-3-11 0,0 3-5 0,0 0-9 16,0 0 1-16,0 0-8 0,0 0-10 0,0-1-2 16,0 1-6-16,0-2 0 0,2 1-13 0,-2 1 3 15,0 0 4-15,0-1-6 0,0-1 3 0,1 0 1 16,-1 1-2-16,0-1-7 0,0-2 13 0,0 2-1 16,2-1-3-16,-2-2 2 0,0 2 2 0,3-1-1 0,-3-1-1 15,0 4 3-15,-3-1-1 0,3-3 3 0,0 5 0 16,-2 0-3-16,2 0 1 0,-3 0-9 0,3 3-1 15,0-1-18-15,0 1 0 0,-1 2-5 0,-1-1 3 16,0 6-2-16,-3 0-1 0,-1 9 7 0,0 0 5 0,-2 4 16 16,-2 3 0-16,4 0 0 0,0 2-2 0,1-3 6 15,1-3-4-15,4 1 1 0,3-5-2 0,1-2 2 16,1-2-1-16,0-3-5 0,1-1 2 0,1-3-18 16,3-3 3-16,0-2-11 0,0 0-13 0,5-4-6 0,1-3-21 15,6 0-8-15,0-2-25 0,3-3 13 0,0-2-4 16,1 0 2-16,1-2 5 0,-2-1 11 0,0 2 20 15,-5-1 13-15,-1 0 19 0,-1 1 13 0,-5 3-2 16,1-1 11-16,-3 3 4 0,-3 1-5 0,1 2 4 0,-5 0 6 16,1 4-8-16,-4 1-6 0,1-3 9 0,-1 7-10 15,-1-1 14-15,-1-1 3 0,1 5 23 0,1 2 18 16,-2 0 22-16,1 5 4 0,0 1 0 0,-2 1 8 16,1 7-4-16,1-1-4 0,-2-1-28 0,-1 4-21 0,3-2-11 15,-2 1-9-15,2 0-1 0,3-2-19 0,-1-2-33 16,0 1-42-16,4-1-46 0,0-5-50 0,-1 1-64 15,6-4-62-15,0-1-86 0,3-4-71 0</inkml:trace>
  <inkml:trace contextRef="#ctx0" brushRef="#br0" timeOffset="73936.1491">24598 8465 3533 0,'7'3'7'0,"-3"1"4"0,-4 1 16 16,3-4 21-16,-6 6 15 0,-7 3 16 0,-1 3 18 16,0 5 26-16,-6 1 10 0,-4 6 11 0,0 4-2 15,-4-1-16-15,0 2-13 0,0 2-12 0,-2-1-17 0,3 0-29 16,-3 3-17-16,3-2-12 0,-1 1-15 0,0 1-24 16,2-3-23-16,-2 3-43 0,7-5-41 0,-1 0-48 15,6-6-49-15,0-4-61 0,6-3-59 0,2-5-61 16,2-5-72-16</inkml:trace>
  <inkml:trace contextRef="#ctx0" brushRef="#br0" timeOffset="74098.5151">24199 8620 3968 0,'2'-6'1'0,"-2"2"2"0,0 0 10 0,5-3 4 16,-5 6-2-16,1-4-11 0,2 1-12 0,0 4-13 0,1-3-17 15,0 1-22-15,4 0-49 0,1 2-62 0,6-2-61 16,4 4-72-16,0 2-81 0</inkml:trace>
  <inkml:trace contextRef="#ctx0" brushRef="#br0" timeOffset="74237.0917">24765 9027 2438 0,'5'3'5'0,"-2"-1"13"0,0-2 8 15,1-1 4-15,-4 1 1 0,-2-1 0 0,2 1-3 0,0 0-5 16,0-1-19-16,0-1-48 0,2 0-74 0,2-4-84 16,2 2-105-16</inkml:trace>
  <inkml:trace contextRef="#ctx0" brushRef="#br0" timeOffset="74571.3989">25400 8478 3185 0,'15'-10'6'16,"2"0"26"-16,-4 3 26 0,-1-4 38 0,0 3 20 0,0 3 13 16,-1 2 10-16,0-1 19 0,-1 2 12 0,2 2-15 15,-2 0-16-15,1 2-38 0,-2 0-20 0,-1 2-10 16,2 1-8-16,1 3-22 0,-1 1-11 0,2 2-18 16,-1 2-4-16,0 3 3 0,2 3-5 0,-2 2 8 15,0-1-8-15,-2 2 6 0,-1 0-9 0,-3 1 15 0,-2-1-3 16,1 1-8-16,-3-5 9 0,1 5-2 0,-2-4-4 15,-2 0-3-15,1-2 5 0,-1 0-10 0,0-2 2 16,2-4 8-16,-1 1-5 0,-1 0-12 0,2-4 7 16,0-3-1-16,0-1-4 0,0-1 6 0,2-2-8 0,-1 1 1 15,1-2 1-15,3-2 3 0,1 4 3 0,0-4 11 16,5 1-3-16,3-2-6 0,2-1-1 0,3-4 1 16,3 2-14-16,2-2-15 0,2-4-30 0,0-2-40 15,1 2-36-15,2-3-52 0,-1-2-47 0,0 4-69 0,1-5-64 16,-1 0-57-16,-1-1-67 0</inkml:trace>
  <inkml:trace contextRef="#ctx0" brushRef="#br0" timeOffset="75080.6252">26765 8243 2255 0,'-13'-3'9'16,"2"3"17"-16,3-2 20 0,0-2 24 0,2 1 16 16,-2 3 13-16,1 0 13 0,0 0 18 0,4 1 11 0,-2 0-3 15,3 0-5-15,2 0-1 0,0 0-4 0,2-1-10 16,1 2-14-16,-1-2-10 0,1 0-21 0,1 1-20 16,4-2-3-16,4 1-22 0,6-2-17 0,6 2-1 15,6-1-5-15,3 1-39 0,10-1-26 0,1 0-22 16,4 2-49-16,-1-1-52 0,-3 1-58 0,-4-1-74 0,-4 1-67 15,-6-1-69-15</inkml:trace>
  <inkml:trace contextRef="#ctx0" brushRef="#br0" timeOffset="75272.0759">26872 8611 3124 0,'0'7'0'0,"-1"-3"3"15,1-1 3-15,1-8 6 0,1 5 2 0,0 0 3 16,1 0 1-16,1-2 7 0,2 2 3 0,3-3-2 0,4 1-3 16,2-3 2-16,5-2-8 0,1 0-2 0,6-1-4 15,1-1-22-15,2-3-38 0,-1 0-44 0,1-1-52 16,-2-1-70-16,2-4-77 0,-3 0-90 0</inkml:trace>
  <inkml:trace contextRef="#ctx0" brushRef="#br0" timeOffset="75609.7954">27245 7990 3039 0,'-9'-4'3'0,"2"0"4"16,1 3 19-16,8-3 6 0,-4 1 2 0,0 3 1 16,2 3-1-16,0-2 0 0,2 1-13 0,1-1-4 15,-1 0-17-15,-1 2-7 0,4-2-6 0,-2 2 1 16,7 2 6-16,1 0 4 0,3 3 11 0,8 0 0 0,5 5-2 15,6 2 6-15,4-1-2 0,5 3 0 0,1 2-3 16,1-2-8-16,-1 1 1 0,-5-2-4 0,-3 1 3 16,-5 0-9-16,-3 0 6 0,-4-1-2 0,-7 1-2 15,-5-2 0-15,0-1-2 0,-6 5 6 0,-1-1-3 0,-4 2 7 16,-1-2-4-16,-5 4 5 0,3-2-1 0,-5 1 1 16,1 1 1-16,-2-3 0 0,1 1 2 0,0-3-2 15,0 0 2-15,-3 0-1 0,3-2 4 0,3-1-4 0,-3 3 4 16,-1-3-3-16,3 1 6 0,-2-1-8 0,1 1 6 15,0-1 2-15,-1 1-5 0,1 1-4 0,1-3-21 16,-2 2-42-16,2-2-55 0,1-3-66 0,2 1-74 16,1-2-106-16</inkml:trace>
  <inkml:trace contextRef="#ctx0" brushRef="#br0" timeOffset="76978.3577">28794 7835 1411 0,'2'-5'4'0,"-2"3"-2"0,1-2 12 0,1 0 6 15,-2 1 20-15,0-2 14 0,0 5 15 0,0 0 26 16,0-1 21-16,1 0 24 0,-1 1 10 0,0 0 18 0,0 0 3 16,0 0-6-16,0 0-6 0,0 2-20 0,0-2-9 15,-1 3-23-15,1-3-21 0,0 2-28 0,-2 1-24 16,2-3-10-16,0 2-8 0,0-2-7 0,-1 2-20 16,-1 2 2-16,-1 0 3 0,-3 5 6 0,1-1 4 0,-3 4-1 15,-3 5 4-15,-2 2-6 0,2 3 13 0,-3 4-4 16,3-1-6-16,3 2 4 0,-1-1-7 0,6 0 6 15,1 1-6-15,4-1 13 0,2-4-11 0,6 2 13 16,1-4 3-16,2 0 3 0,4-5 19 0,3 1 13 0,0-7 9 16,3 2 3-16,2-5 9 0,-1-3-11 0,4-3-6 15,1-3-5-15,-2-6-14 0,3 1-13 0,-1-5-6 16,-1-3-14-16,0-1-7 0,-4-1 1 0,1-5 16 16,-7 0-1-16,-1-2-10 0,-4-3 0 0,-1 0-2 15,-5 0 4-15,-4-1 4 0,-3-1-3 0,-2 2-10 0,-4 0-4 16,-8 2 6-16,3 5-10 0,-8 1 8 0,-2 3-9 15,-6 2-19-15,-3 5-32 0,-6 3-39 0,-7 2-50 16,0 3-62-16,-2 0-57 0,-1 2-109 0,-3 0-79 16</inkml:trace>
  <inkml:trace contextRef="#ctx0" brushRef="#br0" timeOffset="84481.247">22470 4850 1831 0,'-16'-24'12'0,"-3"-2"24"0,-1 4 14 15,2-5 20-15,-4 4 10 0,-1 2 6 0,-1 2 13 0,-3 2 16 16,0 3 1-16,-1 2-13 0,2 3-14 0,0 3-15 15,-3 1-17-15,1 8-7 0,-1 2-13 0,-1 4-13 16,0 6-9-16,-3 5-6 0,-3 8 6 0,-3 6-1 16,-3 5 21-16,-1 4 12 0,-4 11 5 0,1 1 3 15,0 6 3-15,3 0-4 0,7 3-5 0,-1-1-1 16,11 3-14-16,0 1-11 0,13-4-1 0,5 0 6 0,8 0-3 16,8-4 10-16,7-2 6 0,9-3 0 0,7-4 5 15,7-4 0-15,7-5 1 0,5-4-12 0,6-8-3 0,4-7-10 16,3-5-4-16,3-7-2 0,4-8-3 15,2-7 3-15,1-5-9 0,1-5 4 0,-1-6-1 0,1-3 1 16,-2-7-4-16,-3-6-5 0,-1-4 2 0,-2-8 1 16,-1-7 8-16,-2-4-9 0,-4-7 0 0,-4-6 1 15,-4-4 4-15,-7 0 4 0,-7-1-8 0,-11 2 8 16,-13 2-3-16,-8 3 4 0,-11 4 3 0,-9 7-6 0,-13 7-3 16,-9 4-1-16,-8 6-4 0,-9 6-8 0,-4 5-1 15,-7 6 1-15,-7 3-7 0,-5 8 6 0,-2 3-12 16,-6 4-4-16,-4 5-28 0,1 3-25 0,-2 5-34 15,-1 2-36-15,3 4-27 0,4 3-22 0,3 5-25 0,4 2-36 16,4 6-7-16,5 5-23 0,1 2-22 0,3 7-37 16</inkml:trace>
  <inkml:trace contextRef="#ctx0" brushRef="#br0" timeOffset="85233.2645">23252 8403 2438 0,'-17'-2'-2'0,"0"2"6"16,-7 5 5-16,2-1 13 0,-6 8 5 0,-7 5 4 15,-3 5 12-15,-2 7 11 0,-4 5 22 0,1 5 2 0,1 6 11 16,2 4 5-16,2 6-4 0,5 3 1 0,1 3-9 16,5 1-8-16,5 2-19 0,6 1 2 0,6-2-7 15,6-2-4-15,8-1 4 0,8-6-1 0,6-4-3 16,10-4 3-16,7-5-1 0,9-7-8 0,5-2-11 0,10-9-13 15,2-3-7-15,8-8 4 0,3-3-10 16,1-9-1-16,2-4 3 0,-2-5 0 0,3-6 1 0,-2-3-4 16,-1-5 0-16,-2-4-7 0,-3-5 3 0,-1-8-8 0,0-6-2 15,-2-7-5-15,-3-6 5 0,-4-6 5 0,-7-6-6 16,-4 3 9-16,-7-1 5 0,-12 1 19 0,-6 2 7 16,-12 7 12-16,-10 2 8 0,-10 4-1 0,-8 2-2 15,-14 3-5-15,-9 0 0 0,-15 3-13 0,-8 1-8 16,-17 0-15-16,-7 2-13 0,-10 4 2 0,-9 1 1 15,-8 4-6-15,-5 2-19 0,-3 3-25 0,3 5-31 0,1 5-43 16,5 6-45-16,5 5-68 0,0 5-87 0,9 4-91 16</inkml:trace>
  <inkml:trace contextRef="#ctx0" brushRef="#br0" timeOffset="102206.855">5872 8492 556 0,'0'-4'11'15,"0"-2"17"-15,3 5 13 0,-6-3 14 0,3 0 12 0,0 1 23 16,0 1 15-16,0-1 22 0,0 2 17 0,-2-2 1 16,2 1-5-16,0 0 2 0,0-2 5 0,0 4-7 15,0-2-5-15,0 0-5 0,0 2-16 0,-1-1-12 0,1-1-4 16,0 0 2-16,-2 2-6 0,2 0-9 0,0-1-11 16,-2 0-14-16,1-1 0 0,-1 1 8 0,1-2-1 15,1 3-20-15,-2-1-9 0,-1-2 4 0,1 0 8 0,-1 1 0 16,0-1-7-16,-1-1-10 0,-1-1 4 0,0 0-1 15,0 2 3-15,0-3-4 0,-1 2-10 0,-2 0-2 16,2 1-6-16,-1-1-3 0,1-1 1 0,1 2 7 16,-2-1-9-16,0-1-1 0,1 1 9 0,1 0 10 15,-2 0 6-15,0 2-2 0,2-1-9 0,-1-2 3 0,1 3 3 16,0-3-6-16,-1 4-7 0,0-3 1 0,1 1-14 16,0 0 4-16,-1 0 0 0,1 0-7 0,-1 0 1 15,-1-2 0-15,1 4 6 0,3-2-15 0,-2 1 14 16,-1 0-9-16,0 1 6 0,-1-2-1 0,1 1 2 0,1 0-1 15,-1 1-11-15,0-3 12 0,-1 3-11 0,1-1 8 16,1 1-4-16,-1 1-4 0,1 0 3 0,0-1 1 16,-1 1 3-16,-1 0-8 0,-2 0-1 0,3 0 7 0,-2 0-2 15,0 1-1-15,-1-1 4 0,1 1-7 16,1-1 3-16,-1 2 4 0,1-1 4 0,-1 1-6 0,1-1-1 16,1 1 3-16,-2-2-2 0,2 2 1 0,-2 0 1 15,0-2-2-15,0 3 0 0,2-2-4 0,-1 1 4 16,1 0 5-16,-2 1-5 0,2-2 0 0,0-1-3 0,1 3 5 15,0-1-6-15,0 1 6 0,-2 0 1 0,2-1-6 16,0 2 3-16,-1 1 1 0,-1-2 1 0,0 2 3 16,-1-3 1-16,1 0-6 0,-1 5 4 0,2-3-3 0,-3-3-2 15,0 5 1-15,3-2 1 0,-3 1-6 0,3 0 5 16,-1-2 0-16,-1 2-1 0,-1-1 3 0,2 1 3 0,1 0-4 16,0-2 1-16,-1-2 1 0,0 5 1 0,2-1-1 15,2-3-3-15,-2 2 2 0,0-1-1 0,0 2 3 0,1-1-8 16,-1 0 2-16,0 0-1 0,2 1 5 15,-2-1-2-15,0 2 3 0,0 0-10 0,0 2 7 0,0 1 7 16,0 1-2-16,0-3-2 0,-1 5 6 0,1-1-1 16,-1 1-3-16,3-1 8 0,-2 4 0 0,0-5 0 15,2 4 1-15,0-1-1 0,-1 0-1 0,3 0-2 0,-3-1-2 16,4 0 5-16,-2-2-6 0,-1 4 3 0,3-4-2 16,0 4 0-16,-2-2-8 0,2 1 7 0,0-3 4 15,2 2-2-15,-2 2-6 0,0-5-1 0,1 4 3 0,1-1 0 16,0 0 6-16,-1 2-6 0,3-2-3 0,-2 3-2 15,0-2 7-15,-1 0-4 0,1 0-1 0,1-3 0 16,-1 1-4-16,1 1 5 0,0-1 6 0,-1-2 3 16,3 5-1-16,-1-6 3 0,1 2 2 0,0 1-1 0,-1 0-3 15,0-2 3-15,4 3-1 0,-1-3-8 0,-2 1-6 16,1 0 4-16,1 0-4 0,1 0 0 0,-1-1-2 0,1 1 2 16,-1-1-7-16,1-2 7 0,1 3 4 0,-1 0-3 15,-2-2 3-15,4-1 3 0,-2 0-2 0,0 1-7 16,-2-1 9-16,5-1-2 0,-3 2-2 0,3-4 1 0,-3 2-4 15,0 1 0-15,1-3 3 0,-2 1 4 0,3-2-7 16,-1 2-5-16,-3 0 1 0,2-1 6 0,-1-1-4 0,2 0 6 16,-1-2-1-16,0 2 1 0,-1 0-3 15,1-1-1-15,-3 1 7 0,1-1-5 0,4 2 3 0,-4-1-6 16,-1 0-3-16,3 1 1 0,-3-2 1 0,1 3 7 16,2-5-5-16,-2 2-1 0,2-1-5 0,-2 4 11 15,0-5-5-15,2 0-1 0,-1 2-3 0,2-2 9 16,-1 2-5-16,0-2-3 0,-1 0 3 0,3 0-11 15,-3 3 13-15,2-3 0 0,-1 0 5 0,2 0-16 0,-2 0 13 16,1 0 7-16,0 0-7 0,-2 0-4 0,1 0 3 0,0 0-4 16,1 0 1-16,1 0 5 0,-2 0-9 15,-2 0-8-15,3-3 16 0,-1 6 1 0,-1-6-7 16,-2 2 8-16,4-2-13 0,-3 1 5 0,2-1-1 16,-3 2 3-16,4 0-7 0,-4-2 5 0,3 0 5 0,-2 1-8 15,1 0 4-15,2-3-1 0,-3 5 5 0,1-4-1 16,-2 0-2-16,2 0-2 0,0-1-3 0,-1 2 5 15,0-1 2-15,-1-1-4 0,3 3-1 0,-2-1 1 16,1-1 5-16,-1 0-8 0,2 0 3 0,-2 1-1 0,-1 1 1 16,1-5 4-16,-1 4-2 0,0 1 0 0,1-3 0 15,-1 1 4-15,-1 1-6 0,0 0 7 0,-1-1-2 16,2 1-4-16,0 0-1 0,-1-1-2 0,1 1 1 16,-2-1 1-16,0-1 6 0,2 2-4 0,-3-3-2 15,2 2 2-15,-2 0 4 0,2 0-3 0,-2 0 1 0,3 0-4 16,-4-4 0-16,4 4-1 0,-3 1 1 0,3-2 4 15,-4 1-5-15,4 2 6 0,-3-4-5 0,3 1 2 16,-1 1-5-16,-1 2 0 0,0-4 7 0,-1 2-11 16,3-1 3-16,-2 0-3 0,0 2 3 0,-1-1 1 0,2-1 3 15,-1 2 2-15,0-2-8 0,-1 4 4 0,0-2 4 16,-1 0 9-16,1 1-1 0,-1-1-1 0,-1 3-7 16,0-4 0-16,2 4-2 0,-2-2-15 0,2-1-11 0,-1 1-25 15,1 0-17-15,-2 1-27 0,0-2-22 0,0 3-40 16,0-2-29-16,0 0-40 0,0 0-48 0,0-1-47 15,0 0-53-15,0 1-53 0</inkml:trace>
  <inkml:trace contextRef="#ctx0" brushRef="#br0" timeOffset="105175.4948">5747 9397 1930 0,'0'-3'13'0,"0"2"21"0,0-3 7 16,0 2 12-16,0 0 6 0,0-1 12 0,-3 3 9 0,3-2 16 16,-2 2-6-16,2 0-7 0,-1-2 10 0,-1 4-4 15,0-1-2-15,2-1-6 0,0 1 3 0,-1-1-1 16,1 0-7-16,0 0-7 0,0 0-9 0,0 0-6 16,0 0-2-16,0 1-2 0,0-1-8 0,-2 2-12 0,2-2 3 15,2 2-2-15,-2-1-4 0,-2-1 5 0,2 1 1 16,0 0-3-16,-2-1 4 0,2 0-4 0,-1 0-1 15,-2 0-8-15,1 0-9 0,-1 0-5 0,-1 3-4 0,-1-2 2 16,0-1-10-16,0 3 5 0,-1 0-5 0,-2-1 5 16,0 3 7-16,2-2-1 0,-4-2-1 0,-1 4 1 15,2-2 2-15,-1 2 2 0,1-1 4 0,-2-1 3 16,3 2-9-16,-3-1 6 0,4-1-4 0,-2 4-3 0,1-4 1 16,-1 2 0-16,-1 1-7 0,2-1 3 0,-3 0 4 15,3-2-3-15,-3 5 4 0,2-4 3 0,-1 1-1 0,-1 2-1 16,2-2 1-16,-1 3 3 0,-1-4 0 0,0 5-6 15,0-3 4-15,-2 1-4 0,-1 0 5 0,-1 1-4 0,0-1 2 16,-1 3-8-16,0-3 5 0,0 3 1 16,-1-3-3-16,0 2 4 0,-2-4-10 0,3 3 5 15,2-4-3-15,0 3 13 0,-2-1-11 0,0-2 5 0,2 4 2 16,-2-4 11-16,3 1 6 0,-2 0-1 0,0-1 10 16,0-1-12-16,2 2-4 0,0-1 5 0,-3 0-3 15,3-2-13-15,-1 0-1 0,0 3-4 0,0-1-7 0,1-1-1 16,-2 2 6-16,0-1 2 0,0 0-5 0,0-2 2 15,-2 0 1-15,1 2-1 0,-1-1-1 0,-1-1 1 16,-1 1 1-16,1-3-3 0,3 5-1 0,-2-5-3 0,-1 3-1 16,3-3 8-16,-2 2-1 0,2 1 1 0,-3-2-6 15,1-1 1-15,-3 3 11 0,4-1-4 0,0-1-10 16,0 0 3-16,-3 0 4 0,5-1 0 0,-5 0 3 16,0-1 0-16,2 0-10 0,1 1 10 0,-3 0 6 0,0 1-7 15,3-2-4-15,-5 1-2 0,3 0 4 0,2 0 3 16,-3 0 2-16,1-3-4 0,1 3-3 0,0-3-2 15,2 3 6-15,0-2-1 0,-1-1 0 0,-1-1-6 0,2 2 1 16,-2-3 0-16,2 0 4 0,-2 0 1 0,1 2 1 16,1-2-1-16,-1-1 1 0,0 0-4 0,3 1 5 15,-2-1-7-15,2 0 6 0,0 0-2 0,4 0-6 0,-1 0 4 16,1 1-2-16,1-1 8 0,-2 0-12 0,2 0 6 16,1 1 2-16,-1-1-7 0,0 0 3 0,1 1 2 0,0-2 2 15,0 3-7-15,4-2 6 0,-3-1 3 16,-1 1-11-16,3 1 9 0,-1-2-7 0,2 1 3 0,0 0-3 15,-1-4 7-15,0 2-1 0,2-1-9 0,-1 1 10 16,-2-2-4-16,-1-1 10 0,3 1-9 0,0 0-3 0,3-2 3 16,-4 2-3-16,3 1 9 0,-1 1-1 0,-1-1 4 15,3 2-11-15,-2 0 8 0,1-1 5 0,-1 1-3 0,-1 0-2 16,3 1-1-16,-3 0 2 0,2 1-1 0,-1 0 7 16,2 0 0-16,0 0-2 0,0 2-3 0,0 3 2 15,2-4 1-15,-4 2-9 0,2-1-1 0,0 3 2 0,0 0-4 16,0 0-6-16,-2 3 1 0,1-1 0 0,1-2-3 15,0 2-2-15,0 0-1 0,0 1-8 0,-3 6 1 16,-1-1 10-16,1 6 5 0,-3 1-6 0,1 5 3 0,-4 1 6 16,1 1 9-16,-4 2 2 0,2-2-6 0,0-2-3 15,2-1 0-15,-1-2 12 0,1-3-9 0,3-1 4 0,-1-4-5 16,2 1 0-16,0 0 4 0,1-3 3 0,3 0-7 16,-5 0-11-16,3-2 11 0,1-1-2 0,-2 1-2 15,-1-2 4-15,3 0-2 0,1-1-4 0,0-2 1 0,0 0 8 16,0 2-3-16,-2-2-1 0,4 0 5 0,-1 0-1 15,1-2-2-15,-2 2 2 0,-2-2 7 0,2 2-9 0,2-3 1 16,-2 2-4-16,0-3-7 0,0 1 4 0,2-6-1 16,-2 2 6-16,4-3-10 0,-2 2 1 0,1-6 0 15,-1 3-2-15,1-5 6 0,1 5-4 0,0 0 5 0,-3 0-6 16,1 1 4-16,-2-2 2 0,1 4 6 0,1-4-1 16,0 3-1-16,-2 0 3 0,3-2-5 0,0 0 4 15,-3 1-3-15,3 2-2 0,1-1 2 0,0 0-2 0,1 1-3 16,-5-2-8-16,3-1 12 0,-2 3-5 0,3-4 2 15,-3 2 1-15,3-2-10 0,-1 3 7 0,0-1 2 0,-1 0 11 16,2 3-13-16,-1 0 2 0,-1 4-5 0,-1-1 1 16,1 1 5-16,-2 2-6 0,0 1-4 0,2 1-8 0,-2-1-2 15,1 4 6-15,1-4-3 0,1 3 4 0,0 0 1 16,0-1 4-16,5 1 7 0,-3-1 5 0,3 2-1 16,1 2 1-16,2-2 1 0,-1 1-1 0,7 0-2 15,-3 0 5-15,-1-1-7 0,6 3 1 0,-3-3 7 0,1-2-6 16,4 2 9-16,-2-3-4 0,0 1 3 0,-2-2-6 15,1 0 8-15,-1 0-7 0,-1 0 2 0,-2 0 0 16,-1 0 0-16,-3 0-3 0,0-2 0 0,-5 2-1 0,0 0-4 16,-2 0 1-16,-3 0 2 0,2 0 0 0,-2 2 2 15,0-2 6-15,-2 0-8 0,2 0-1 0,0 0 6 16,0 0 3-16,0 0-15 0,-2 0-3 0,2 0-21 0,-1 0-27 16,1 3-35-16,0-1-41 0,-2 1-67 0,2 1-73 15,-3 1-85-15,0 0-142 0</inkml:trace>
  <inkml:trace contextRef="#ctx0" brushRef="#br0" timeOffset="107187.5092">8872 10679 1614 0,'-5'1'20'0,"-1"0"13"0,2-2 13 0,0-2 10 0,-2 3 16 15,2 0 5-15,0 0 10 0,0 2 12 16,1-1-4-16,0-1 8 0,1 1 4 0,1-1 9 0,1 0-8 16,-2 1 4-16,2-1-6 0,0 0 1 0,0 0-5 15,0 3-11-15,2-3-19 0,-2 0-3 0,0 0-12 16,0 0-5-16,0 0-2 0,1 0-14 0,-1 0-13 16,0 1-6-16,2 0 2 0,-2-1-15 0,0 0 4 0,2 0-10 15,-2 0 4-15,1 0 3 0,2 0 6 0,1 2 17 16,0-2 9-16,6 0 0 0,1 3 2 0,2-2 8 15,4 0-7-15,3-1 4 0,3 2-7 0,2-4-17 16,2 2-14-16,3 0 2 0,-3 0-1 0,4-1 1 0,-1 0 0 16,-1 1-10-16,-3-3 9 0,0 3-6 0,-5 0 1 15,1 0-2-15,-5 0 5 0,-3 0-7 0,0 0 4 16,-4 0 9-16,-5 0-14 0,-1 0 3 0,-2 0 7 16,0 0-6-16,-2 0-12 0,-2 0-2 0,0 0-24 0,1 0-26 15,-1 0-36-15,1 0-50 0,-4 0-69 0,0 0-86 16,-4 0-89-16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0:35:33.987"/>
    </inkml:context>
    <inkml:brush xml:id="br0">
      <inkml:brushProperty name="width" value="0.05292" units="cm"/>
      <inkml:brushProperty name="height" value="0.05292" units="cm"/>
      <inkml:brushProperty name="color" value="#FF0000"/>
    </inkml:brush>
  </inkml:definitions>
  <inkml:trace contextRef="#ctx0" brushRef="#br0">21269 4983 2153 0,'-4'-6'14'0,"4"0"30"16,-4 1 28-16,4-2 19 0,-1 5 20 0,-1-3 10 16,0 2 22-16,2 1 14 0,0 0-2 0,-1-1-4 15,1 3-5-15,1 0-8 0,-1-1-9 0,2 0-1 0,0-1-16 16,-2 1-6-16,0 0 0 0,0 0-18 0,0 1-17 16,0 0-9-16,0 1-23 0,1-1-9 0,-2 1-8 15,2 0-12-15,-1 1-11 0,2 0-13 0,-2-2-9 0,2 3-7 16,-2-3 8-16,0 3-1 0,0-1 1 0,0 3 0 15,0-1 1-15,2 3 4 0,-2 1 5 0,2 2 11 0,-1 0-4 16,1 3 2-16,1 2 1 0,0-2 4 0,0 1 2 16,1-2-2-16,1 1 0 0,-2-2-7 0,3-1 10 15,-2-3-4-15,1-2-1 0,-2 0 2 0,2 0 0 16,-1-2 4-16,-3-2-4 0,2-1 11 0,2 0-3 0,-2 0 10 16,0 0 5-16,4-4 0 0,2-1-1 0,5-3 2 15,1-1 6-15,5-4-7 0,4-3 4 0,4-1-16 16,0-5 6-16,6-2-11 0,-1-2 4 0,0-1-9 0,2-2-4 15,0 0-1-15,0-2-8 0,1 1 7 0,-3-1-9 16,0 4 8-16,-1 0 4 0,-1 6-1 0,-4 1-1 16,-3 3 4-16,2 0 1 0,-6 5-1 0,-1 1 6 0,-5 1-6 15,2 2-11-15,-3-1 9 0,-4 1 7 0,4 3-8 16,-5-1-3-16,1 3 4 0,-1-1-8 0,-2 1 9 16,1-2 3-16,-3 2-8 0,0 3-2 0,-1-2 4 15,-2 2-3-15,1 0-5 0,2 0-5 0,-2-2-17 0,-2 2-29 16,0 0-22-16,2 0-23 0,-2 0-27 0,-2 2-27 15,2-2-31-15,0 0-34 0,0 2-39 0,0 1-21 16,0 1-53-16,0 1-51 0</inkml:trace>
  <inkml:trace contextRef="#ctx0" brushRef="#br0" timeOffset="17727.5258">6950 9247 449 0,'0'0'19'0,"0"-3"19"0,0 3 22 0,1 0 15 16,-1 0 17-16,0 0 21 0,0 0 16 0,0 0 16 0,-1 0-3 15,2 3-2-15,1-3-9 0,-2 0-4 0,0 0 4 16,0 0-6-16,0 0-9 0,0 0 2 0,0 0-8 16,0 0-13-16,0 0 5 0,0 0-7 0,0 0-10 0,0 0-11 15,0 0 0-15,0 0-7 0,0 0-5 0,0 0 3 16,0 0-20-16,0 0 5 0,0 0-5 0,0 0 4 16,0 0-3-16,0 0-9 0,0 0 0 0,0 0-6 0,0 0 7 15,0 0-7-15,0 0-7 0,0 0-7 0,0 0 5 16,0 0-22-1,0 0-21 1,0 0 14 0,0 0-15-1,0 0 14 1,57 0 14 0,-49-3 0-16,4 3-6 0,-1 0 8 15,1-1-6-15,0-2-1 0,-2 3 1 0,1-2-2 16,0 2 0-16,-2-3-3 0,1 3 9 0,1 0-14 0,0 0 5 15,-2 0-2-15,1-3 1 0,1 6-2 0,-1-3 6 16,2-3 0-16,-3 6-8 0,4-3 8 0,-2 0-5 16,-1 0 2-16,2 0 3 0,-2-3 3 0,1 3-9 0,0 0 3 15,-2 0 3-15,3-1 1 0,-3-2 4 0,2 3 3 16,-3 0-8-16,3 0 0 0,-5-1 7 0,2 0-7 16,-1 0 3-16,2-1-3 0,0 2 5 0,-2 0-2 0,45 0-6 46,-47 0 8-46,0 0-4 16,-1 0 3-16,4 0-1 0,-2 0-2 0,1 0 1 16,-1 0-2-16,3 0-2 0,-2 0-1 0,1 0 3 15,-2 0 3-15,2 0 2 0,-4 0-5 0,5 0 1 0,-5 2 4 16,3-2 0-16,-1 1-2 0,-1 0-1 0,-1-1-5 16,0 1-2-16,2-2 8 0,-3 1-5 0,0 1-2 0,1-1 4 15,2 0 1-15,-3 0 1 0,2 3 4 16,-2-3-3-16,2 1-6 0,-1-1 5 0,4 0 2 0,-3 3-5 15,0-3-2-15,-1 0 1 0,1 0-1 0,0 0 6 16,1 0-1-16,-3 0-1 0,2 0-4 0,-3 0 8 16,2 0 1-16,0 0-3 0,-1 0 0 0,-1 3-3 0,1-3 0 15,1 0 3-15,-1 0 2 0,0 0-7 0,1 2 1 16,-3-2 5-16,3 0 4 0,-1 0 2 0,0 0 1 0,-1 0-4 16,1 0 3-16,1 0-2 0,1 0 1 0,0 0 0 15,-2 0-4-15,2 0 0 0,1 0 3 0,0 0-5 0,1 0 2 16,-1 0 6-16,-1 2-9 0,1-2-4 0,0 1 2 15,1-1-2-15,-1-1-2 0,-1 2 2 0,0-1 3 16,-1 0-2-16,2 0 6 0,-2 0-7 0,-1 0 5 16,2 0 1-16,-4 1-3 0,1-1 4 0,1 0-6 15,-1 0-4-15,-2 0 2 0,1 0 4 0,1 0 2 16,-2 0-3-16,0 0-1 0,2 0 2 0,-2 0-6 0,0 0 7 16,0 0 1-16,0 0-3 0,0 0-6 0,0 0 6 15,0 0 6-15,0 0-6 0,0 0 8 0,0 0-3 0,0 0-5 16,0 0 3-16,0 0 7 0,0 0-6 0,0 0-5 15,0 0 4-15,0 0-2 0,0 0 1 0,0 0-1 16,0 0 4-16,0 0-7 0,0 0 1 0,0 0 1 0,0 0-2 16,0 0 2-16,0 0 7 0,0 0-6 0,0 0 4 15,0 0-2-15,0 0-3 0,0 0 8 0,0 0-5 16,0 0-1-16,0 0-5 0,0 0 4 0,0 0-4 0,0 0 2 16,0 0 2-16,0-1-12 0,1 1-8 0,-1 0-29 15,3 0-30-15,-3 0-27 0,0-1-38 0,1 1-48 16,1 0-42-16,-2 1-51 0,3-1-57 0,-1 1-60 0</inkml:trace>
  <inkml:trace contextRef="#ctx0" brushRef="#br0" timeOffset="20973.7078">8537 9249 2007 0,'0'0'14'0,"0"0"18"0,0-5 16 0,3 5 6 15,-3 0 0-15,0 0-2 0,-2 0 8 0,2 0-2 16,-1 0-11-16,2 0-10 0,-2 0-9 0,1 0-1 16,0 3 1-16,0-3-1 0,1 0-8 0,-1 2 3 0,2-2 0 15,-2 0-9-15,0 1-10 0,0-1-6 0,2 0 0 16,-2 0 3-16,0 0 1 0,1 0-5 0,2 0-3 15,-2 1 2-15,3 0 2 0,-4-1 2 0,4 2-2 16,0-1-2-16,1-1 3 0,1 2 6 0,-1-2-3 0,4 0-1 16,-3 3 2-16,2-3-1 0,-1 1 4 0,4-1-1 15,-2 0 5-15,-2 3 3 0,2-3 2 0,0 0 1 16,-1 0 7-16,2 0 5 0,-2 0 1 0,0 0 6 0,0 0-7 16,1 0-4-16,-3 0 4 0,1 0 2 0,1-3-7 15,1 3-5-15,-3 0-2 0,-1 0-11 0,2 0 5 16,-3 0-1-16,4 0-8 0,-3 0 1 0,0 3-1 0,-1-3 0 15,3 0 0-15,0 0 3 0,0 0 0 0,-1 0-6 16,2 0 5-16,3 0-5 0,-3 0 1 0,2 0 4 16,2 0 1-16,-2 0-6 0,-1 0-3 0,2 0 6 0,-1 0 0 15,1 2 1-15,-2-2-4 0,1 0 0 0,-4 0-3 16,1 0 8-16,2 0 1 0,-3-2-3 0,1 2-2 16,-1 0-1-16,-3 0 9 0,3 0-9 0,-3 0 2 0,0-3 2 15,4 3-1-15,-4 0-1 0,2 0 5 0,0 0-1 16,2 0-3-16,0 0 5 0,-1 0-1 0,1 0-5 15,3 0 4-15,-2 0 0 0,2 0 1 0,2-1 4 0,0 1 4 16,1-1 4-16,2-1-2 0,0 2 7 0,2 0-4 16,0 0 1-16,1-2-8 0,-1 2 9 0,-1 0-12 15,1-1 1-15,-3-1 2 0,2 2-3 0,-2-1 2 16,0-1-2-16,-2 2 7 0,2 0-9 0,-5-2-1 0,2 2-5 16,0-3 1-16,0 3-2 0,-1 0 6 0,1 0-4 15,-2 0 1-15,3 0-4 0,-2-1 9 0,2 0 1 16,-1 1-4-16,-2 0 0 0,2-2-2 0,1 2 1 0,-2 0-10 15,0-2 5-15,1 2 5 0,0 0 1 0,-1-3-3 16,2 3 6-16,-2 0-9 0,-1 0 10 0,2 0-1 16,-1 0 4-16,-1 0-10 0,2 0-5 0,-1 0 11 0,1 0-9 15,-3 0 3-15,3 0-1 0,-3 0 5 0,1 0-7 16,4 0 2-16,-2 0 2 0,3-3-9 0,-1 3 8 16,1 0-3-16,2 0-4 0,1-1-1 0,-1 1 8 0,4-3-3 15,0 3 3-15,-1 0 5 0,2-2-8 0,1 1 4 16,-1-1 8-16,3 0-6 0,0-1-3 0,-1 0 5 15,1 2 1-15,2-2-1 0,-1 1 2 0,0-1 1 0,0 1-6 16,2-1 7-16,-3 0-1 0,1-1-4 0,-1 4-4 16,3-2 3-16,-4-1-1 0,0 3-2 0,2-3 5 15,-3 3-12-15,2-2 7 0,-4 0 0 0,2 0 4 0,0-1-6 16,-2 2-1-16,-2-1 3 0,3 2-2 0,-3-2 5 16,-1-1-9-16,-3 3 5 0,2 0-4 0,-2 0 4 15,2-1 4-15,-5 0-6 0,3-1-7 0,-4 0 10 0,1 2 8 16,0-3-10-16,0 3 2 0,1-3 0 0,-1 3-3 15,1-1 5-15,0-2 2 0,1 2-8 0,1 0-1 16,-1-2 5-16,-2 2 5 0,3-2-7 0,-1 3 2 16,1-1 2-16,-3-2-1 0,3 2 2 0,-1-2 2 0,-2 3-5 15,3 0 3-15,-4-1-1 0,1-1 1 0,0 0-2 16,-2 2 2-16,1 0-3 0,1 0-3 0,-2 0 3 16,1-2-7-16,2 2 10 0,-2 0-2 0,2 0-1 0,0-1-4 15,0-1 7-15,2 2 0 0,-2 0 0 0,3-2 3 16,-2 2-9-16,3-1 4 0,-2 0 1 0,2 0 4 15,0-1-4-15,-1 2 1 0,1 0-2 0,1-1 2 0,0-1-1 16,-4 0-2-16,4 2-2 0,-2 0 1 0,1 0 1 16,-2 0-2-16,1-3 2 0,-1 3-3 0,0 0 5 15,2 0-1-15,-2 0 1 0,2 0-7 0,-2 0 5 0,2 0-1 16,-2 0-1-16,3 0-1 0,-2 0-2 0,-1 0 1 16,-1 0-1-16,2 0 8 0,-4 0-4 0,4 0-1 15,-3 0 2-15,-1 0-1 0,3 0 4 0,-2 0 0 0,2 0-3 16,-3 0-2-16,2-1-2 0,-1 0 2 0,1-1-4 15,-2 2 12-15,2-1-4 0,-1 0-7 0,4-2 8 16,-3 3-1-16,2-1-2 0,0-1 3 0,-1 2 4 16,2-2-7-16,-2-1 0 0,2 3 4 0,-2-1-3 0,0 0 7 15,3-1 0-15,-4 2-7 0,4-2 4 0,-2 1-8 16,1-1 3-16,0-1 6 0,-1 3-6 0,1 0-5 16,1-2 5-16,0 0 0 0,0 0-3 0,0 2 9 0,-1-3-6 0,1 2-1 15,1-1 5-15,-1 0-1 0,-1 2 0 16,3-3 0-16,-1 3-1 0,-1-1-4 0,0-2-1 15,0 3 3-15,1 0-3 0,-2-2 0 0,1-1 2 0,-3 3-5 16,3 0 4-16,0-2-1 0,-3 1 3 0,-2 1 2 16,1 0-2-16,-2-2-3 0,3 0 3 0,-4 2 0 15,-2 0-2-15,0 0 4 0,-1-2 2 0,0 2-10 0,-3-1 9 16,1-1 5-16,0 2-8 0,-3 0 0 0,2 0 1 16,-2 0 1-16,1 0-4 0,-2 0 2 0,-1 0-9 15,2 0 0-15,-2 0 9 0,2 0 3 0,-2 0 0 0,0 0-5 16,3 0 6-16,-2 0-3 0,-1 0 1 0,4 0-2 15,-1 0-3-15,2 0 3 0,1 0-8 0,-2 0 5 16,3 0-3-16,-1 0 3 0,1 0 9 0,-1 0-5 16,2 0-1-16,-3 0-3 0,-2 0 2 0,2 0 1 0,-2 0-2 15,1 0-1-15,-1 0-2 0,0 0 4 0,1 0 1 0,1-2 0 16,-1 2 1-16,3 0-5 0,-1 0 5 16,0 0 7-16,1 0-9 0,-3 0 1 0,3 0-2 0,0 0 2 15,0 0 6-15,-2 0 2 0,-1-3-7 0,0 3 1 16,0 0 1-16,1 0 0 0,-4 0 2 0,1 0 5 15,-2 0 14-15,2 0 12 0,-2 0-1 0,0 0 0 16,0 0 9-16,0 0 1 0,1 0-6 0,-2 0 0 16,1 0-16-16,0 0-14 0,-2 0 2 0,2-3 3 0,-2 3-7 15,2 3-1-15,0-3 2 0,0 0-5 0,0 0 2 16,0 0 1-16,0 0 4 0,0 0-7 0,0 0 0 16,0 0-4-16,0 0-7 0,0 0-13 0,0 0-15 15,0 0-19-15,0 0-32 0,-1 0-37 0,1 0-51 0,0-3-56 16,-5 3-74-16,4 0-73 0</inkml:trace>
  <inkml:trace contextRef="#ctx0" brushRef="#br0" timeOffset="22179.2208">13127 9289 915 0,'0'1'10'0,"0"-2"10"0,3 0 13 15,-3-1 11-15,1 4 10 0,-2-1 9 0,2-1 17 0,-1 1 26 16,0-1 15-16,0 0 24 0,0-1 10 0,2 2 9 16,-4-1 7-16,2 0 1 0,0 0-1 0,2 0-21 15,-2 0-17-15,2 0-30 0,-2 3-14 0,0-3-21 0,0 0-8 16,0 0-13-16,1 0-12 0,-1 0-8 0,0 0-4 16,0 0-5-16,0 0-8 0,0 0 0 0,0 2-10 15,2-2 5-15,-2 0-7 0,0 0 5 0,0 0-9 0,1 1 3 16,-1 0 2-16,4-1-4 0,-3 1 2 0,2-1-3 15,1 2 1-15,1-1-3 0,2 0 21 0,-1 0-16 0,4 2 1 16,0-2 1-16,0 0-3 0,2 1 3 0,2 0 4 16,-3 0 2-16,2-1-15 0,2 2 10 0,0-2-1 15,0-1 2-15,1 0 6 0,2 3-1 0,0-3-2 0,2 2 1 16,2-2 0-16,0 0 9 0,1-2 1 0,1 2-1 16,2 0-3-16,-1-3-2 0,2 3 2 0,-1 0-4 15,1-1 4-15,-3-2 3 0,2 3-9 0,-3 0-5 16,1-2 4-16,-5 1 4 0,1-1-6 0,-2 2 5 0,-2-2-4 15,-2 2-7-15,0-1 7 0,0 1 5 0,-1-2-1 16,-2 0-10-16,1 1 6 0,0 0-1 0,2-2-1 16,-5 3 1-16,3 0-1 0,1-2-2 0,-1 1-4 0,-3-1 8 15,4 2-4-15,-4 0-2 0,5 0 1 0,-4-3 4 16,1 3-4-16,2 0 1 0,-4-2 2 0,3 0-1 16,-2 2 3-16,0-1-4 0,0 0-2 0,0 0-5 0,-2-1 2 15,2 2 10-15,2 0-8 0,-4 0 4 0,2 0-3 16,-1 0 3-16,1 0 4 0,-1 0-2 0,0 0 4 15,0 0-11-15,0 0 5 0,-1 0 2 0,1 0-2 16,3 0 0-16,-4 0-3 0,2 0 3 0,2 0-3 16,-3 0 7-16,0 0 1 0,3 3-10 0,-4-2 7 0,2 0-1 15,0 1 4-15,0 0 0 0,0-2-5 0,0 0 0 16,0 0 1-16,-1 0 5 0,1 0-1 0,-1 0-2 16,0 0-3-16,-1 0 2 0,0 0 6 0,0 0-7 0,0 0-4 15,-2 0 5-15,2 0-1 0,-1 0 1 0,0 0-1 16,1-1 1-16,-1 1-1 0,-1 0 1 0,5-1 3 15,-3 1-4-15,2 0-2 0,-2-2 1 0,1 2 4 16,0 0-4-16,3 0-1 0,-3-1 2 0,1 1 1 0,-1 1-2 16,2-1 1-16,-5-1 2 0,2 1-3 0,-1 0 2 15,0 0 2-15,-2 0-2 0,0 0-2 0,0 0 1 16,0 0 3-16,-2 0-7 0,1 1 1 0,-2-1 2 0,1 0 0 16,-1-1-2-16,-1 1 2 0,1-1 0 0,-1 1 2 15,1-1 1-15,-2 1-5 0,0 0 1 0,0 0-5 16,2-2 9-16,-4 4-2 0,2-2 1 0,0 0-3 0,0 0-1 15,0 0 5-15,0 0-1 0,0 0 4 0,0 1-8 16,0-2 5-16,0 1-7 0,0 0 8 0,0-2 3 16,0 2-9-16,0 0-6 0,-2 0-13 0,2 0-24 0,-1 0-31 15,1 0-25-15,-2 0-40 0,2 0-40 0,-1-2-41 16,1 2-42-16,-2-1-57 0,-1 1-53 0</inkml:trace>
  <inkml:trace contextRef="#ctx0" brushRef="#br0" timeOffset="32445.4739">5870 7596 1744 0,'-3'0'12'0,"0"0"10"16,0-1 15-16,3-4 4 0,0 5 5 0,0-1-2 0,0-1-5 15,0 2-1-15,1 0-12 0,1 0-7 0,1 2-17 16,-3-1-5-16,2-1-10 0,-2 0 2 0,1 0 0 16,1 0 7-16,-2 0 2 0,4 0-5 0,-2 0 3 0,-1 2-1 15,3-2 5-15,-1 1 2 0,0-1 5 0,2 1 2 16,0 0-2-16,1-1 4 0,0 1 1 0,-1 0 1 15,3 1-3-15,-3-2 1 0,2 3-7 0,0-2 2 0,-1 0-5 16,-1 1 1-16,0-1-5 0,0 3 7 0,0-1-4 16,0-1-3-16,2 3 12 0,-2-1-9 0,3 2 2 15,1-1 3-15,-1 2-2 0,0 0-2 0,2 0 9 0,0 0-2 16,0-1-2-16,2 1 1 0,-4-2-3 0,3 4-6 16,0-3 9-16,-1 0-7 0,-1-1-1 0,2 2-3 15,-1-2 1-15,0-1 2 0,2 0 2 0,-3 0 3 0,0 1-5 16,3 1 5-16,-1-2-4 0,0 1 2 0,0 0-1 15,0 2-5-15,2-2 0 0,-2 3-2 0,2-2-1 16,-1 0 0-16,1 0 4 0,1 1 2 0,-1-2-6 0,1 0 1 16,-1 1 6-16,0-2 2 0,0 1 2 0,2 0-3 15,-1-1 6-15,-3 1-3 0,1-3 0 0,0 2 9 0,-1-2-6 16,1 1 3-16,1-2-7 0,-3 2 5 0,1-1-2 16,0 0 4-16,0 2-2 0,0-3-4 0,-2 2-1 15,4-1 2-15,-4-2 6 0,3 4-5 0,0-2-3 16,1 0-1-16,2-2 7 0,2 4 4 0,0-1-5 0,2-1 7 15,3-2 0-15,0 0 2 0,3 3-5 0,-1-3 6 16,3 0-7-16,2 0 1 0,-3 0 6 0,1 0-12 16,2 0 3-16,-3 0-5 0,0 0 6 0,-2-3-7 0,1 3 10 15,0 0-7-15,-1 0-6 0,-2-1 4 0,-1 0-2 16,-1 1 3-16,0-3 0 0,0 3-1 0,-2-1-7 0,-1-2 3 16,0 2 10-16,3-1-4 0,-4 0 5 0,3-1 4 15,-1 1 2-15,0-1 11 0,3-1 8 0,-2 2 5 16,5-1-4-16,-2 0 4 0,1-1-4 0,3 2-2 0,1-2 5 15,0 0-14-15,1 1-1 0,2-1-6 0,-2 0-1 16,1 0-4-16,-1 2-1 0,-1 0 1 0,0-3-5 0,0 2-5 16,-2 2 1-16,-1-3-2 0,1 3-2 0,-1-2 4 15,-2 1-4-15,0-1-1 0,0 0-4 0,-1 3 8 16,0-2-5-16,-1-1 1 0,0 3 6 0,0-4-9 0,0 4-5 16,-1-3 2-16,2 1 6 0,-1-1-3 0,2 2-3 15,2-2-1-15,0 0 1 0,3 1 9 0,-1-2 7 16,3 0-5-16,2 1-4 0,-1 0 2 0,4-3 9 15,-1 2 2-15,-1 1-7 0,-1-2-2 0,1 0-5 0,-2 4 6 16,-2-4 0-16,-1 2 0 0,-2 0-3 0,-1 1-6 16,-3-1 1-16,-2 2 4 0,1-2 2 0,-2 0-2 15,0 3-1-15,0-2 2 0,-2-1 0 0,1-1 2 0,-1 2-5 16,1-1 0-16,-1 0 0 0,3-2 3 0,-1 4-3 16,0-3-3-16,3 0-2 0,-4 1 2 0,4-1 2 15,1-1-4-15,-1 2-2 0,-1-2-1 0,2 2 4 0,0 0 5 16,-3 1-2-16,2-2 2 0,1 2-5 0,-3-1 11 15,1 2-1-15,-2-2-1 0,1 2-2 0,0-1-2 16,-2 2 1-16,0 0-1 0,0-1 5 0,-2 1-6 0,0 0 3 16,0-1-1-16,0 1 1 0,-1 1-6 0,2 0 7 15,-1-1-1-15,0 0 2 0,2 0-2 0,-3 2-1 16,3-1-1-16,-2-1 2 0,2 2 0 0,2-1-3 0,-3 0-3 16,3-1 5-16,0 0-10 0,0 0 8 0,3 3-3 15,-1-3-3-15,1 0 6 0,-2 2-3 0,2-2 3 16,-1 0-5-16,-2 0 10 0,0 3-8 0,0-2 3 15,0 1 0-15,-2-2-3 0,0 2 3 0,-2-2 0 0,2 1-2 16,-2 2-7-16,-2-3 6 0,2 0-1 0,-3 5-1 16,0-5-1-16,1 3 2 0,-1 0 1 0,-1-1 1 0,1 0 7 15,1 0-7-15,-2 3 4 0,3-2 2 0,-2 1 5 16,2-1-9-16,-2 2 0 0,4-3 3 0,-2 1-1 16,2 1 1-16,-1 1-3 0,2-2 1 0,-1 1-4 0,1 1 5 15,-3-1 2-15,2 1 1 0,-3-2-4 0,1 2-4 16,-3 1 3-16,-3-4-1 0,0 2-1 0,-2 1-1 15,0-3-1-15,-1 2-2 0,-2-3 4 0,1 3 4 16,0-1 4-16,-1-2-6 0,0 3-2 0,1-2 2 0,-1 1-1 16,-2 0-1-16,4 1 4 0,-1-1-1 0,0-1-11 15,4 3 8-15,-3 1 5 0,-1-1 2 0,3 0-7 0,-2 1 5 16,4 1-6-16,-3-1 0 0,1 0 8 0,-2-1-7 16,1 3-1-16,1-1 0 0,-2-2 6 0,0 2-6 15,0-2 3-15,0 0 2 0,1 2-2 0,-3-2 1 0,2 0 1 16,-2-1-2-16,2 4 0 0,-2-4-2 0,0 1 2 15,0 1 3-15,-1-1 0 0,2-1 2 0,-2 1-2 16,0-1-3-16,-1 1 3 0,1 0 1 0,-1-1 2 16,3-1-3-16,-3 2-4 0,1 1-4 0,-1-2 5 0,3 1 8 15,-1 0-5-15,-2-1 0 0,5 1-3 0,-4 1 0 16,3 0 5-16,-4-2-1 0,3 4-2 0,-1-3-5 16,2 3 4-16,-2-4-2 0,-2 4 2 0,5-1-3 15,-2-1 4-15,0 1-2 0,0-2-3 0,-1 1 8 0,0-1-10 16,0 0 5-16,1 0-2 0,-1-1 6 0,-1 1-1 15,2-2 0-15,-3 1 3 0,1-3-8 0,-1 3 8 16,3-1-1-16,-4-1-3 0,1 1-6 0,1-1 1 0,-2 0 0 16,1-1 6-16,-1 1-3 0,0 0-4 0,2 1 2 15,0-2 1-15,-1 2 5 0,1-1-7 0,-2 1 3 0,2 0-3 16,-1-1 2-16,1 1 5 0,0 2-2 0,0-1 1 16,-2-1-5-16,2 0 7 0,1 2-3 0,-3-1-2 15,1 1 1-15,3 0 1 0,-3-1-1 0,1 0 2 16,0 0-3-16,1 1 0 0,-3-3 2 0,1 0-2 0,-1 2 1 15,2 0-2-15,-2 0-1 0,2-1 1 0,-2-1-3 16,0 1 6-16,0 2 1 0,1-1 1 0,1-4-5 16,-2 5 2-16,0-2 1 0,1 0-4 0,-1-2 19 0,0 4-14 15,0-5 0-15,3 5-4 0,-3-2 2 0,2 0-4 16,-2 1 3-16,0-1 2 0,0 1-8 0,1 1 0 0,-1-3 6 16,0 4-3-16,2-3 3 0,-2 3 4 0,1-1-2 15,-1 0-2-15,0 2 1 0,2-3 5 0,0 1-6 16,-2-2 2-16,1 2-1 0,-1 0-1 0,2-1 0 15,-4-1 3-15,4 0-10 0,-2-1 5 0,0 1-1 0,2 1 9 16,-2-2-9-16,1 1 0 0,-1 0 3 0,0-1 0 16,0 1 6-16,2 1-4 0,-2-1-2 0,0-1-2 15,0 2 8-15,0-3-1 0,0 3-4 0,0-1-7 0,0-2 2 16,0 1 4-16,1 0 1 0,-2 1-1 0,1-2 2 16,0-1-1-16,0 0-2 0,0 3 7 0,0-3-6 15,0 2 4-15,0-2-2 0,0 0-4 0,0 2 1 0,0-1-2 16,0-1 7-16,0 3-4 0,0-3 6 0,0 2-9 15,0-2 8-15,0 3-5 0,0-2 3 0,0-1 1 16,0 3-8-16,0-2 5 0,0 1-4 0,0 0 2 16,0 1-1-16,0-1 4 0,0 2-5 0,0-2-2 0,-2-1 7 15,2 2-2-15,0-1 3 0,-1-1 1 0,1 1-10 16,0-1-5-16,0-1-13 0,0 0-18 0,-2 3-35 0,4-3-27 16,-4 0-41-16,4 1-73 0,-2-2-70 15</inkml:trace>
  <inkml:trace contextRef="#ctx0" brushRef="#br0" timeOffset="35513.1082">11175 8390 1285 0,'-2'0'15'0,"1"0"8"0,1-1 2 15,0 0 1-15,0-1 3 0,1 2 2 0,-1 0 7 0,0 0 15 16,2 0 4-16,-2 0 1 0,0 0 7 0,0 0 6 16,1 0 6-16,-1 0-1 0,2 0-4 0,-2 0-10 15,2 0-16-15,-1 0-10 0,-1 0-5 0,0 0-11 16,0 0-10-16,0 0-2 0,0 0 1 0,0 0-5 0,0 0 0 16,0 0 5-16,0 0-2 0,2 0 11 0,-2 0 12 15,0 0 6-15,0 0 7 0,1 0 8 0,-1 0 8 16,0-2 6-16,0 2 8 0,0 0-1 0,0 0-3 15,3-2 1-15,-3 2-8 0,0 0 0 0,2 0-14 0,-2 0-2 16,0-1-8-16,0 1-11 0,0-3-5 0,0 3-3 16,1-2-8-16,-1 0-5 0,2-3 2 0,-2 1-8 0,2 0 0 15,-1-1 1-15,1-2-1 0,-1-2-3 0,3 1 8 16,-1-1-7-16,2 1 2 0,0-1-4 0,0-3-3 16,2 1 7-16,-2 0 2 0,1 1-2 0,1-1-2 0,-2 0 4 15,2-1-4-15,-2 2 5 0,1-1 2 0,-1 3-10 16,2-3 1-16,-2 1 1 0,0 2 0 0,0-1-2 15,0 1 2-15,0 2 0 0,-1-1 1 0,-1 2 6 0,0-2-1 16,0 1-5-16,2-1 4 0,-1 2-4 0,0-2 1 16,1-1 2-16,-1 3-5 0,3-2 2 0,-1 0-4 15,-1 0 6-15,2-1-9 0,-2 3 4 0,4-2 4 16,-5 1-5-16,3-2 3 0,-1 2-2 0,0 0-1 0,1 1 2 16,-1 0 2-16,0 1 2 0,1-2-1 0,-1 2-1 15,0-1 1-15,1 2-5 0,1-2 9 0,-1 1-8 0,1-1-1 16,-1 2 0-16,2-2 3 0,-1 1-2 0,0 0 1 15,-2 0-1-15,2 0 2 0,1 0 6 0,0 0 2 0,-3-1-7 16,2 3 4-16,3-3-1 0,-5 3 1 0,4-4 2 16,-1 4-5-16,-1-2 4 0,-3 1-2 0,3 1 1 15,-3-1-6-15,2-1 5 0,0 2-1 0,-1-1 8 16,0 0-4-16,2 3-5 0,-2-2 2 0,1 0 5 0,1 0 5 16,1-1-7-16,1 0 8 0,-2 3-13 0,1-2-2 15,0-1 1-15,3 2 7 0,-4-2 2 0,2 3-13 0,2-1 5 16,-4 0-4-16,4-1 8 0,-2 1 3 0,2 1-4 15,-2-3-2-15,3 3-5 0,-1 0 7 0,-1 0 1 16,0 0 3-16,2 0-8 0,-4 0 1 0,4 0 2 0,-2 0-4 16,-1 0 3-16,0 0 3 0,0 0-3 0,0 0-12 15,-1 3 14-15,0-2 1 0,0 0-5 0,0 1 7 16,2-1-7-16,-1-1 2 0,1 3 2 0,1-2 7 16,-1 2-8-16,2-1 2 0,-2 1 2 0,2-3-5 0,-1 4 0 15,-1-3 1-15,2 1 2 0,-4 0-6 0,3 2 8 16,-2-2-5-16,0 0 2 0,-2 1 1 0,3-2 4 15,-3 2-5-15,0-1-4 0,-2-2 12 0,5 3-12 0,-4-1 7 16,-3 1 1-16,4-2-6 0,0 2-2 0,0 0 2 16,-3-3 7-16,0 2-7 0,-1 1 4 0,4-1-1 15,-3 0-3-15,1-2 5 0,-3 5 1 0,2-5 2 0,0 4-7 16,-2-2-1-16,2 0 2 0,-2 1 1 0,0-2-5 16,2-1 2-16,0 5 2 0,-2-3-5 0,2-1-3 0,1 3 7 15,-3 1-1-15,2-5-3 0,-1 6 6 0,1-4-6 16,0 2 4-16,1 1 2 0,-1-2 2 0,0 2-6 15,-1-2 1-15,1 1-3 0,-1-1 1 0,0 1 8 0,-1-2-10 16,2 1-1-16,-4-1 7 0,3 1 1 0,-1 0-5 16,-1-1 1-16,1 2 1 0,0-1-5 0,0 1 5 15,-1 0 5-15,4 0-12 0,-3-2 4 0,-2 4-4 0,4-1 4 16,-1-1 1-16,-1 1 0 0,-2 0 1 0,4-1-5 16,-3 4 3-16,4-4 1 0,-3 1 5 0,-1 3 0 0,1-1-4 15,0-2 1-15,-1 2 1 0,1-1 1 0,-2-1 9 16,3 1-8-16,-1 2-2 0,-3-2-4 0,3 1 5 15,0-2-4-15,0 3 1 0,-1 0 2 0,1-1-9 0,-2 0 10 16,-1-1 4-16,4 0 5 0,-4 1-6 0,3 1 2 16,-3-2 3-16,1 1-4 0,-1-2 2 0,2 3-10 15,-2 0 3-15,2-3-2 0,-1 2-4 0,1-1 1 16,-1 2-1-16,-1-1 2 0,2 0 1 0,-2 0 1 0,3 0-2 16,-3 1 0-16,1 0 9 0,-1-2 0 0,0 2-5 0,0-1 1 15,0-2-2-15,0 0 5 0,0 2-2 16,0-2 1-16,0 0-4 0,2-3-1 0,-2 0 2 0,0 2 4 15,-2-2-3-15,2 0-1 0,0 1 4 0,0-2-5 16,0 2 1-16,0-1 1 0,0 1-2 0,0 2-3 16,0-2 6-16,0-2-2 0,0 4-4 0,0-2 2 15,0 2-2-15,0-1 1 0,0-1 2 0,0 1 5 0,0 1-7 16,0-2-1-16,0 1 0 0,0 0 3 0,2 0 0 16,-2 1 6-16,0 0-4 0,0-2-4 0,0 1 4 0,2-2-1 15,-2 3 2-15,0-2-4 0,-2 0 2 0,4 1-10 16,-2-1 6-16,0-1-3 0,0 2 6 0,0-3-3 15,0 3 1-15,0-1 7 0,3 0-7 0,-5-1 4 0,4 2 1 16,-2-4 1-16,0 4-8 0,0-1 7 0,0-2-6 16,0 2 1-16,0-1 7 0,0-2-4 0,0 2-1 15,-2 0 0-15,2-2 4 0,0 0-4 0,0 3 3 16,0-3-5-16,0 0 7 0,0 2-10 0,2 0 7 0,-2-1-2 16,0-1-2-16,0 0-1 0,0 0 6 0,0 3-10 0,-2-3-3 15,2 0 18-15,0 0-10 0,0 0 1 0,2 1 7 16,-4-2-6-16,4 2-2 0,-2-1 15 0,0 0-4 15,0 0-4-15,0 0-5 0,0 0 6 0,0 0-15 0,0 0-16 16,0-1-37-16,0 1-48 0,0-3-61 0,0 2-70 16,0-1-86-16</inkml:trace>
  <inkml:trace contextRef="#ctx0" brushRef="#br0" timeOffset="44617.2495">7875 6990 2187 0,'0'-4'2'0,"-4"0"10"0,3 0 6 0,1 0 2 15,-2 0-3-15,1-1 5 0,-1 4-5 16,2-3 0-16,0 2 8 0,0 2-1 0,-2-1-1 0,2 0 3 16,0-2 10-16,2 3 5 0,-2 0 8 0,0 0 4 15,0-1-7-15,0-1-14 0,2 0-6 0,-2 0-1 16,3 0-9-16,-2-1-9 0,3-2-7 0,0 1-5 0,1-4 3 15,-1 4 6-15,3-4-5 0,1 0 1 0,-1-1-1 16,1 3-1-16,4-2 5 0,-2-2 3 0,0 3-6 16,0-3 0-16,2 3 6 0,1-3 0 0,-3 4 4 0,2-5 5 15,-2 5 0-15,-1-5 0 0,2 4 3 0,-1 0-4 16,-2 0 6-16,2-1 1 0,-3 1 3 0,1 1 1 16,0-1-4-16,1 0 2 0,-3 0 4 0,1 3-1 0,-2-4-4 15,4 1-10-15,-3 2-7 0,2-1-1 0,2-2 7 16,-1 1-8-16,1-1-5 0,1 2 2 0,3-2 0 15,-1 0 8-15,2 0-2 0,0 0-3 0,4-1-3 0,-2 2 5 16,4-2-2-16,1 1-2 0,1-1 4 0,1 2-7 16,2-1 2-16,0 1 2 0,1 0-5 0,0 0 0 15,0 0 1-15,0 0 4 0,1-1-8 0,-2 3 6 16,-1-2 1-16,0 2-4 0,2-2 3 0,-3 0 5 0,1 2-8 16,-1-2-2-16,0 1 5 0,-2 1-4 0,1-1 1 15,-2 0-3-15,1 0 7 0,-2 0-12 0,0 0 10 16,2 0-4-16,-2 1-4 0,-1-1 6 0,2 0 3 0,-3 1-3 15,0-2 0-15,3 2 5 0,-1-1-2 0,-1-2 4 16,2 4 2-16,-1-4-1 0,-1 4-5 0,3-2 6 16,0 2-7-16,-2-2 1 0,0 2 1 0,0 1 4 0,-2-1-7 15,1 2-1-15,-3-1 2 0,1-2 2 0,-1 5 4 16,-4-2 1-16,1 1-6 0,1-1-8 0,-2 1 11 16,0-1-3-16,-1 1 0 0,0 0-4 0,0-1 4 15,0 0-2-15,-1-1-1 0,4 3 3 0,-1-3 0 0,-1 1 3 16,3 0-3-16,2 1 3 0,-3-3-7 0,5 4 1 0,-1-5 3 15,0 3-2-15,4 0-1 0,-1-1-2 0,0 0-1 16,2 0-3-16,-1 1 5 0,1 0 0 0,-1-1 1 16,0 2 0-16,0-2 0 0,-1 1 2 0,-1-1 4 15,2 1 0-15,-1 1-5 0,-1-1 4 0,1 0-2 0,-2 1 1 16,1-1 2-16,1 0-6 0,0 2 6 0,1 0-1 16,0-1-2-16,-1 1 5 0,2-1 1 0,1 0-5 0,1 1-1 15,-1-2 2-15,1 2-1 0,1 0-1 0,0 0 6 16,3 0-12-16,-2 0-1 0,1 0 7 0,-1 2 1 15,3-1 5-15,-3 0-10 0,-1 0-1 0,2-1 5 16,-3 3 0-16,0-1 3 0,-1 0-3 0,-1-1-5 0,0 1 1 16,-3 0 5-16,1-2-1 0,-2 3-4 0,1-1 1 15,-1-2 0-15,-1 3 1 0,0-2-1 0,-1 2 3 0,3-3 0 16,-1 0 5-16,-3 2-5 0,3-2 3 0,0 1 0 16,0 0 2-16,-2 0 1 0,1 1-6 0,2 0 3 15,2-1 0-15,-4 2 3 0,2-2-2 0,0 2-5 0,0-3 1 16,2 0 4-16,0 0-1 0,-3 3-3 0,1-1-3 15,1-2 5-15,-4 0-2 0,4 3 3 0,-4-1 3 16,4-2-7-16,-2 2 4 0,-2 0 0 0,4 1 4 0,-1-3-10 16,-1 3 3-16,2-1 2 0,-1 1-7 0,-1 0 5 15,2-2-4-15,-3 3-2 0,2-3 0 0,-1 4 6 16,-2-3-3-16,0 1 1 0,4-1-3 0,-5 1 4 0,-1-1-1 16,2 2 2-16,-2-1-3 0,0 0 3 0,2-1-1 15,-4 0-1-15,-1 0 5 0,2-1-4 0,2 2 10 16,-3-2-8-16,2 2-1 0,-2-3 3 0,0 3 3 0,1-1-1 15,-1 0-7-15,1 0 4 0,-3-1-7 0,0 1 10 16,2 0 4-16,0 1-9 0,-1-3-1 0,-1 2-2 16,0 1 10-16,3-3-8 0,-2 3 4 0,2 0-2 0,-3-2-1 15,3-1 0-15,-1 3 3 0,-2-1 2 0,1 0-10 16,-1 1 8-16,2-1-4 0,-5 0 2 0,1 1-2 16,0-1-1-16,0 1 4 0,-1 1-2 0,0-2 6 0,-2-1-6 15,3 3 0-15,-1-3-3 0,0 4 7 0,3-2 2 16,-3-1-6-16,2 0 2 0,0 3-2 0,0-2 6 15,0 1-3-15,0-1-5 0,2 1-2 0,-3-1 2 0,4 3-1 16,-2-2 3-16,2 1-4 0,1-1-1 0,-1 1 7 16,1 3-2-16,-1-2 0 0,4 2-2 0,-3-1 4 15,2-2-5-15,0 4 3 0,-2-1 0 0,2-1-8 16,-1 3 10-16,0-3-2 0,0 2 4 0,0 1-5 0,0-2 4 16,0 2 4-16,0-1-2 0,-2 2 5 0,3-2 1 15,-5 0 4-15,0 3-4 0,2-2 5 0,-2 0 3 16,0 1-5-16,0 0 9 0,-1-2-8 0,0 1 1 0,2 1-8 0,-4-1 2 15,1 0-5-15,-1 0 0 0,0-1 2 16,-2 1-5-16,2-1 4 0,-2-1-9 0,-1 0 6 16,1-2-3-16,1 2 11 0,-4-3-5 0,1 2-6 15,0 0-4-15,-1-2 4 0,0 0 7 0,-1 2-4 0,1 0 2 16,-1-2-5-16,-2 3 0 0,3-2 17 16,-3 2 11-16,0 0 0 0,0 0 3 0,0 0-1 0,0 1 3 15,-3-1 0-15,3 2 3 0,-2-1-16 0,-1 0-6 16,3-3-1-16,-2 2-10 0,0-1 0 0,-2 1 0 0,4-2 5 15,-4 2-8-15,3-4 3 0,-2 1 2 0,0 2-2 16,1 0 2-16,-1-1 1 0,0-2-3 0,0 3 1 16,-1-1 0-16,1 1-2 0,-2 1 1 0,1-2-4 15,-1 1 6-15,0-2 1 0,4 5-1 0,-4-3-7 0,2-2 2 16,-2 2-1-16,2-2 2 0,-3 3 4 0,1-1-5 16,2 0-1-16,-4 0 1 0,4-1 1 0,-2 0 2 15,-2-1 4-15,0 1-6 0,3 0 6 0,-3-1-4 0,1 1 3 16,0 0-3-16,-2 1 1 0,1-2-1 0,-1 3 1 15,-2-4 1-15,2 4-3 0,-2-3 1 0,-2 2-1 16,2 1 3-16,-1-2-2 0,-2 1 3 0,2 1-2 16,-1-1-1-16,-1 0-2 0,2 1 1 0,0 0-1 15,0 0 3-15,-2 0-1 0,2 0-6 0,0 0 6 0,-2-1-3 16,2 1 3-16,0 1-2 0,-1-1-1 0,0 2-1 16,-2-2 7-16,5 1 1 0,-4 0-12 0,1-2 5 15,-1 2 0-15,0-1-2 0,2-1 4 0,1 1-2 16,0-1-7-16,0 1 4 0,0-2 6 0,0 1-1 0,2 0-7 15,-2-1 10-15,1 0-7 0,1 0 9 0,0-1-5 16,-2 1-1-16,1-2 1 0,1 2-1 0,1-1 6 0,-1-2-4 16,-1 2 0-16,3 1-8 0,-2-3 5 0,1 0 2 15,0 2 3-15,-1-2-5 0,1 0 0 0,-1-2 0 16,1 4-2-16,-1-2 5 0,0 0 2 0,0 0-6 16,0 0-7-16,-1 2 9 0,1 1-2 0,-2-2-1 0,1 1 10 15,-1 0-9-15,-1 2-3 0,2-5 8 0,1 5-4 16,-5-3-4-16,4 0 1 0,-3 0 0 0,2 0 0 15,2 0-1-15,-4 0 6 0,3 0-2 0,0-2 8 0,1 2-8 16,-2-1 5-16,1-1-2 0,1 1-5 0,-2 0 2 16,1-1-3-16,3-1 3 0,-2 2 2 0,0-3-4 15,2 3 1-15,-2-1 1 0,0 1 0 0,-1-3 6 0,0 3-6 16,1-2-2-16,-1 2-2 0,1-2 8 0,-3 0 0 16,3 2-6-16,0 0 2 0,-1-1-3 0,1 1 6 15,0-2-1-15,-3 4-1 0,1-2-2 0,1 1-1 0,-2-1 7 16,0 1-3-16,-2 0-1 0,2-1-7 0,1 0 4 15,-1 4 4-15,-1-3-1 0,4-1-2 0,-4 3 2 16,2-3-4-16,2 3 0 0,-2-3 11 0,-1-1-5 16,5 1-6-16,-2 1 3 0,0 0-2 0,0-3-6 0,2 3 8 15,-2-3 3-15,1 2-4 0,0 1 1 0,-1-1 1 16,1-1-2-16,-1 2 4 0,1 0 4 0,-1-1-3 0,0 1-4 16,1-2 0-16,-2 3-3 0,0-2 2 0,1 1 1 15,-2-1-2-15,2 0-5 0,2 2 4 0,-4-4 2 16,3 4-3-16,-1-2 8 0,1 0-4 0,1 0 0 0,-3 0-2 15,4 2 5-15,-1-2-6 0,-1 1 3 0,1 1 2 16,0-1-12-16,-1 0 10 0,3 0-3 0,-3-1 9 16,1-1-9-16,0 4 1 0,1-2 6 0,-2 1-3 15,3-2 1-15,-1 2-4 0,0-1 2 0,-2 0-9 0,2 0 7 16,0 1 7-16,-2-4-10 0,3 4 2 0,-2 0 4 16,1-3 1-16,-3 3 1 0,3-1 0 0,-1 0-1 15,-2 0-5-15,2 0 7 0,1 0-2 0,-2 1 0 16,1-1-6-16,-2 1 4 0,2 1 2 0,0 0-4 0,-1-1 6 15,1 1-8-15,0-1 3 0,-1-1 2 0,1 0 3 0,-1 3-3 16,4-3 3-16,-3 1-3 0,2-4 2 0,-1 4-7 16,0-2 5-16,2 2 1 0,-2-3 0 0,3 0-2 15,-2 1-5-15,1 1 10 0,1-3-7 0,-1 2 7 0,3-2-5 16,-3-1 1-16,-1 3-6 0,4-2 5 0,-3 0 4 16,2-1-6-16,-1 3 0 0,0-3 7 0,1 2-1 15,-1 0-8-15,1-1 6 0,-2 1-7 0,3 0 3 16,-3-2 2-16,3 4 2 0,-4-2-7 0,3 0 5 0,-1 0 2 15,1 0 1-15,-1-2 4 0,-1 3-9 0,3-1 2 16,-3 0-3-16,1 1 3 0,0-1-2 0,1-1 0 0,-1 2 1 16,1-2-2-16,1 2 1 0,-3-1 4 0,1 1 2 15,1 0-2-15,-3-2 0 0,3 0 3 0,-1 3-5 16,1-2-2-16,-3 0 8 0,3 1-10 0,-2 1-1 0,1-3 6 16,0 4-2-16,1-2-1 0,1 2 4 0,-3-1-2 15,1 2-4-15,-2-1 3 0,0 1 4 0,3 0-11 16,-2 0 2-16,-1 0 4 0,1 1 0 0,2 1 1 15,-4-1 1-15,1-1 3 0,0 2-5 0,1-1 7 16,0 1-2-16,0-2-3 0,-2-1-1 0,3 1 6 0,1-1-7 16,-3-1 0-16,3 1 2 0,-1-1-1 0,0 2 4 15,1-3-8-15,-2 3 8 0,2-4-1 0,-1 3 1 0,0-2-1 16,1 1-1-16,-1 0 1 0,1-2-2 0,1 2 2 16,-2-2-4-16,2 1-1 0,-2-1 1 0,2 1 2 0,-1 0-1 15,1-1-1-15,-4 2-3 0,3-1 5 0,1 0-2 16,-2-1-2-16,1 3 4 0,1-1-4 0,-2-1 4 15,2-1 0-15,-2 1 0 0,2 1 2 0,-1 0 0 16,-2 0-2-16,2-1-4 0,-1 1 3 0,2-2 3 0,-3 2 2 16,1 0-5-16,1-1-1 0,1-2-1 0,0 2 3 15,0-1 5-15,-2 0 0 0,2-1-10 0,0-1-5 16,0 3 9-16,0-3-1 0,0 0 0 0,0 0 6 0,0 2-14 16,0-2 4-16,0 0 6 0,0 0 4 0,-2 0-2 15,2 0-4-15,-1 2 6 0,1 0-9 0,0-2 10 16,0 0-1-16,-2 3-5 0,0-1-1 0,4 1 4 0,-4-1 1 15,2 1-5-15,0-3 7 0,0 2-7 16,-1 0 1-16,1 0-1 0,0-1 2 0,-2 1 2 0,2-1-4 16,0 1 2-16,0-2 0 0,-1 1 3 0,1-1-6 0,1 2-8 15,-1-2-13-15,0 1-3 0,0-1-5 0,0 0-4 16,2-1-15-16,-2 1-10 0,0 0-14 0,0 0-3 16,0-2-11-16,0 1-20 0,0 1-21 0,0-1-25 15,0-3-28-15,-2 4-18 0,1-3-13 0,-1 1-28 0,-1 0-5 16,-1 0 12-16,-1 1 2 0,-2-1 8 0,1 2 30 15,-2 2 6-15,-1-1 16 0</inkml:trace>
  <inkml:trace contextRef="#ctx0" brushRef="#br0" timeOffset="45151.4551">10448 8441 1358 0,'0'-2'15'0,"0"-1"11"0,1 0 11 0,-1 2 10 16,0 1 2-16,0-1 5 0,2 0 7 0,-2 0 7 15,0 1-11-15,0 0 3 0,0 0 0 0,0 0-5 16,2-2 2-16,-2 4 0 0,0-1-10 0,1-1-6 0,-1 0-5 15,2 1-18-15,-2-1-8 0,1 1-7 0,-1-1-6 16,3 1-3-16,-3-1 5 0,0 2-3 0,0-1-5 16,2-1 8-16,-2 0 1 0,1 3 1 0,1-1-2 0,-2 1 3 15,1 2-2-15,3-1 3 0,-1 4 0 0,-1 1 0 16,1-1-6-16,-2 2 2 0,3-1 6 0,-3-1-9 16,2 1 4-16,2-1-2 0,-4-2 3 0,1 2 3 0,-1-1 0 15,1 0-4-15,1-1 0 0,-1-2 7 0,0-1-1 16,1 1 4-16,-2-1-2 0,1-3-3 0,0 4 2 15,1-4 6-15,-3 3-9 0,1-1 2 0,4-1-2 0,-4 1-3 16,-1 0 1-16,2-1 1 0,-2 0 2 0,2-1-2 16,1 0 6-16,0 0-4 0,0 0 1 0,2 0 3 15,0 0-1-15,1-1 2 0,0-2 4 0,1 1 1 0,1-1-5 16,1-2 1-16,-1 1-1 0,1-3-5 0,4-1 5 0,0 0 0 16,-2-1-10-16,3-1-2 0,-3-1 8 0,1 3-2 15,0-2 1-15,-4 1 2 0,1 2-1 0,-3-1-5 16,2 0 3-16,-4 2 3 0,-1 0-7 0,-2 0 6 15,4 0-1-15,-2 1-1 0,0 0-2 0,-1 1-4 0,1 1 1 16,-1 1-12-16,-2 0-3 0,3 0-35 0,-3 1-32 16,0-1-42-16,-2 1-59 0,1-1-49 0,-1 1-50 15</inkml:trace>
  <inkml:trace contextRef="#ctx0" brushRef="#br0" timeOffset="59707.548">10712 9827 1037 0,'-5'1'15'0,"0"2"21"0,-4-3 11 16,2 1 29-16,-1 0 23 0,-2 1 14 0,0-2 21 0,-3 0 14 15,1 3-4-15,-3-2-10 0,1 0 5 0,1 1-14 16,-2 0-14-16,-1-2-1 0,-1 3-16 0,1 0-10 16,-2-1-9-16,1 1-8 0,-2-1-12 0,-3 1-18 0,-1-1-10 15,1 3-12-15,-1 0-5 0,-6-1-5 0,3-1-2 16,-3 3 1-16,-1-1-5 0,0-2 1 0,0 4 3 16,-1-1-6-16,0-2 1 0,0 3 1 0,1-2 2 0,0 3-7 15,0-2 3-15,3 1-4 0,-3 1 1 0,2-1 6 16,0 2-2-16,3-3 5 0,-3 2-3 0,-1 1-1 15,4 1 1-15,-5-3 6 0,3 0 0 0,-1 2-5 0,-1-1 1 16,-2 1 1-16,2-2-2 0,-2 1 1 0,-1-3 4 16,-1 3-2-16,1-1-2 0,-3 0 5 0,2 0-4 15,-5 0-4-15,2-2-2 0,-1 3 6 0,3-2-8 0,-4-1 4 16,4 0-1-16,1 0-2 0,0 0 4 0,0-3-8 16,2 3 8-16,0-3 2 0,0 1 8 0,2 0-4 15,-1-1 2-15,0 2-1 0,-1-1 5 0,1 0 8 0,-4-1 1 16,3 2-7-16,-4 0-5 0,2-2 3 0,-4 0 1 15,2 3 1-15,-2-3 0 0,-1 1-2 0,0 1 0 16,0-1 5-16,-3-3 6 0,3 3-2 0,0-1 1 0,1 0-2 16,0 0-2-16,2-1 4 0,0 2-11 0,5-3 9 15,-2 1-6-15,2 0-1 0,2 1-6 0,-2-2 5 16,3-2-6-16,-1 2 3 0,-1-1 4 0,1 0-7 0,-1 1-3 16,2 0 2-16,-1-3 4 0,-2 3-1 0,1 0 1 15,1-1-4-15,-1 1 1 0,1 0-4 0,0-2 2 0,1 0 1 16,0 2-2-16,0-2-1 0,3-1 2 0,-1 3 1 15,1-1-2-15,1-2 0 0,2-1 0 0,-1 0-3 16,0 2 4-16,1-3-4 0,2 0-4 0,-3 0 4 0,2 1 0 16,2-4 8-16,-4 3-6 0,2 0-1 0,0-2 1 15,0 2 5-15,0-2 6 0,2 2-5 0,-1-2 6 16,3 0-5-16,1 0 4 0,0-1 1 0,-1 0 1 0,4-1-3 16,-2-1-1-16,1 0 2 0,-1 0-5 0,1-3-3 15,0 2 2-15,-2-1 1 0,0 0 3 0,-2-1-6 16,4 2-2-16,-2-3 5 0,2 4-3 0,-1-2 3 0,1 0 0 15,-1 0 0-15,3 0-8 0,-1 3 5 0,0-4 3 16,1 3-3-16,-2 0 3 0,2-2-4 0,0 3 1 16,-1 0 2-16,0-2-4 0,0 2 8 0,4-3-5 15,-3 4 4-15,0-2 0 0,1-1 1 0,1 2 2 0,-2-1-4 16,1 0 10-16,1 0-7 0,-2-2 1 0,0 2-7 16,1-1 0-16,-1 0 1 0,0 1-4 0,1-1 0 15,0-1-1-15,-2 2-6 0,3 0 1 0,-2 0 2 0,3-2 2 16,-2 3 1-16,1-1 1 0,0 0 2 0,1 0 0 15,1-1 5-15,-2 3-4 0,3-1-3 0,-1 1-1 16,1-3 4-16,-1 4-9 0,1-3 2 0,0 3 1 0,1-4 0 16,2 2-2-16,-4 1 5 0,2-1 4 0,-2 4-9 15,2-5 9-15,2 3-7 0,0-2 6 0,-4 3-6 0,4-1 11 16,-1 1-6-16,1-2-1 0,-1 3-1 0,0-2 3 16,0 2 7-16,0 0-13 0,2-2 8 0,-3-1-9 0,1 4 9 15,1-1-5-15,-2-3-1 0,2 2-2 0,1 0 0 16,-1 0 3-16,0 1-3 0,1-1 3 0,-1 2-6 15,1-1 6-15,-2 0-1 0,2 1 3 0,1-1-2 0,-1 2 2 16,0-1-2-16,1 0 0 0,-1 0 4 0,1 1-4 16,1-1 1-16,-4 2-8 0,4-1 4 0,0-2-1 15,0 2 4-15,-1-1-6 0,-1-1 8 0,1 2-4 0,1-2 6 16,0 1-4-16,0 2 0 0,0-1 4 0,-2 0-6 16,2 2 11-16,0-2-15 0,0 3 4 0,-2-1 3 15,2 1 4-15,2-1-3 0,-2 1-7 0,0 1 1 16,0 0-6-16,2-1 9 0,-4 0-6 0,2 0 0 0,0 3-3 15,0-3 2-15,-2 1 5 0,1-1-3 0,2 0-1 16,-2 3 1-16,1-3-12 0,0 0 9 0,0 3-4 0,-2-3-3 16,2 2-2-16,0-2 6 0,0 3 2 0,-3-2-9 15,3-1 13-15,3 6-9 0,-6 1 7 0,6 0 5 16,-6 7 2-16,3 1 0 0,-1 2-6 0,-2 8 8 0,1 1 0 16,-3 2-2-16,2 2 0 0,-4 3-1 0,3 0-1 15,-4-3 4-15,2 2 0 0,3 2 3 0,-2-3-2 16,0-1 0-16,2 0 14 0,1-2-17 0,-2-2 3 15,2-1-7-15,1-2 9 0,-1-3-2 0,2-3-5 0,0-2 3 16,0-6-16-16,0 0 19 0,0-4-6 0,0-2 7 16,0-3-7-16,0 0-2 0,0 0 7 0,0 0 1 15,0-1 1-15,2 0-5 0,-1 0 1 0,1-1-2 0,-2-1-1 16,0 3 4-16,2 0-1 0,0-4-1 0,-2-1-4 16,0 1-1-16,2-4 6 0,-1 0-1 0,1-3 1 15,1-1-3-15,0-3 2 0,1 0-7 0,-1 0 3 0,2-1 4 16,-2-1-9-16,3-3 9 0,-2 4-9 0,0-1 4 15,1 0-8-15,-2 0 9 0,0 0-1 0,-1 0-4 0,1 2 2 16,1-2-9-16,-2 0 12 0,-2 4 2 0,1-3 2 16,1 2 1-16,-2-1-1 0,0 1 1 0,0 4 2 15,-2-1 1-15,2-1-4 0,2 1-1 0,-2-1 8 0,2 1-13 16,-1-1 8-16,1-1-3 0,-1-2-7 0,1 3 7 16,-2-2-2-16,0 2-2 0,2-1-1 0,-4 1 3 0,2 0-4 15,2 3 6-15,-2 0 7 0,0 1-9 16,1-1 2-16,-1 3-1 0,0-1-6 0,2 0 6 0,-2 0 2 0,0 0-2 15,-2 1 0-15,2 2-2 0,0-1 7 0,0 2-4 16,2-1 6-16,-2-1-5 0,-2 4-6 16,4-3 3-16,-2 4 4 0,0-3 0 0,0 3-13 0,0-2 7 15,0 2-3-15,0 0 4 0,0-2 7 0,0 4-8 16,1-2-2-16,-1 0-2 0,0 0 7 0,0 1-5 0,0-1 2 16,2 0-2-16,-4 1 0 0,4-1 1 0,-2 0-8 15,0 0 4-15,2 0 0 0,-2 0 0 0,0 0-2 16,0 0 2-16,3 0-7 0,-2 0 6 0,2 0-3 0,2 0 9 15,1 0 1-15,2 0 2 0,5 0 0 0,-2 0 2 16,2 3-2-16,4-3 2 0,0 3 4 0,1-1-6 16,-1 1 0-16,-1 1-2 0,1-1 6 0,-1-1-6 15,0 2 4-15,-2 0 1 0,2-3-3 0,-3 2 3 0,-1 2-4 16,1-1 7-16,-2-3-9 0,2 3 1 0,-2-1 2 16,-3 2-6-16,1-2 3 0,-1-2-1 0,-1 4 4 15,2-3-8-15,-3 1 10 0,-1 0-7 0,-2-1 3 0,2 0 6 16,0 1 2-16,1-3-9 0,-3 3 1 0,0-1 4 15,2 1-8-15,-3-2 12 0,4 0-9 0,-4 1 0 16,2 0-2-16,2 1 6 0,-3-3-1 0,1 0-1 0,1 3 5 16,-2-1-10-16,2-2 14 0,-2 3-8 0,0-3 3 15,0 1-1-15,0-1-2 0,-1 0 0 0,2 0 0 16,-2 0 5-16,0 0-7 0,-2 0 4 0,3 0-4 0,-3 0 2 16,0 0 2-16,0 0-2 0,0 0 3 0,0 0 2 15,1 0-7-15,-1 0 4 0,0 0-1 0,0 0 1 16,2 0 1-16,-2 0-3 0,0 0-3 0,0 0 0 15,-2 0 8-15,2 0-2 0,0 0 3 0,0 0-4 0,-1 0 0 16,1 0 1-16,0 0-3 0,0 0-3 0,1 3-2 16,-1-3 3-16,0 0-4 0,0 0 2 0,0 0 3 15,0 0 4-15,2 0-5 0,-4 0 9 0,2 0-6 0,0 0-1 16,0 0 0-16,0 0 7 0,0 0-2 0,0 0-2 16,-1 0-1-16,1 0-38 0,0-3-36 0,0 3-57 15,0 0-57-15,0 0-83 0,0 0-100 0</inkml:trace>
  <inkml:trace contextRef="#ctx0" brushRef="#br0" timeOffset="64729.0008">2217 9312 1475 0,'2'-2'4'0,"-2"2"2"0,1-4 2 0,1 4 0 16,0 0 7-16,-1 0-1 0,1 0-3 0,-1 0 2 16,1 0-1-16,1 1 3 0,-2-1 8 0,1 0 5 15,-2 0 1-15,0 0 2 0,0 0 1 0,2 1 0 0,-2-1 0 16,1 0-3-16,1 2-3 0,-1-2-8 0,1 0-5 15,1 0-4-15,-1 0 3 0,3 2 7 0,1-2 2 0,-2 1 4 16,3 0 8-16,1-1 18 0,2-1 14 0,0 1 14 16,3 0 9-16,1-1 0 0,2 1 1 0,0-2 4 0,1 2-2 15,4-2-13-15,1 1-14 0,0 0-6 0,0-2-3 16,5 2-8-16,-2-3-2 0,4 4-8 0,-3-2-16 16,-1 1 2-16,3-1-7 0,-1-1-6 0,-2 3-7 15,-1 0 3-15,-1-2-6 0,-2 0-2 0,1 2 2 16,-3-2 0-16,-1 2 0 0,-1-1 2 0,-1-1 1 0,-1 2-6 15,-2 0 1-15,1 0 2 0,-3 0-3 0,-1 0 2 16,1 0-2-16,0 2 0 0,-3-2-7 0,3 0 6 16,-3 0-2-16,3 1-3 0,3-1 3 0,-1 1 0 0,2-2 3 15,0 0 4-15,4-1 4 0,1 2-4 0,-2 0 5 16,4 0 2-16,0-3 4 0,0 1-3 0,2 0-3 0,1 1 2 16,2-1-5-16,-2-1 3 0,2-1-2 0,-1 4-1 15,-1-3 0-15,2 2-1 0,-4 0 1 0,1-1-3 16,-2 0 3-16,2 1-2 0,-4-1 1 0,1 1 1 15,-2-1-5-15,1 2-1 0,1-2 5 0,-4 2-5 0,4-3 3 16,-3 3-3-16,2 0-2 0,-1 0 5 0,0-1-3 16,1 0 2-16,1-1-5 0,0 0 3 0,1-1-3 15,0 3 4-15,1 0-2 0,0-3-2 0,2-1 3 0,0 2 3 16,0-1 0-16,4 1 3 0,-2-1 3 0,1-1 0 16,-2 1 0-16,2 0-3 0,1 1 1 0,-4 0 4 0,3-1 5 15,-4 1-8-15,1 1-2 0,-4 0-2 0,-1-2 7 16,1 3-3-16,-2-2 4 0,-2 1-5 0,-1-1-7 15,0 2 11-15,-2 0-2 0,2 0 1 0,-3-3-4 16,1 3 3-16,-2 0-9 0,1 0 0 0,0-1 1 0,-2 0-1 16,3-1 1-16,-3 2 7 0,0-2-10 0,2-1 5 15,-2 2 4-15,3-1-4 0,-1 2 9 0,1-2 2 16,-1-1 1-16,0 3 5 0,-1-1 8 0,1-2-4 0,-1 3 1 16,-1 0 4-16,-1-2-7 0,1-1-5 0,-3 3-4 15,0 0-8-15,1 0 0 0,-4 0-1 0,1-3 2 16,-1 3 0-16,-2 0 2 0,2 0-1 0,-1 0-1 0,-1 0 2 15,-1 0 1-15,1 0 2 0,-1 0 0 0,-1 0 0 16,-1 0 1-16,0 0 2 0,0 0 6 0,2 0-8 16,-4 0 2-16,2 0-1 0,0 0-4 0,0 0 2 0,0 0 0 15,0 0-5-15,0 0 0 0,0 0 5 0,0 0-3 16,0 0-1-16,-1 0 3 0,1 0-4 0,0 0-6 16,0 0 6-16,0 0-5 0,0 0-7 0,3 0-8 15,-1 0-30-15,-2 0-24 0,1 0-30 0,3 0-34 0,-1 0-49 16,0 0-43-16,1 0-47 0,1 3-53 0,-3-3-52 15</inkml:trace>
  <inkml:trace contextRef="#ctx0" brushRef="#br0" timeOffset="72345.3735">17894 11018 1433 0,'-1'-6'14'0,"-1"-1"10"0,1-1 18 16,1 3 16-16,-4 0 9 0,3 1 6 0,-1 1 6 16,0-1 17-16,2 0 1 0,-3 1 3 0,3-1-5 15,0 3-1-15,-1-3 3 0,-1 2-5 0,0-1 4 16,2 3-16-16,-1 0-13 0,1 0-8 0,-2 0-15 0,4 0-13 15,-2 0-13-15,1 0-3 0,-1 0-11 0,0 0-2 16,0 0-7-16,2 0-2 0,0 2-5 0,-2 1-1 0,1-3 2 16,-1 4 1-16,3-1 1 0,-1 1 2 0,0 0 2 15,1 2-1-15,0 2 8 0,0-3-1 0,3 2-8 16,-3 2 7-16,2-1-3 0,-1 1 0 0,0-1-2 16,0 0 2-16,-1 0 0 0,1 1-1 0,-1-1 5 0,0 0-4 15,1 0 0-15,-1-2 2 0,-1 0 5 0,2-1-4 16,0 1-3-16,-3-3 8 0,2 1-5 0,2-1 1 15,-2-2 2-15,2 0 9 0,-4 2 0 0,4-3 15 0,-2 3 15 16,1-3-3-16,0 0 20 0,4 1-2 0,-2-1 13 16,1-1-2-16,2-2 4 0,4-1-8 0,0 1-8 15,2-4 6-15,5-1-18 0,0-3 1 0,2-2-9 0,3 1-9 16,-1-5-5-16,3 0 1 0,3-1-10 0,-2-2-7 16,2-3 1-16,1 1 0 0,-1 0-2 0,1-1 0 15,-1 1 0-15,0 0-10 0,0 1 9 0,-3-1 1 0,1 4 2 16,-1-1-2-16,-3 3-1 0,-5 1 3 0,3-2 1 15,-1 4-2-15,-5 0-2 0,-1 1-3 0,0 1 4 16,-1 2-8-16,-5-3 3 0,-1 4 0 0,1-1-4 16,-1 2 6-16,-3 1 1 0,2 2 4 0,-4 0-1 0,0 0 2 15,1 0-5-15,-2 4 3 0,0-2-2 0,-2 1 1 16,0 1-5-16,-2 0-5 0,0 0-10 0,2 0-2 16,0 0-19-16,0 1-38 0,0-2-28 0,-1 2-37 0,-2-1-38 15,3 0-37-15,0 2-15 0,-1-2-24 0,1 3-21 16,-2-1-18-16,-1 5-16 0</inkml:trace>
  <inkml:trace contextRef="#ctx0" brushRef="#br0" timeOffset="75923.6375">19943 9673 2729 0,'0'0'29'15,"0"0"10"-15,0 0 32 0,0 0 9 0,56-109 2 16,-56 109 7-16,0 0 4 0,0 0-2 0,0 0-4 16,0 0 13-16,0 0-12 0,0 0 7 0,17-58 17 15,-17 58-3-15,0 0-1 0,0 0-1 0,0 0-12 0,0 0-33 16,0 0-16-16,0 0-24 0,1-12-9 0,-1 12-31 31,0 0 1-31,0 0-5 16,0 0 6-16,0 0 11 15,-26 50 15 17,-32 37 6-32,44-67-12 15,3-3-4-15,-2 0 1 0,2 3 4 0,-2-2-3 16,3-1-2-16,-5 3 0 0,1 1 0 0,3-1-3 0,-2-3 4 16,-3 5 1-16,5-5 0 0,0 2 3 0,2-5-5 15,2-1-5-15,1-1 0 0,2-2 1 0,0-3 1 16,3 0-5-16,1-3 1 0,0 0 7 0,0-4 28 31,0 0-8-15,0 0 11-16,30 2-15 15,-30-2 5-15,0 0-1 0,148-8-7 16,-118 6-11-16,0-1-4 0,-3-2 4 0,2 3-4 0,-6-3-3 16,2 0 7-16,0 5-2 0,-2-4 7 0,-1 1-2 15,-1-1-7-15,-4 2 10 0,0-1-6 0,-1 2 8 16,2-1-3-16,-7 0-7 0,0 0 0 0,-2 2-2 15,1-3 9-15,-4 3-11 0,3 0 6 0,-4-3-6 0,-1 3 4 16,-1-1 4-16,2 1-1 0,-2 0-4 0,-2-3-3 16,3 3-4-16,-3-1-17 0,3 1-37 0,1-1-34 15,0-2-45-15,-3 3-52 0,3 0-58 0,-4-2-65 0,2-1-89 16,1 3-95-16</inkml:trace>
  <inkml:trace contextRef="#ctx0" brushRef="#br0" timeOffset="76443.2986">20545 9622 2096 0,'0'-3'12'16,"-2"-2"27"-16,2 1 12 0,0-1 13 0,-2 0 13 16,-1 3-3-16,2 0 11 0,-2 1 3 0,1 2-5 15,-1-2-20-15,3 2-7 0,-1-1-16 0,1 2-15 16,-2 0-1-16,0 1-9 0,-1 1-8 0,-2 3-4 0,0 1-6 15,-2 1-6-15,-1 4 3 0,0 2 2 0,-2-1 4 16,1 3-2-16,1 3 8 0,3-4-9 0,2 1 6 16,0 0-3-16,1 0-4 0,4-3 5 0,1-1-1 15,-1 1 0-15,2-4-6 0,1 0 11 0,2-1-5 0,0-1 3 16,0-2 7-16,1-3-1 0,1 1 3 0,4-3 0 16,0 2 5-16,2-3-8 0,1-4 0 0,3 0-2 15,3 1 1-15,1-3-2 0,-2-2-5 0,1-1 2 16,-1-1-1-16,-2 0 7 0,0-2 0 0,-5 0-2 15,0 2 4-15,-2-5-1 0,-3 3 6 0,-1-2-3 0,-3 2 2 16,-1-5 1-16,-2 5 3 0,0-2 4 0,-2-1 0 16,-4 2-5-16,1 1 2 0,-2-2 2 0,-1 2-5 15,0 0-6-15,-2 0-10 0,-2 0-10 0,0 2-16 16,-2-2-24-16,-5 3-40 0,3 1-42 0,-7 1-49 0,0 2-58 16,-4 1-68-16,-2 1-84 0</inkml:trace>
  <inkml:trace contextRef="#ctx0" brushRef="#br0" timeOffset="82926.8861">8990 15133 3039 0,'2'0'21'16,"-2"0"17"-16,0-1 7 0,2-2 10 0,-2 3-1 16,-2 0 1-16,-1 0-2 0,3 0 1 0,0 0-26 0,0 0-10 15,0 0-5-15,0 0-12 0,0 0 9 0,0 0 1 16,1 3 8-16,-1-3-2 0,0 0 2 0,0 0-2 16,0 0 7-16,0 0-30 15,0 0-2 16,0 0 27-31,0 0 6 16,0 0 9-16,0 0-12 0,0 0 2 16,0 0 4-16,0 0-12 0,0 0 4 0,0 0 2 15,0 0-3-15,0 0-4 0,0 0-4 32,0 0-21-1,13 1 7-16,-13-1 19 1,0 0 8 0,0 0-8-16,21-1 2 0,-21 1 9 0,0 0-9 15,0 0 5-15,60-7-10 0,-51 7 2 0,-1-1-4 16,0-1-1-16,0 1 8 0,3-1-3 0,0 0-4 16,3 0-7-16,-3 2 14 0,2-3-12 0,2 2 6 0,2-2-8 15,0 2 3-15,1 0-7 0,2-2 8 0,2 0 0 16,0 0-8-16,-1 1 2 0,4 1-2 0,-2-2 2 15,1 0-4-15,-1 2 2 0,2-3-7 0,0 4 7 0,-1-4 2 16,1 3 0-16,-3-1-11 0,4-1 11 0,-5 1-2 16,3 0 3-16,0 2 2 0,0-3-10 0,-2 3 2 15,0 0 0-15,1-3 6 0,0 3-4 0,-1-1-4 0,1 1 3 16,-3-1-6-16,2 1 11 0,3-2-8 0,-1 2 5 16,-4-1 8-16,4 0-8 0,0 1 10 0,1-3-13 15,-2 3 5-15,3-4-6 0,-1 3 14 0,1-1-8 0,0-1-12 16,1 1 17-16,0 0-11 0,0-1 11 0,0 0-4 15,-2 1-1-15,2-1-4 0,0 1 4 0,0-2 2 16,-2 1-5-16,2 1-1 0,-2 0 2 0,-2-2 2 16,2 3 1-16,0-2-5 0,-3 0 4 0,-1 1-2 0,2-1-2 15,-1-1 2-15,4 1-3 0,-3 1-2 0,0-3 4 16,2 2 1-16,-2-1-5 0,4 1 3 0,-2 2 2 16,0-2-5-16,0 2 9 0,0-1-1 0,2 0 0 0,-2 0-6 15,2-1 8-15,-5 3-9 0,4-4 3 0,0 3 9 16,0-1-11-16,-1-1 6 0,0 1-10 0,-2 0 11 15,2 1-3-15,-2-1 1 0,1 2 3 0,-2-2-8 0,0 0 6 16,4-1-8-16,-4 3 8 0,0-2-1 0,2-1-9 16,1 2 11-16,-2-3-6 0,3 1 2 0,-1-1-5 15,1 3 7-15,-1-3 1 0,3 4-3 0,1-3 6 0,-1 2-4 16,1-2-5-16,-1 2 4 0,0 0 3 0,-1-2 1 16,3 0-5-16,-3 2 6 0,0-2-6 0,0 0 2 15,-2 0-2-15,5 2-2 0,-3-2 4 0,-2-1-7 16,2 3 3-16,-2-2-4 0,1 1 2 0,1 0 3 15,-2-1 6-15,0 1-2 0,1-1-8 0,-1-1 5 0,2 2 0 16,-3-1-3-16,3-1 4 0,-2 2 1 0,1-2-5 16,3 1 1-16,3-1-1 0,-2 2 6 0,0-3-4 15,1 3 5-15,-1-3-2 0,4 3 1 0,-4 0 4 16,1-2-5-16,-1 1 8 0,-1 2-5 0,-1 1 3 0,0-3-6 16,-1 3 1-16,-2-3-3 0,-2 2 0 0,1 1 5 15,-4-1-3-15,-2 1-4 0,0-2 0 0,-3 1 1 16,-1-1 2-16,-1 2 1 0,-3-2-1 0,-2 2-4 15,1 0 2-15,-3 0 4 0,0 0 0 0,-1 0 0 0,-2 2-3 16,0-2-1-16,-1 1-1 0,1-1 4 0,-1 1-4 16,-1-2-3-16,1 1 3 0,-1-1-3 0,-1 2-6 0,0-1 9 15,2-1-1-15,-2 1 6 0,0-2-3 0,-2 4 2 16,2-2 1-16,0 1-3 0,0-4 13 0,0 5-6 16,-1-4-2-16,1 2-5 0,-2 2 5 0,1-4-5 0,1 2 2 15,0 2 6-15,0-1-6 0,0-1-1 0,0 1-1 16,0 0 7-16,0-1-4 0,0 0 4 0,0 0-4 15,-2 0 1-15,2 0 0 0,0 0 0 0,2 0 4 0,-2 0-13 16,0 0 7-16,-2 0-4 0,2 0 2 0,2 2-5 16,-2-4 0-16,0 2-5 0,0-1-15 0,0 0-14 15,0 0-21-15,1 1-30 0,-1 0-52 0,-1-2-47 16,1 2-74-16,0 0-111 0,0 0-107 0</inkml:trace>
  <inkml:trace contextRef="#ctx0" brushRef="#br0" timeOffset="84560.8687">13429 15179 2074 0,'0'-1'24'0,"-2"0"21"0,2-1 18 0,4-3 16 15,-6 5 14-15,4-2 16 0,-2 2 9 0,0-2-2 0,0 2-10 16,0 0-15-16,0 0-1 0,0-1-16 0,0 2 4 16,0-1-11-16,0 0-2 0,2 0 1 0,0 0-16 15,-1 0-5-15,-1 2-19 0,2 0 2 0,-2-2-22 0,2 0-3 16,-2 2-6-16,3 1 0 0,-2-3 6 0,-1 0 0 16,5 2 12-16,-1-2-3 0,0 1 12 0,5 0 1 0,-2 0-1 15,1 0 2-15,2 0-1 0,0-1 2 0,2 0-8 16,1 1 5-16,-1-1-10 0,1 0 7 0,4 3 5 15,-3-2 3-15,3-1 0 0,1 3-5 0,-1-2 7 0,0 0-5 16,1-1 5-16,-1 2-5 0,-1-4 0 0,2 2-5 16,-4 0-1-16,2 0-4 0,-2 0-6 0,0 0 0 15,-1 0 0-15,2 0-4 0,-3 2-4 0,3-1 6 0,-2-1 4 16,3 0 3-16,-3-1-1 0,2 1 0 0,1 0 0 16,0-2 5-16,1 2 1 0,-3-1-7 0,2 0-2 0,0 1-2 15,-2 0 4-15,4-3 0 0,-6 3-4 0,2 0-4 16,1 0-7-16,-1 0 4 0,-1 0 1 0,0 0 7 15,-1 0-2-15,1 0 1 0,1-1 6 0,-1 1 2 0,0-2 11 16,0 1-9-16,0 2 1 0,3-1-2 0,-3 0-2 16,2 2-3-16,-3-1-3 0,1-1-1 0,0-1-11 0,0 1 14 15,-2-2-9-15,-1 2-4 0,2 0 6 0,-1 0 0 16,0-1-2-16,0 1 4 0,0 0 2 0,2 0-9 16,-2 0 5-16,2 0 2 0,1-1-1 0,-1 1 3 0,1-1 1 15,0 0-3-15,2-1 3 0,-4 1 2 0,6-1-3 16,-5 2 8-16,-1 0-10 0,6 0 6 0,-6 0-4 15,2 0 5-15,-1 0-4 0,0-3 2 0,1 3 7 16,0-2-9-16,-1 2 2 0,1 0-3 0,-1 0 6 16,-2-2-11-16,3 0 4 0,-1 2-6 0,-3-1-5 0,3-1 6 15,0 1-6-15,1 0 1 0,-3-2 4 0,3 0-2 16,1 2 3-16,-3-3 4 0,1 2 0 0,0 0 2 16,-1-3 3-16,-1 5-3 0,2-3-8 0,-5 2 10 15,0 1-3-15,-2-3 3 0,2 2-1 0,-7 1-15 0,6-1 14 16,-6 1 1-16,1 0-1 0,0 0-6 0,-2 0-3 15,0 0 4-15,1 0-8 0,-1-3 15 0,-1 6-10 16,2-6-9-16,-2 6 11 0,1-3 1 0,0 0-6 16,0 0 6-16,0 0 3 0,0 1-6 0,0-2-8 0,0 2-5 15,0-1-36-15,0-1-22 0,0 1-40 0,0 1-58 16,0-1-57-16,-4 0-66 0,3-1-66 0,-1 1-79 16,-3 1-91-16</inkml:trace>
  <inkml:trace contextRef="#ctx0" brushRef="#br0" timeOffset="88565.538">5483 13612 2507 0,'0'0'1'16,"-2"2"2"-16,2-4-6 0,2 2 1 0,-2 0 1 16,0 2-6-16,0-2 1 0,0 2-4 0,0-1 1 15,1 1 5-15,-2-2 8 0,1 2-7 0,-2-1 6 0,2-2 1 16,0 2 4-16,0-1-1 0,0 2-6 0,0-1-7 15,0 0-2-15,2 0 5 0,-1 1-9 0,1 3 9 0,-1 0-4 16,3 2 6-16,-3 4 1 0,4-1 1 0,-3 2-1 16,1 1 3-16,2-1 0 0,1 2-5 0,0 0 1 0,-1-4 0 15,3 2 2-15,-2-1 1 0,2 0 0 0,-2 1 3 16,1-2 6-16,-2 0-2 0,2 3 7 0,-2-2 1 16,0 1 1-16,0 0 4 0,-1 1 1 0,3 0 0 0,-1-2-4 15,0 3 7-15,-1-2-4 0,0 1-1 16,-2-1-6-16,3-1-2 0,0 0 2 0,-1-2-7 0,0 2 0 15,0-3-1-15,1 2-7 0,2-3 2 0,-2 0 4 16,1 1-3-16,-1-1 0 0,2 2 1 0,0-1-1 0,0-1 2 16,0 0-2-16,2 1 0 0,0 1 0 0,1 0 0 15,0-1 0-15,0 2-3 0,1-3 8 0,0 0-9 16,1 0 2-16,-1-2 8 0,1 0-12 0,-3 0 5 0,2 0-2 16,-1-2 1-16,-1 1-4 0,1-2 8 0,-2 1-2 15,-1 0-8-15,1-1 13 0,-1 0-7 0,-1 0 1 16,-1 1 5-16,2-3-4 0,0 2-1 0,-2-1 5 15,2 1-4-15,0 0 0 0,0 0 4 0,0-1 4 0,0-1-5 16,1 0 1-16,1 2 2 0,1-1-1 0,0 0-1 16,0-1 1-16,0 1 2 0,3-1-7 0,-1 2 2 0,3-2-1 15,-2 0 1-15,0-2 1 0,1 2-2 0,0 0 1 16,-2 0-4-16,2-1 5 0,0 0-3 0,-1 0 0 16,0-1-3-16,2 2-7 0,-3 0 7 0,1 0 0 0,-3 0-2 15,2-3-4-15,1 3 3 0,-3 0 3 0,0-1-1 16,0 0 8-16,-1-1 4 0,2 1-11 0,-1-1 0 15,1 2 6-15,0-3-5 0,-2 1 4 0,3 0-1 0,-1 2-5 16,-1-2-1-16,3 0 8 0,-1-1 3 0,-1 0-7 16,1 1 1-16,0 0-3 0,1-1 10 0,2-1-5 15,-2 0-4-15,-1 0 1 0,4 1-4 0,-4-1 8 0,4-1 5 16,-1 3 0-16,0-3-8 0,-2 2 12 0,5-1-2 16,-2 1 6-16,-1-1 2 0,1-1-7 0,1 2 2 15,1-3 1-15,-2 2-2 0,2-1-1 0,0 0-5 0,-1 1 1 16,0-1-10-16,0 0 12 0,-1 2-7 0,2-1-1 15,-3-1 1-15,0 1-2 0,0 1-2 0,1-2-1 16,-1 2 7-16,1 1-9 0,-1-3-3 0,3 1 4 0,0 1 1 16,-3-2-2-16,1 2 4 0,-1-1 1 0,3-1-2 15,-3 2-2-15,-1-1 6 0,0 1-4 0,2 0-4 16,-4-1 3-16,2 3-3 0,0-2 0 0,-1 0 0 0,-3 0 4 16,3 1-4-16,-3-1 5 0,1 2 1 0,0 0-6 15,1-1 6-15,-3 0 0 0,0-1 0 0,3 3-3 16,-1-3 3-16,0 1-3 0,2 2 3 0,-2-3 0 15,0 1-1-15,2 0-1 0,2 1 3 0,-1-1 0 0,-2 0-2 16,4 2-7-16,-1-2 7 0,0-1 4 0,4 3-2 16,-2-2-7-16,1 0 5 0,0 1-4 0,3-1 4 0,0 0 2 15,2-1-2-15,-3 3 1 0,4-2-1 0,-2 1 2 16,1 0-5-16,-2-2 4 0,2 2 3 0,0-1-8 16,1 0-1-16,-3 0 0 0,2-1-1 0,-2 2 2 0,2-1 1 15,-1 0 1-15,-2 0-5 0,1-1 13 0,0 1-7 16,-1 0-4-16,-2 0 8 0,1-1-5 0,-2 0 6 15,2 0-6-15,-1-1 1 0,-1 3-2 0,4-3 4 0,-2 1 3 16,1-1-6-16,1 2 3 0,0-3-6 0,0 3 5 16,2-2 1-16,0 0-6 0,1 2 0 0,0 1 3 15,-3-3-4-15,2 3 4 0,0-3 0 0,1 3-3 16,-2 1 2-16,0-1 4 0,-1 0-1 0,2-1-2 0,-3 2 1 16,2 0-1-16,-1 0 3 0,0 2-4 0,-1-2-2 15,1 1 1-15,-3 0 2 0,2-1-3 0,-1 1-2 16,2-1 2-16,0 0 2 0,-4 2 2 0,4-2-2 0,0 1 1 15,-3-1-7-15,3 0 6 0,-2 0-1 0,0 0 7 16,0 0-8-16,-1-1 1 0,-2 2 5 0,1-1-6 16,-1 0 11-16,0 0-11 0,0 0 6 0,-2 0-3 0,1 0 3 15,0 1 0-15,1-2-7 0,-1 1 7 0,-3 0-8 16,4 0 8-16,-2-1-1 0,0 1-2 0,0 0 0 16,0 0 3-16,-2 0 3 0,4 0-3 0,-1 0 0 0,-4 0 0 15,3 0 2-15,-1 0-8 0,-1 1 3 0,1-1-3 16,-1 0 3-16,0 0-8 0,2 0 6 0,-3 1 4 15,1-1-5-15,0 1 9 0,1-1-6 0,-1 2-2 16,-1-2-1-16,-1 2 8 0,1-1-5 0,2-1 0 0,-5 2 2 16,4-2-9-16,-4 0 9 0,1 2 1 0,-1-2-1 15,-1 2-2-15,-2-2-2 0,1 0-7 0,-1 1 7 16,2-1-1-16,-3 2 2 0,1-1-3 0,1-1 4 0,2 2 0 16,-3-2 0-16,2 2 0 0,0-2-6 0,3 0 8 15,-3 0-5-15,3 3 6 0,0-1-5 0,-1-2-1 16,1 2 3-16,3 0 2 0,-5-1 1 0,4 2-6 0,0-2 1 15,-2 2-4-15,1-3-2 0,0 2 7 0,-1 0 1 16,1-1 3-16,-2 1-5 0,0 0 2 0,2-1-3 16,-3 1 2-16,4-1 5 0,-5 1 1 0,1 0-7 0,-1-2-4 15,2 3 3-15,-4-1 9 0,0 0-4 0,1 0-4 16,-1 0 4-16,-1-1-7 0,-1 1 5 0,1 1 7 16,2-3-4-16,2 4-8 0,-1-3 7 0,0 3 2 0,0-3-4 15,-1 1-3-15,3-2 2 0,0 4-4 16,-4-3 8-16,2 1-3 0,-2-2-2 0,1 2 1 0,-3-1 4 15,4 1 1-15,-5-2-4 0,2 2 8 0,-2 1-9 16,2-3 5-16,0 0 1 0,-2 2-3 0,3-1-2 0,-1 1 0 16,0-2 3-16,1 2-5 0,0 0 0 0,-1-2 2 0,1 2-3 15,1-1 3-15,-3 1 0 0,1 0-1 16,0-1 1-16,3 2-2 0,-4-1 5 0,3 0-4 16,-1 0 1-16,1 1 0 0,0-1-2 0,0 1 6 0,1 0-3 15,-3 0-2-15,1-2-3 0,0 2 6 0,0-1 1 16,-1 0 2-16,0 0-7 0,0-1-1 0,1 2 3 15,-3-2 0-15,2 2 3 0,0-3-6 0,-1 2 2 0,1 1-4 16,0-1 6-16,2 1 4 0,-2-1-8 0,2 0 0 16,-2 1 0-16,-1-1 1 0,4 1 4 0,-5-1 1 0,4 2-2 15,-4-3-2-15,2 1-1 0,-1 0 5 0,4 1-1 16,-2 0-2-16,-1 0-3 0,2-1-3 0,-3 2 4 16,4-1 2-16,-2 0 3 0,1 1-4 0,1-2 2 15,-3 1-1-15,4 1-1 0,-4-1 7 0,3 0-6 0,-3-1-2 16,2 1 4-16,-2-1 1 0,1 2-5 0,1-2 5 15,-2-1-1-15,-1 4-3 0,4-3-1 0,-3 0 0 16,0 1-1-16,-1-1 5 0,1 1-2 0,3 0 0 16,-5-1 1-16,0 2-5 0,2-3 4 0,-2 1 0 15,0 1-2-15,1-1-2 0,-1 1 5 0,1-1 1 0,-1 0-9 16,1 0 9-16,-1 1-2 0,0-1-2 0,-1 1 2 16,4 1 2-16,-1-1-3 0,-1 0-2 0,1-1 4 15,0 3 2-15,0 0-3 0,-2-3 5 0,2 3-4 0,0-1-1 16,0 1-3-16,-1-2 5 0,0 2 1 0,3 0-2 15,-2-1-2-15,-2 1-4 0,3 0 2 0,-1-1 1 16,-2 0 9-16,0 1-7 0,0-1-2 0,1-1-1 16,-3-1 3-16,2 2 3 0,1-1 3 0,0 0-6 0,-3-1-3 15,3-2 2-15,-4 4 4 0,3-1 0 0,-2 0 1 16,1-3-5-16,0 3-5 0,-1 1 6 0,-1-2-3 16,2 0 10-16,0-1-10 0,-2 2 2 0,0-1-2 0,1 0 4 15,-1 1 4-15,2-1 1 0,-2 0-1 0,1 1-8 16,-1 0 12-16,2-2-11 0,-2 2 4 0,2-1 6 15,-1 1-5-15,-1-1 0 0,3 1 1 0,-2 1-1 16,1-1-10-16,0 1 11 0,-1-1-2 0,1 1-8 0,1-3 9 16,0 3-2-16,-3-3-2 0,2 2-1 0,0-1 8 15,1 0-4-15,-3 2 4 0,0-3-1 0,0-1-5 16,1 4-2-16,-1-3 4 0,2 2 1 0,0 0-5 16,-2-2 5-16,0 4 2 0,0-3-5 0,0 0 6 0,0 2-6 15,0-3 5-15,1 2-8 0,-2-3 7 0,1 3 0 16,0-1-8-16,0 0 12 0,0 0-11 0,0-2 3 15,0 1 0-15,0-1 2 0,0 2 5 0,1-2-5 0,-1 0 1 16,-1 0 0-16,2-2-1 0,-1 4-1 0,3-2 2 16,-3-2 4-16,0 2-12 0,-3 0 5 0,3 0 2 15,0 0-18-15,0-1-6 0,-1-1-5 0,1 2-27 16,0-2-16-16,0 2-25 0,0 0-36 0,0-2-45 0,-4 1-46 16,3 1-53-16,-4-2-70 0</inkml:trace>
  <inkml:trace contextRef="#ctx0" brushRef="#br0" timeOffset="100097.6534">12416 12916 2289 0,'0'-4'7'0,"-2"3"24"16,0-5 14-16,2 5 16 0,-1-2 1 0,1 1 4 16,-4 1-3-16,4-1 3 0,-1 4-9 0,1-2-21 0,-2 0-6 15,2 0-11-15,0 0 11 0,0 1-1 0,2-1 5 16,-2 1 5-16,0-1-1 0,0 0 2 0,1 1-2 16,-1-1 5-16,0 0-7 0,2 0 3 0,-2 0 1 0,0 0-3 15,0 0 7-15,0 3-10 0,-2-3 0 0,2 1-12 16,0-1 0-16,-1 0-11 0,1 0-2 0,0 3-9 15,0-3-3-15,0 1 4 0,0-1-8 0,1 2-3 0,-1-1-7 16,0 0 6-16,2 2-3 0,0 1 5 0,-1 1 1 16,3 0-4-16,-1 4 7 0,2 1 8 0,4 4 0 0,0-1 5 15,-1 4 0-15,5 2-3 0,0-2-2 0,-2 3 4 16,3-1-2-16,-3 0-2 0,1-2-1 0,0 0-2 16,-1 0 0-16,0-2 3 0,0-2 3 0,-5 0-3 0,5-3 0 15,-1 1 0-15,-4-3 2 0,1 2-7 0,2 0 6 16,-3-4 0-16,1 2-7 0,-3 1 3 0,0-4 3 15,1 0-4-15,-1-2 4 0,-3 1 5 0,1-1-5 16,-2-3 5-16,0 0-1 0,0 2 3 0,-2-2 2 0,1 0 2 16,1 0-1-16,0 0 5 0,-2 0 14 0,2-2 11 15,0 2 13-15,-2-2 5 0,0 1-3 0,0-1-2 16,1-2 0-16,-3-1-5 0,3-1-14 0,-4 0-19 0,-2-5-8 16,1-1-10-16,-1-2-3 0,0-1 1 0,-1-4-3 15,-2-1-3-15,1-1-3 0,1-1 3 0,2 0 3 16,-2-1-5-16,-3 0 2 0,1 1-2 0,2 1 8 0,-2 1-12 15,2-1 9-15,0 1 2 0,-2 2-5 0,4 1 8 16,-2 0-4-16,2 0 1 0,1 1-10 0,-1 0 13 0,-1 2-6 16,6-1-1-16,-2 3-2 0,1-1-4 0,2 1 2 15,2 1-7-15,1 1 13 0,-2 2 2 0,3-1-5 0,0 1-3 16,2 2 4-16,-2 1-4 0,2-1 5 16,0 2 7-16,-1 1-10 0,4 1-3 0,-2-1 6 0,2 3-5 15,1 0-5-15,1 3 5 0,-2 1-4 0,1 0-1 16,1 2 3-16,-1 1-2 0,2 1 5 0,-3 2 5 0,1 2 2 15,0 0 3-15,0 0 2 0,-1 3-1 0,-1-1 1 16,1 0-1-16,-1-2-1 0,-3 1-1 0,-2-1 5 16,2-1 1-16,-4-1-5 0,1 1 7 0,-2-4-9 0,0 0 7 15,-2 1 4-15,1-4 1 0,-3 3-2 0,3-2-2 0,-4-1 4 16,2 0-8-16,-2 0 7 0,-2-2-9 16,0 3-19-16,1-2-14 0,-3 1-36 0,1-1-15 15,1-1-39-15,1 1-33 0,-3-1-38 0,1 0-41 0,3-2-39 0,0 1-54 16,2-1-34-16</inkml:trace>
  <inkml:trace contextRef="#ctx0" brushRef="#br0" timeOffset="101287.0222">12803 12884 1119 0,'6'-1'29'0,"-3"0"17"0,1-2 23 0,-3 3 23 16,1 2 8-16,-2-4 9 0,0 2 5 0,0 0 1 15,0 3-25-15,0-2-22 0,0 0-20 0,0 3-15 0,0-1-7 16,0 2-9-16,0 0-8 0,0 3 3 0,0-1-3 16,1 2 0-16,-1-2 3 0,2 0-10 0,0 0-2 15,2 1 2-15,-1-4 5 0,2 1-6 0,0 0 1 0,0-2 5 16,-1 0-4-16,4 1 1 0,-2-2 4 0,2-2 2 16,0 0 0-16,2 0-3 0,1 0-3 0,2-4 8 15,-1-1-4-15,2 2-4 0,0-2-1 0,1-4-4 0,0 4-4 16,-2-3 5-16,0 1 3 0,-2 0-11 0,-3 0 5 15,3 0 11-15,-5 2-6 0,-1-2 6 0,0 2 9 16,0 0 10-16,-2 1 21 0,-2-2 17 0,-1 1 4 0,0 1-10 16,0-2 14-16,-1 2 9 0,-2-3-3 0,-2 2-16 15,-2 0-16-15,2-2-13 0,-2 2-5 0,-1-2 1 16,2 2-8-16,-3-2-7 0,0 0-12 0,1 1 8 0,2 1-14 16,-2 0-2-16,0-2-5 0,4 5-13 0,-1-2-7 15,1 1-17-15,3 0-14 0,-1-2-18 0,1 1-3 16,1 0-19-16,0 0-13 0,1 0-2 0,1-1-5 15,-1 2 1-15,3-2 7 0,1-1 15 0,2 0 3 0,-1 1 21 16,2 0 15-16,1-2 15 0,0 3 11 0,-1-1 9 16,0 2 15-16,0-2 5 0,-1 1 5 0,-2 2-4 0,-2-1 7 15,2 0 10-15,-3 3 24 0,-2-1 12 0,0 0 38 16,0 1 10-16,0-2 19 0,0 1 21 0,-2 0 7 16,2 1-13-16,-1 0-27 0,-1 0-13 0,0 0-36 15,1 1-8-15,-4 0-16 0,2 1-23 0,-2 0-9 0,5-2 3 16,-1 0-6-16,-1 3 4 0,2-3-8 0,0 2-6 15,2-2 0-15,-1 2 7 0,1-1-6 0,1 2 2 0,0 1 2 16,2-2 1-16,-2 1 7 0,3 2-3 0,1-1 0 16,2 2 3-16,-3 0-3 0,4-1 2 0,1 2 2 15,-2-1-2-15,4 1 3 0,0 1 2 0,-1-1-3 0,2 0-5 16,1 0 5-16,0 1-1 0,2-1 6 0,-4 0-5 16,2 0-1-16,0 0 0 0,2 0 6 0,-5-1-3 15,2 0 2-15,-2 1-4 0,-2-2-11 0,-2 0 14 0,0 1-5 16,-1 0 2-16,-1-3-2 0,-1 1-1 0,-5-3-1 15,0 2 5-15,1-1 11 0,1-2-9 0,-4 2 4 0,1 0-1 16,1-2 6-16,-2 0 5 0,0 3 4 0,2 0 0 16,-1-1 1-16,-1 1 0 0,-2-1-2 0,2 0 3 15,1 1-10-15,-4-1 3 0,2 1-1 0,-1-1-10 0,1-2-3 16,0 3-10-16,1-3-5 0,1 0-27 0,1-3-23 16,0 3-42-16,-5-2-37 0,5-1-27 0,-1 1-25 0,-2-3-13 15,1-1-16-15,0-1 6 0,-1-3 20 0,0-1 28 16,3-2 28-16,0 0 35 0,2-3 17 0,1 0 28 15,-2 1 24-15,3-1 21 0,0-1 20 0,1 2 13 0,-2 3 17 16,2-1 11-16,-2 4 24 0,0 0 8 0,0 1 13 16,2 0 3-16,0 1-5 0,-1 2 15 0,0 0 0 0,0 1-3 15,1 0-2-15,-2 1-14 0,2 1-11 0,-3 1-7 16,0-1-7-16,2 2-19 0,-4-1-11 0,0 2-10 16,1-1-9-16,3 3-3 0,-1-2-1 0,-2 3-2 0,3 0 0 15,0 0 6-15,3 2-2 0,0 1 6 0,0 2-4 16,-2-2 0-16,3 3 3 0,2-2 5 0,-2 3-7 15,1-1 1-15,-1 0-5 0,1-3-3 0,-1 3 4 0,0-4-6 16,1 1-1-16,-3-1-1 0,1-1 5 0,-1-2 1 16,-1 1 3-16,2-4-5 0,-3 3-5 0,-3-1 5 15,1-2-7-15,0 0-2 0,-1 0 0 0,1-2-28 0,-4-1-15 16,1 3-4-16,2-4-10 0,1-1-17 0,-2 0-6 16,0-3 3-16,0 0-8 0,0-3 27 0,1-2 13 15,1-2 11-15,0 0 4 0,-2-5 20 0,1 3 14 16,-1-5-5-16,0-1 18 0,2-2 3 0,-2 2 18 0,0 0 20 15,0 1 21-15,0 1 28 0,-2 2 9 0,2 4 13 16,-1 3 5-16,-1 3 11 0,0 1-15 0,1 1-23 16,1 4-17-16,0 1-28 0,0-1-10 0,0 3-16 0,0 0-15 15,1 0-22-15,-1 0-4 0,0 3-2 0,2-2-6 16,0 1 3-16,-2-1-7 0,0 0 4 0,1 4-1 16,-1-1 9-16,3 2-1 0,1 0 4 0,-3 5 4 0,7-1 1 15,-3 3 5-15,1 2-2 0,0 2 1 0,4 0-2 16,-2 0 1-16,1 0 1 0,-1 0 1 0,1-2 5 15,1-1-12-15,-2-2 7 0,3-2-1 0,-5-3-1 0,1 1 1 16,-1-2-9-16,-3-3-19 0,3 1-24 0,-3-1-30 16,1-3-18-16,-4 0-41 0,0 0-14 0,0 0-34 15,-2 0-29-15,0 0-31 0,-1-3-23 0</inkml:trace>
  <inkml:trace contextRef="#ctx0" brushRef="#br0" timeOffset="102294.7675">13461 12449 1744 0,'-10'-8'10'0,"0"-1"10"16,-4-3 7-16,5 0 7 0,-6 1 9 0,0 1 5 16,-4 1 4-16,1-1 9 0,-2 1-6 0,-4 0 7 0,0 0 2 15,-1 1 4-15,-4 0 1 0,3-1-5 0,-6 1-4 16,0 1-5-16,1 2-4 0,-3 0-11 0,0 1-5 16,-2 1-14-16,-4 2-1 0,0 2 1 0,0 1 3 0,-2 1-1 15,3 1-2-15,-4 2-2 0,2 0-4 0,0 2 7 16,0 1-4-16,3 3 0 0,-2-1-3 0,4 1 2 15,-3 2 7-15,4 0-2 0,0 1 10 0,-2 2-11 0,3 2 5 16,-4 0 2-16,2 4 10 0,-1 0 2 0,1 0 0 16,-3 3 3-16,4 0-8 0,0-1 11 0,-2 3-4 15,4 0 0-15,0 0-8 0,1 1 4 0,2 0-2 0,0 3 0 16,0-3 0-16,3 4 10 0,1 2-4 0,0-2-3 16,3 4 3-16,3 1-12 0,2-1-3 0,2 1-4 15,2 4 4-15,4-2-14 0,4-1 6 0,4 0 2 16,2-3-5-16,5 3 6 0,3-4-1 0,2-2 0 0,5-4-5 15,3 3 1-15,2-1 4 0,4-4-8 0,4 1 8 16,4-1-3-16,1-1 0 0,5-1 1 0,4 0-8 16,3-4 7-16,0 1-13 0,5-3 2 0,3-2-2 0,1 0-1 15,3-3-2-15,-1-2 0 0,1-2 3 0,3-2-4 16,3-1 6-16,-1 0-2 0,3-7-2 0,4 2 1 16,-3-4-3-16,4-3 3 0,1-2 1 0,-5-1-10 0,1-4 8 15,-3-2-3-15,-2-1-2 0,0-2-6 0,-2-4-5 16,-3 1 4-16,-2-2-9 0,2-4 2 0,-2 0-12 0,-3-2 5 15,2 0-8-15,0-2-9 0,-1-3 6 0,0-1-6 16,-1-2 2-16,0 2 1 0,-1-7 2 0,-2 2-1 16,-1-2 12-16,-1-1 8 0,-4-3 5 0,0 1-4 15,-5-1 7-15,2 0 7 0,-9 2-4 0,-1-2 2 0,-6 1-2 16,-2 2 2-16,-3-1-5 0,-4 4-7 0,-6-4-2 16,-3 6-13-16,-6-2-11 0,-5 3-6 0,-2-2-14 15,-9 4-6-15,-5 0 1 0,-4 1-2 0,-6 3-4 0,-4-1 6 16,-7 2 2-16,-3 2-4 0,-6 0-6 0,-4 3 5 15,-5 0-5-15,-5 2 3 0,-3 0 3 0,-3 5-5 16,-2 0 1-16,-3 0 4 0,2 4 7 0,-3 0-5 0,4 1 1 16,-1 3 8-16,2-1 1 0,1 4 2 0,2-1-10 15,2 3-22-15,1 2-4 0,4 2-26 0,1 1-34 16,2 1-45-16</inkml:trace>
  <inkml:trace contextRef="#ctx0" brushRef="#br0" timeOffset="109172.6747">7345 15124 2824 0,'-5'-3'4'0,"-2"-1"2"15,-2-1-5-15,5 4 5 0,-6-1-7 0,-4 1 5 16,1 4-2-16,2 1-4 0,0-2-2 0,0 3-7 0,-1-1 13 16,4 2-5-16,-2-1 10 0,2-1-5 0,-1 1 8 15,1-1 0-15,0 0 2 0,3 0 3 0,1 0-3 0,-1 0-1 16,1 0-5-16,1 1-3 0,0-2-2 0,1 1-1 16,-1 1 6-16,0-1-1 0,-2 2-10 0,1-1 5 0,-1 1 2 15,0 2 2-15,-1-3-2 0,1 3 4 0,-4 0-6 16,1 0 6-16,-2 1 13 0,2-1 5 0,-4 0 2 15,2 1 9-15,-2 2 3 0,-1-1 9 0,2 1 0 0,-5-2 2 16,2 2-7-16,-2 2-8 0,-2-3-2 0,0 5 1 16,-1-5 4-16,0 2-1 0,0-1 1 0,0-1 1 0,1 0 8 15,1-3 3-15,1 1 6 0,1-1-7 0,3-3-8 16,0 1-10-16,1-3 1 0,3 1-4 0,0 1-8 16,-3-1-6-16,4-2-8 0,-1 2 1 0,2-2-1 0,-3 2-2 15,1-1-3-15,-2 2 4 0,1-1-6 0,-1 1 2 16,1 0 0-16,-2-2-3 0,-2 3 3 0,2 0 0 0,-1 0 0 15,-1 0 0-15,-1-1-2 0,1 1 2 0,1 0-1 16,-1-1 7-16,0 2-4 0,-3-1 1 0,2-1 0 0,0 1-8 16,-1 1 5-16,-2-3 5 0,1 4 5 0,-4-3-8 15,1 1 7-15,1 2 11 0,-2-2-2 0,1-1 13 0,0 1-4 16,-2 2 3-16,1-2-2 0,-2 1 0 0,1-2-7 16,-2 3-6-16,-3-4-7 0,1 3-8 0,-4 1 7 15,1 0-12-15,-2-1-2 0,-2 1 7 0,-4 1-2 0,3-1 1 16,-3 0 9-16,-1 0-1 0,-1 1-4 0,-1-3 9 15,1 4 2-15,0-3 0 0,-2 0 1 0,1-1-4 0,1 1-3 16,0 0 2-16,0-2 2 0,0 0-4 0,2 1-3 16,-2-1-3-16,1 0 3 0,-2 0-3 0,1 0 4 0,0 1-1 15,0-2 2-15,-3 1-5 0,1 0 3 0,1-3-4 16,0 3-6-16,0-2 7 0,3 0-4 0,-2 0 1 16,3 0 1-16,1-2 3 0,1 0-3 0,1 0 0 0,2 0 3 15,-2-2-1-15,1 0-5 0,1 0 3 0,1-1 1 16,1 0-2-16,1-1 1 0,3 1 5 0,0-2 0 0,5 3-8 15,0-3 9-15,0 1-7 0,2-2-9 0,3 2 5 16,1-1 0-16,-3 0-7 0,5-2 2 0,-3 2 3 16,4 0-6-16,1-3 3 0,0 1 3 0,1 2-4 0,0-2 4 15,0 2 2-15,3-1-2 0,0 0 4 0,1 2-7 0,-1-1 8 16,2 2-3-16,1 1 4 0,-1-2-8 0,1 0 3 16,-2 2 4-16,4-1-5 0,0 1 11 0,0 2-7 15,-2-2-2-15,1 0 5 0,1 1 3 0,0-1-1 16,-2 0-2-16,2 1 5 0,-2-1 1 0,1 1-2 0,-1 0-3 15,1-2-4-15,1 3 1 0,-2 0 4 0,0-3-1 0,1 3-9 16,1 0 2-16,0 3-1 0,0-3 5 0,0 0-4 16,0 0-9-16,1 3-1 0,-1-1-6 0,2 0 12 0,-2 4-6 15,0 1 3-15,-2 5 1 0,1 0 1 0,-1 5 11 16,-1 3-3-16,0 0 3 0,1 3-4 0,-2-2 3 16,2-3-1-16,1-2-6 0,-1-3 8 0,0-2-4 15,2-3 4-15,0-3-1 0,-1-1 4 0,1-2-9 0,0 1-1 16,0-3-1-16,0 0-5 0,0 0-11 0,0-1-13 15,0-1-1-15,0 1-10 0,0 0 8 0,0-1-10 0,-2-3-9 16,2 0 4-16,-1 0 7 0,-1-4 10 0,2-1-4 16,-3-1 15-16,1-2 2 0,-1-1 11 0,0-1 11 0,-3 1 1 15,3-3 2-15,-2 3 2 0,2 0 2 0,-2 0-2 16,1 2-8-16,1 2 3 0,2 0 3 0,-1 3-7 16,2 1 1-16,0 1 1 0,0 0-4 0,0 2-2 0,2 0 5 15,-2 1 0-15,3 0 0 0,-3 0 3 0,3-1-5 16,2 1-1-16,-2-1 4 0,0 3 0 0,4-2 1 0,0 0-3 15,0 0 3-15,2 1-4 0,2 0 6 0,0 0 1 16,1 1 1-16,2 0 0 0,0 0 0 0,0 0-2 0,0 0-2 16,4 0 2-16,-4-3-2 0,5 2 4 0,-3-2-3 15,3 1 4-15,-1-2-1 0,0 0-1 0,1-3-1 0,-1 2 4 16,0-2-2-16,0-2 0 0,-2 0 0 0,-2 2-5 16,0-3 2-16,-4 0 1 0,0 3 2 0,-1 0 0 15,-5 3 3-15,0 0 3 0,-1 0 7 0,-3 2-7 0,1 2 6 16,-1-2 2-16,0 2 0 0,-1 0 5 0,1 0-8 15,-2 0-5-15,2 0 0 0,0 0 0 0,0 0-1 0,-1 0-2 16,1 0-1-16,0 0-2 0,-2 0 1 0,2 0-5 16,0 0-1-16,0 0-17 0,0 0-31 0,2 0-25 15,-2 0-32-15,0 0-46 0,0 0-45 0,0 0-45 0,0 0-65 16,0 0-62-16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0:37:52.359"/>
    </inkml:context>
    <inkml:brush xml:id="br0">
      <inkml:brushProperty name="width" value="0.05292" units="cm"/>
      <inkml:brushProperty name="height" value="0.05292" units="cm"/>
      <inkml:brushProperty name="color" value="#FF0000"/>
    </inkml:brush>
  </inkml:definitions>
  <inkml:trace contextRef="#ctx0" brushRef="#br0">10574 5017 2380 0,'-8'-2'24'0,"2"-5"23"0,-1 4 21 15,0-4 16-15,2 3 11 0,-1 1 1 0,1 3-2 0,3 0 2 16,1 0-30-16,-1 0-23 0,2 2-18 0,0-1-15 16,0 1-19-16,0-2 0 0,0 2 0 0,0 0-5 15,2 1 14-15,-2 2 0 0,3 2-4 0,0-2 7 0,0 4 12 16,0 2 8-16,2-1 8 0,1 1 7 0,-1 1-4 15,0-2-3-15,-2-1 9 0,0 3-5 0,2-4 2 16,-3 1-4-16,3 1-2 0,-1-3 3 0,-1 1-1 16,-1 1 3-16,1-1-1 0,-2-1-2 0,4 1-3 0,-3-2-4 15,1 0 1-15,0 0-3 0,1 0-4 0,0-1 7 16,1-1-7-16,-2-2-3 0,0 3 11 0,-1-2 2 16,3-1-2-16,-4-1-2 0,2-1 8 0,-1 0 2 0,0 0 3 15,2 0 5-15,-4 0 3 0,1-3 5 0,3 2 1 16,0-1 5-16,3-3-5 0,1 1 3 0,3-1-3 15,2-3 3-15,2-1-14 0,3 0-8 0,2-3 0 0,1-4-3 16,3 4 2-16,-1-5-9 0,2 0 0 0,1 0 0 16,0-2 0-16,3 0-1 0,-2-1-8 0,-2 4-1 0,1-3-4 15,-1 2-1-15,-2-1-5 0,-3 4-8 0,-1 0 4 16,-1 1 5-16,-3-1 0 0,-1 4 1 0,-1-2-3 16,-2 2 4-16,0 1 2 0,-3-1-2 0,1 2-2 15,-1 1-3-15,0-2 5 0,0 1-12 0,-3 1-4 16,2 0-22-16,0 0-26 0,-1 2-36 0,-1-2-46 0,0 2-39 15,0 2-67-15,-1 1-74 0,-3 2-86 0,1 0-57 0,-2 2-51 16</inkml:trace>
  <inkml:trace contextRef="#ctx0" brushRef="#br0" timeOffset="1499.9785">9289 6273 1264 0,'-3'-2'11'0,"1"4"9"0,1-4 24 15,2 1 8-15,-2 1 3 0,1-1 4 0,0-2-3 16,0 3 0-16,3 0-7 0,-3 0-6 0,0 2-14 16,3-2 2-16,-3 0 12 0,2 1 16 0,-1 0 8 15,-1-1 19-15,2 1 8 0,-1-1 6 0,-1-1 1 0,2 1 0 16,-2 1-7-16,0-1-13 0,0 0-1 0,2 0-16 16,-4 0-12-16,2 2-5 0,0-1-5 0,0 0-11 15,0-1-7-15,0 0-1 0,0 0-5 0,2 0 4 0,-2 0-1 16,0 2 13-16,3-2 10 0,0 0 16 0,-2 0 8 15,4-2 3-15,-2 2 2 0,2 0-10 0,3 0 5 16,1-1-11-16,1 0-15 0,0-1-18 0,3 2-12 0,0 0-7 16,3 0 4-16,0 0 4 0,1 0-5 0,2-1-6 15,2 2 1-15,1-2 2 0,3 0 6 0,-2 0-6 16,2 1-5-16,0-2 0 0,2 2 0 0,-2 0 9 0,-1-3-7 16,1 1 1-16,-1 2-6 0,-2-2 4 0,0 2-1 15,-1-2 0-15,-3 1 4 0,0-1-8 0,-1 2 3 0,0 0-1 16,0 0 2-16,0 0 2 0,-1-2 4 0,1 2-6 15,-3 0 2-15,5 0 1 0,-3-1 5 0,3 1-6 16,0 0 7-16,-1 0-4 0,3 0 0 0,0 0 3 16,0 0-4-16,1 0 1 0,-2 0-3 0,1 0 1 0,-1 0-5 15,1 0 7-15,-3 0-5 0,2 0 3 0,-1 0-1 16,-3 0-4-16,1 0 6 0,-1 0 2 0,-2 0-4 0,0 0-2 16,2 0 4-16,-2 0-4 0,2 0 5 0,-3 0-3 15,0 0-5-15,1 0 4 0,-3 0 1 0,3 0 0 16,-3 0-2-16,0 0 0 0,2 1-8 0,0-1 14 0,0 0-3 15,0 0 5-15,1 0 7 0,1 0-1 0,-1 0-1 16,-1 0-2-16,0-1 12 0,2 2-9 0,0-1 3 16,-2 1-14-16,2 0 0 0,0-1 2 0,0 2 0 0,-1-1 1 15,-1-1-11-15,1 0 2 0,2 0 3 0,-2 0 5 16,-1 0-5-16,1 0 0 0,-2 0-3 0,1 0 1 16,0 0 5-16,-1 2 2 0,1-2-6 0,-4 0-1 0,3 0 5 15,-2 0-6-15,2 0 10 0,-3 0-1 0,5 0 1 16,-2 0-1-16,1-2 7 0,0 2-2 0,1-3-2 15,-1 3 2-15,2-1-6 0,-1-1 0 0,-3 0 0 16,3 0-9-16,0 1 4 0,0 0 5 0,1-2-3 0,-1 3 3 16,2-2-5-16,1 1 1 0,-1-1-1 0,-2 1 5 15,0-1-1-15,4 2-13 0,-2 0 8 0,-1-2-2 16,1 2 3-16,0 0 1 0,0-1 6 0,-1-1-4 0,3 2-3 16,-1-2 5-16,0 0 0 0,1 0-3 0,-1-1-1 15,1 1-1-15,-2 1 0 0,0 0 0 0,-2-2-3 0,0 2 5 16,2 0-7-16,-5 0 3 0,0-1 2 0,0 2-2 15,0-2 4-15,-2 1-7 0,1-1 5 0,-4 2 2 16,1 0 1-16,3 0 2 0,-1 0-5 0,-3 0-7 0,0 0 1 16,3 0 7-16,0 0 1 0,-1 0-9 0,-4 0 6 15,4 0-2-15,-3 2-1 0,0-2 11 0,-2 1-4 0,2-1-1 16,-2 0 1-16,0 0 4 0,-1 0-7 0,4 0-7 16,-5 2 13-16,1-2-6 0,1 0-1 0,-3 0 1 15,0 0-2-15,2 0 2 0,-1 0 2 0,1 0 0 0,-2 0-27 16,1 0-12-16,1 0-19 0,1 3-18 0,0-3-27 15,1 1-45-15,2-1-46 0,-2-2-58 0,4 0-59 0,2 0-70 16</inkml:trace>
  <inkml:trace contextRef="#ctx0" brushRef="#br0" timeOffset="4487.7891">6109 7007 1777 0,'-7'1'13'0,"-1"1"9"16,2-3 33-16,0 0 18 0,0 1 15 0,1 0 14 0,0 2 11 15,0-2 13-15,-1 1 6 0,5-1 9 0,1 2-28 16,0-1-5-16,0-1-11 0,0 1-1 0,1 0-7 16,-1-1-13-16,3 0-16 0,0 0-11 0,-3 0-6 15,2 3-15-15,-2-3-6 0,1 0-11 0,1 0-2 0,0 0 0 16,-2 0-2-16,0 0-10 0,1 0 1 0,1 0 5 16,1-3 3-16,-3 3-6 0,5-2 3 0,4-1 2 15,-1-4-3-15,6 2 10 0,4-7-6 0,4 3-3 0,2-6-21 16,6-2-36-16,3 0-51 0,0-2-54 0,0-1-77 15,0 4-99-15</inkml:trace>
  <inkml:trace contextRef="#ctx0" brushRef="#br0" timeOffset="4791.1183">7506 6721 3571 0,'0'3'19'16,"-1"-3"24"-16,-3 1 10 0,9-2 1 0,-6 1 6 15,-1 1-4-15,2 1 0 0,0-2 0 0,0 1-21 0,2-1-25 16,-2 2-11-16,0-2-6 0,1 1-3 0,1-1 0 15,-2 0-1-15,1 0 3 0,1 0 1 0,1-3 3 16,0 3 4-16,0-4-4 0,4-1-12 0,4 0-16 16,3-3-25-16,3-2-21 0,9-4-33 0,0 0-47 0,8-1-54 15,1-2-53-15,4 0-60 0,2-2-64 0</inkml:trace>
  <inkml:trace contextRef="#ctx0" brushRef="#br0" timeOffset="5185.3402">9779 6467 1454 0,'0'2'24'0,"2"-2"13"15,-2-2 12-15,3 2 1 0,-3 0 8 0,0 0 5 16,2 2 8-16,-1-2 11 0,-1 1-15 0,2 0-6 15,-2 0-5-15,2-1 1 0,0 0 5 0,-2 0 0 0,2 0 7 16,1 0-9-16,0 0-7 0,4 0-6 0,1-1-4 16,2-1-1-16,3-1-13 0,6-1-5 0,0 1-11 15,5-2 0-15,4-4-6 0,2 4 1 0,2-3-6 0,3 1-23 16,4-2-49-16,-3 0-54 0,1-1-59 0,1 0-72 16</inkml:trace>
  <inkml:trace contextRef="#ctx0" brushRef="#br0" timeOffset="5877.8256">12648 6767 3112 0,'0'2'10'0,"0"-1"20"15,0-1 7-15,3-5 6 0,-1 4-3 0,-2-1 2 0,0 2-4 16,0 0-3-16,3-2-4 0,-2-2-21 0,6-2-7 16,1-2-11-16,3-1-2 0,1 0 3 0,4-1 5 15,2 0 2-15,2-2-11 0,4 2 7 0,-1-2-1 0,1 3 2 16,3 0 6-16,2-2-8 0,1 2-22 0,0-3-42 15,3 1-53-15,-1 0-60 0,2-1-64 0,-4 1-56 16,5 0-76-16</inkml:trace>
  <inkml:trace contextRef="#ctx0" brushRef="#br0" timeOffset="6242.2967">14090 6563 3161 0,'-9'1'9'0,"1"-1"12"0,3 2 16 0,3-8 2 16,0 5 8-16,1 1-4 0,-1 0-5 0,1 0 0 15,1 0-8-15,0 0-12 0,1 0-14 0,-1 1-1 16,2-1-6-16,-2 1 2 0,1-1 10 0,-1 0-1 0,4 0 1 16,0 0 13-16,-1-1 8 0,3 0 12 0,-1-1 4 15,7-1 3-15,2-2-6 0,2 1 4 0,2-4-3 16,8 0-10-16,0-1-11 0,4 0-10 0,4-2-5 16,-1 0-3-16,2 1-1 0,-4 0 0 0,1 0-12 15,-2 1-20-15,-3 0-21 0,-4 1-26 0,3 0-31 0,-7 1-30 16,0-2-36-16,-2 2-33 0,2 0-42 0,-3-3-37 15,0 3-33-15,-1-1-36 0,-2 3-27 0</inkml:trace>
  <inkml:trace contextRef="#ctx0" brushRef="#br0" timeOffset="9580.5401">5182 7660 2119 0,'-1'0'11'16,"-1"0"10"-16,2-3-1 0,2 3 2 0,-2 0 4 0,0 0-8 16,0 3 6-16,1-3-1 0,-1 2-3 0,0-2-5 15,0 0 13-15,0 3 8 0,0-3 0 0,0 0 11 0,-1 3-3 16,2-3-1-16,-1 2-8 0,0-2-8 0,0 0-8 15,0 1-15-15,0 0-4 0,0-1-4 0,2 2-5 16,-2-2 2-16,0 0-2 0,2 0-2 0,1 3 3 0,0-1-3 16,3 0 5-16,5 2 3 0,4-3 3 0,2 3 6 15,5 0-4-15,7-1 9 0,1-1-11 0,3 2 10 16,4-1-4-16,0-2-4 0,-1 0-1 0,1 2-2 0,-1-3 2 16,-1 0-1-16,-2 0 7 0,-3 0 2 0,-3 0 1 15,-3-3 2-15,-2 1 4 0,0-1-6 0,-6 2 8 16,3-2-8-16,-6 1 1 0,2-1-3 0,-2 0 1 0,-2 2 5 15,0 0-9-15,-3-2 21 0,1 2-2 0,-2-2 5 16,-1 3 1-16,-3-1 1 0,0 0-1 0,1 1-4 16,-4-1 1-16,1 1-15 0,-1 1-2 0,0-1-2 0,0 1-4 15,0-1-2-15,0 0-4 0,0 1 5 0,0-1-1 16,2 0 2-16,-2 0-2 0,0 0-2 0,4 0 3 16,-4-1-14-16,2 1-25 0,-1-1-42 0,3 0-49 0,-4 1-80 15,3-5-79-15</inkml:trace>
  <inkml:trace contextRef="#ctx0" brushRef="#br0" timeOffset="13082.5077">7268 7765 180 0,'-8'-4'7'0,"1"-1"19"0,1 1 9 0,-3-1 0 16,1 3 7-16,1-3 10 0,1 2 6 0,-2 1 0 15,3-1 9-15,-1 0-13 0,3 0-5 0,-2 1 16 0,2 1-3 16,-2-2-8-16,1 1-2 0,0-1 9 0,3 3-4 16,-3-4 0-16,3 4 2 0,-2 0-10 0,3-3 0 15,-2 3 0-15,2-1 5 0,0 1-6 0,2 1-3 0,-2-1 5 16,1 0 2-16,1 0 0 0,-2 0 0 0,0 3 8 15,0-3-8-15,1 0 1 0,-1 0-3 0,0 0-2 16,0 0-1-16,2 0-3 0,-2 2 6 0,0-2-10 0,2 1 8 16,-2 0-2-16,0-1-9 0,0 0-1 0,0 0 0 15,0 0 2-15,0 3-9 0,0-3 14 0,0 0-6 16,0 0 1-16,0 2 17 0,0-2-6 0,0 0-2 0,0 0-2 0,0 0 7 16,1 0-17-16,-2 0-1 0,2 2-6 15,-1-2-15-15,0 0-1 0,2 1 0 0,-2-2-10 0,2 2-10 16,0-1 1-16,0 1 1 0,3-1 9 0,-1 0 10 15,3 0 11-15,7 2 14 0,-1 0 10 0,7-2 9 16,3 0 4-16,5 0-5 0,4-2 2 0,4 0-8 0,0 2-12 16,4-2-22-16,1 0-3 0,-2 0-5 0,1 2 3 15,-2-3-5-15,-3 3-7 0,1 3 1 0,-5-3-3 0,-2 0 9 16,1 2-9-16,-6-2 6 0,3 3-5 0,-2-2 7 16,0 1-2-16,-1 0-5 0,-2-2 2 0,2 1 2 15,-2 1 3-15,-2-2-7 0,-1 0 2 0,-1 1-1 16,1-4 2-16,-2 3-2 0,-1-1 1 0,-5 1-2 0,2 0 2 15,-1 0-3-15,1-2 1 0,-2 0-1 0,-3 1 5 16,-2 0 2-16,1-1 6 0,-1 2-6 0,0-2 9 0,-3 2 13 16,0 0 4-16,-1 0 4 0,0 0-2 0,-1 0 1 15,1 0-4-15,-2 0 12 0,0 0-12 0,0 0-9 0,1 0-7 16,-2 0-2-16,1 0-2 0,0 0-2 0,0 0-1 16,0 0-9-16,0 2 1 0,0-2 2 0,0 0 2 15,0 0-10-15,0 0 9 0,0 0 6 0,0 0-4 0,0 0-3 16,0 0-2-16,0 0 1 0,0 0 2 0,0 0 12 31,0 0 3-15,0 0-10-1,0 0-62 1,0 0-27 0,0 0-32-16,0 0-54 0,0 0-64 0,0 0-54 15,0 0-72-15,0 0-77 0</inkml:trace>
  <inkml:trace contextRef="#ctx0" brushRef="#br0" timeOffset="15085.8555">9592 7729 2232 0,'0'0'35'0,"0"0"1"0,0 0 11 15,0 0-1-15,0 0 3 0,0 0-3 0,0 0 0 16,19-3-11-16,-19 3-15 0,10 2-14 16,-10-2 10-1,0 0 3 1,57-2 3-16,33-2-12 0,-52 0 2 16,2 1-3-16,8-1-2 0,3-1-6 0,1 1-50 15,7-2-67-15,-1 0-83 0,-1 1-81 0</inkml:trace>
  <inkml:trace contextRef="#ctx0" brushRef="#br0" timeOffset="15630.0488">12294 7702 2086 0,'0'1'12'0,"0"3"16"15,0-4 13-15,1-1 8 0,1 1-1 0,-2 1-4 16,2-1 0-16,-2 1-3 0,1-1-17 0,1 0-13 0,3 0-8 16,2 3-13-16,3-3 3 0,3 0 7 0,7 0 1 15,4 0 8-15,6 0 0 0,8 0-1 0,6 0-5 16,3-3 9-16,9 6-1 0,4-3-3 0,5 2-6 15,3 0-5-15,2-2-1 0,3 5-61 0,0-5-62 0,1 2-73 16,1-2-85-16</inkml:trace>
  <inkml:trace contextRef="#ctx0" brushRef="#br0" timeOffset="25708.332">7727 9197 2472 0,'-4'0'5'0,"1"0"11"0,1-3 13 0,4 0 6 15,-4 1-1-15,2 2 1 0,-3 0-4 0,3 2 4 16,0-1 9-16,1 0 9 0,1 0 6 0,-4-1 12 0,2 0 6 16,-1 0 5-16,1 3 6 0,0-3-2 0,0 1-18 15,0 0-15-15,0-1-22 0,0 0-17 0,0 2-6 16,0-2-5-16,1 0-1 0,1 0-5 0,-2 0 4 0,0 2-4 16,2-2 8-16,-2-2-2 0,0 4 5 0,0-2-1 15,1 0 1-15,-1 0 3 0,2 0 0 0,-2 0 5 16,0 0-7-16,1 0 2 0,2 1 0 0,-1-1 6 0,3 0 9 15,1 2 1-15,-1-2 6 0,4 3 7 0,4-1 8 16,1-2 10-16,3 3-2 0,4-2-6 0,0-1-2 16,4 3-9-16,0 0 1 0,3-1-10 0,1 1 1 0,3-1-16 15,-2 2-1-15,0-4 10 0,1 3-5 0,-2-3 9 16,1 3-1-16,0-1-4 0,-2-2-10 0,1 0 7 16,-5 2 2-16,1-1-9 0,-3-1-1 0,0-1-4 0,-4-1-6 15,-1 2-4-15,-4 2 12 0,-1-2-5 0,-1-2-3 16,-4 2-1-16,2 0-6 0,-4 0 7 0,-2 0 6 15,0 0 2-15,-1 2-5 0,-2-2 4 0,1 1-2 16,-2 0 6-16,1-2-1 0,0 1-4 0,0 1 0 0,-2-1-2 16,2-1 0-16,0 2-1 0,-2-1 0 0,2 0-8 15,0 0 6-15,-1 3 2 0,1-3-3 0,0 0 8 0,0 0-8 16,0 0-1-16,-2 0-1 0,2-3-11 0,0 3-29 16,0 0-39-16,0 0-60 0,0 0-72 0,-1-1-83 15,1-2-105-15,0 1-139 0</inkml:trace>
  <inkml:trace contextRef="#ctx0" brushRef="#br0" timeOffset="27919.9746">9052 9206 2063 0,'0'0'14'0,"0"2"7"0,0-6 7 0,2 4 2 16,-2 0-5-16,0 0-3 0,-2 0 2 0,2 0-7 15,0 2-8-15,0-2 4 0,0 0 7 0,2 0 16 0,-2 0 13 16,0 2 11-16,0-1-6 0,0-1 9 0,1 1-7 16,1-1-11-16,-2 0-17 0,1 0-14 0,-1 1-11 15,0-1-10-15,0 0 7 0,2 0-3 0,4 0 3 0,-6 0 3 16,5 0 10-16,0 0 7 0,1 0 5 0,1 0 10 15,2 3 4-15,-1-3 1 0,0 1 8 0,2-1 4 16,0 3 0-16,0-3 4 0,2 0 8 0,-1 3-4 0,4-1 3 16,-1-2 6-16,-1 0-2 0,2 0 0 0,1 0 9 15,1 0-16-15,-1-2-3 0,2 2-1 0,2 0-4 16,-2-3-2-16,2 3-5 0,0 0-2 0,0 0-15 0,-1-3 3 16,2 3-9-16,-1 0-5 0,-1-1-1 0,3-2-5 15,-3 3-2-15,1-1-5 0,1-1 0 0,-2 0-4 16,3 4 2-16,0-4-2 0,-3 2 3 0,3 0 2 0,-1 0-7 15,-1 0 0-15,2 0 1 0,-1 0 4 0,1 0-2 16,-3 0-1-16,1 0 4 0,0-2-12 0,-1 2 16 16,1 0-10-16,-2 0 4 0,-1-1-2 0,0 1 1 0,-1 0 6 15,-1 0-9-15,2 0 9 0,-4-2-11 0,0 2 8 16,2-2 2-16,0 2 2 0,0-1 1 0,0 1-1 16,0 0 5-16,1-1 5 0,-2 1 2 0,3 0 0 15,-1-3-7-15,1 3-1 0,1-1-4 0,-2 0 7 0,1 0-7 16,-1-1-8-16,-1-1 2 0,2 3 3 0,-4 0 3 0,4-2-5 15,-2 2 2-15,-2-2-3 0,1 0 3 0,-1 2 2 16,-2-3-9-16,3 3 5 0,-1-1-6 0,-1 0 6 16,1 0 1-16,1-1-3 0,-1 2-2 0,0 0 4 15,2-3 7-15,-3 3-8 0,1 0 6 0,2-1 2 16,-1-2 10-16,-3 3-5 0,0-2-2 0,3 2 1 16,-2 0-1-16,0-3 3 0,1 3 2 0,-3 0-5 0,2 0-9 15,-1 0 9-15,3-3-1 0,-4 3 1 0,1-1-1 16,0 1 5-16,-2-3-12 0,3 3 4 0,0 0 3 0,-4 0-7 15,2 0 4-15,2 0-6 0,-2 0 7 16,3-2-10-16,-1 1 7 0,1-1-2 0,1 2 2 0,-2-1 0 16,4 1-2-16,0-1 3 0,0 1-11 0,0 0 4 15,1 1 3-15,-3-1-1 0,4-1-8 0,-1 1 2 0,-1 0 8 16,-1-2-10-16,1 1 8 0,0 1-1 0,0 0-1 16,-2-3 1-16,2 6 3 0,0-3 2 0,-4 0-14 15,1 0 6-15,3 1 2 0,-3-1 3 0,1 0-3 0,-1 0-2 16,0 0 2-16,0 0-6 0,3 0 10 0,-3 0-1 15,4-1-6-15,-4 1 2 0,1 0 0 0,-1 0 4 0,0-3-8 16,-1 3 4-16,1 0-7 0,1 0 11 0,-3 0 3 16,0 0-9-16,1 0-2 0,0 0 3 0,0-1 2 15,-1 0-2-15,1 1-1 0,0-2 0 0,-2 2-3 16,1-1 2-16,0-1-1 0,0 0 3 0,0 2 1 0,-2 0 3 16,2-2 2-16,3 2-7 0,-4-1 1 0,1-1-3 15,3 2 13-15,1-2-13 0,-1 1 4 0,2 0-3 16,-2 0 3-16,-1 1 0 0,0-2 2 0,4 2 4 0,-3 0-6 15,0 0 6-15,0 0-8 0,-1-1 2 0,-2 1-2 16,1-1 4-16,1 1 0 0,-2-1-2 0,0-1 1 16,-1 4 1-16,1-4 2 0,0 4-3 0,-1-4 1 15,2 4-2-15,-2-2 2 0,2 1-4 0,-1-1-5 0,0 0 7 16,2 1-2-16,0-1 8 0,-1 0-3 0,2 0-3 16,1-1-8-16,-1 2 11 0,0-1 0 0,2 1-3 15,-3-1-1-15,4 0-5 0,-4 2 5 0,4 0-1 0,-4-1 9 16,2 1-4-16,-3-2-8 0,3 2-3 0,-4-1 9 0,4 1 1 15,-3-2 0-15,-1 2 1 0,3 0-6 16,-1-1 1-16,0 1 4 0,-2-1 1 0,2 0-8 0,1-1 3 16,-1 0 1-16,-1 3-3 0,-1-3 4 0,0 1-3 15,3-1 6-15,-1 0 1 0,0 2-1 0,-2-2-5 16,0 0 0-16,0 1 1 0,-2 0 6 0,3-2-5 0,-3 2-2 16,0 2-5-16,0-2 6 0,0 0 2 0,-3-1 1 15,2 0-2-15,-1 0 0 0,0 3 2 0,-1-3-2 16,1 0 7-16,-2 1-6 0,0-1 3 0,2 0-1 15,-2 3 6-15,1-3-13 0,1 0 8 0,1 0-6 16,-2 3 0-16,2-3 2 0,1 0 0 0,-1 0-1 16,2 2-3-16,-2-2 6 0,-2 3-2 0,5-3 5 0,-3 1 0 15,0-1-1-15,2 3-2 0,-1-3-1 0,-1 0-1 16,0 0 2-16,2 2-5 0,-2-1 3 0,1 0-4 16,-1-1 1-16,1 1 3 0,-1-1-4 0,0 3 4 0,-2-6 0 15,0 6 0-15,0-3 0 0,-1 0 5 0,2 2 0 16,-4-2-6-16,2 0 6 0,1-2 2 0,-1 4-9 15,1-2 4-15,0 0-2 0,-1 0 0 0,3-2 0 16,-2 2 3-16,1 0-10 0,-3 0 7 0,3 0 7 16,-1-3-7-16,-1 3 5 0,1 0-5 0,0-1 4 15,-1 1-6-15,3-1 5 0,-3 0-4 0,-1 1-3 0,3-2 3 16,-1 2-5-16,2 0 6 0,-2-3-5 0,1 3 5 16,1 0 4-16,-3 0-3 0,2 0-1 0,1 0 4 15,-1-2-4-15,1 2-2 0,-1 0 4 0,1-2-4 16,-1 2-1-16,1 0 3 0,-3-2 2 0,2 2 3 0,-1 0-2 15,1-3-5-15,-2 3 2 0,-1 0 4 0,1 0-4 16,-2 0 3-16,0 0-6 0,0 0-2 0,1 0 1 16,-1-3 6-16,2 3 1 0,-1 0-3 0,1-1 6 15,0 1-12-15,-2-3 8 0,2 3-4 0,-2 0 2 16,2 0-1-16,-4 0 2 0,5-2-2 0,-4 3-3 0,1-2 3 16,2 0 1-16,-4 1 0 0,3-2 5 0,-4 2 0 15,3 2-9-15,-1-4 3 0,-1 2 2 0,1 0 1 16,-2 0 1-16,4 0-1 0,-1 0-7 0,0-1-4 15,1 1 9-15,-1 0 4 0,2-1-4 0,0 1-5 16,-1 0 0-16,2-2 6 0,-3 2-3 0,1 0 6 0,1-1-7 16,-2 1-3-16,-2 0-1 0,3 0 14 0,-1-3-5 15,-3 6-4-15,1-3 6 0,4 0-4 0,-5 0 3 16,-3 0 3-16,6 0 2 0,-6 1-11 0,1-1 4 16,4 0-1-16,-4 0 4 0,2 0-2 0,0 0 1 0,0 0 2 15,0 0-7-15,2 0 6 0,-2 0-1 0,0 0 4 16,0 0-4-16,0-1 4 0,3 1-9 0,-3 0 2 15,0 0 7-15,1 0 2 0,1-3-9 0,-2 3-3 16,1 0-1-16,3 0-11 0,-4 0-23 0,0 0-14 0,3 0-27 16,-1 0-18-16,1 0-18 0,-2 0-26 0,3 0-44 15,-4 0-43-15,3 0-44 0,-2-1-67 0,-1 0-68 16</inkml:trace>
  <inkml:trace contextRef="#ctx0" brushRef="#br0" timeOffset="30233.4375">13521 9255 1549 0,'-2'2'14'0,"2"-2"33"0,3-2 14 0,0 1 19 16,-3-1 17-16,-3 2 14 0,6 0 17 0,-3 0 17 15,0 0-4-15,0 0-10 0,0 0-4 0,0 2-10 16,0-2-6-16,-3 1-16 0,3-1-5 0,0 2-10 0,3-2-7 16,-3 0-17-16,0 0-5 0,0 0-8 0,0 0-1 15,0 0 6-15,0 0-10 0,0 0-1 0,0 0-4 16,0 0 2-16,0 0 3 0,0 0 3 0,0 0-9 0,0 0-2 16,0 0 5-16,0 0-2 0,0 0 4 0,0 0-5 15,0 0-7-15,0 0-4 0,0 0 2 0,0 0 0 16,0 0-20-1,0 0 21-15,0 0-1 16,0 0 7-16,74 17-1 0,-52-13 4 0,1-1-7 16,5-3-6-16,2 5-2 0,2-3-7 0,2 0-1 0,0 1-1 15,0 0 2-15,3-1-6 0,1-2 0 0,1 0-5 16,-1 2 5-16,-1-2 2 0,1-2-7 0,-2 2 5 0,3-1-10 16,-2 0 3-16,-2 1 7 0,0 0 2 0,-1-3-1 15,2 3-7-15,-4 0 7 0,0 2-9 0,-2-2 11 16,0 1-13-16,-2-2 4 0,-1 2 1 0,-1 1 1 15,0-2 3-15,3 0-4 0,-4 0-2 0,0 0-1 16,0 0 18-16,-4 0-22 0,1 2 10 0,2-2-9 0,-8 2 4 16,3-3-5-16,-2 1 14 0,-4 1-7 0,0-2-10 15,-1 1 14-15,-2 0-8 0,-2-3 4 0,1 3 2 16,-9 0 14-16,0 0 3 16,0 0-1-16,0 0-1 15,0 0-67-15,0 0-15 16,0 0-48-16,0 0-64 0,0 0-76 0,0 0-108 15,0 0-122-15</inkml:trace>
  <inkml:trace contextRef="#ctx0" brushRef="#br0" timeOffset="32683.2626">11962 9303 1592 0,'0'-5'16'0,"0"5"14"16,0-5 12-16,2 2 0 0,-2 2 2 0,0 0-6 16,0 1 1-16,0 0-3 0,1 1-16 0,-1 0-13 0,2-1-12 15,-2 3-4-15,0-1-2 0,1 0 10 0,-1 2-2 16,4 0 9-16,-4 1 6 0,4 3-6 0,-3-1 5 0,3 3 2 15,1 1 9-15,-1 2-6 0,3-1 11 0,1 2 5 16,-1 1 9-16,1-1 8 0,0 1-4 0,1-1 4 16,0 3 4-16,0-2 21 0,1 1-1 0,1-1-1 15,-2 2-12-15,1-2 7 0,2-1 3 0,0 6-1 0,1-3-1 16,-1 0-18-16,3-1 2 0,0 4-4 0,-2-3 2 16,4 1-6-16,-2-1 11 0,0 0-4 0,2-2-3 0,1-1-1 15,-3 1-5-15,3-2-3 0,-1-1 1 0,1 0 0 16,0-3-12-16,1 1 2 0,-1 0-6 0,2 0 4 15,1-2-6-15,-4 0 14 0,5 0-7 0,0-1 9 16,3-1 8-16,1 2 6 0,1-1 5 0,2-1 1 0,1-2-4 16,0 4-9-16,1-3 2 0,1-1-15 0,1-1-12 15,0-2-4-15,-3 0-6 0,4 2-8 0,-4-3 1 16,1 0-1-16,-1 0-2 0,0-1 1 0,0-1 1 0,0 1-4 16,0 0 2-16,0-2 4 0,5 0-4 0,-4 2-5 15,1-2 5-15,0-2-2 0,1 3 0 0,2-4 6 16,-4 1 2-16,4 1-4 0,-2-1 3 0,2-3 1 15,-1 2-1-15,0-1-3 0,1-1 3 0,0 1-4 16,-2 0-5-16,0 0 5 0,0-1 6 0,-1 0-7 0,0-1-3 16,-1 1 3-16,1 1 3 0,-4-3 0 0,-1 2 0 15,0-2 1-15,0 2-6 0,-4-2 4 0,1 1 8 16,0-1-6-16,-4 0-4 0,2 1-1 0,-1-3-1 16,0 3-1-16,-3-1 3 0,2 0 3 0,-1 0-10 0,-3 1 11 15,2-1 4-15,-1 2-6 0,-2 2 3 0,-1-2 2 16,-1 1-6-16,-2 1-2 0,0-1 4 0,-3 3-6 15,-2-1 1-15,1 0 5 0,0-2 2 0,0 2-2 16,-3 2 1-16,0-1-4 0,2-1-2 0,-3 0 2 16,5-2-5-16,-2 2-2 0,-1 1 4 0,2-4-3 0,2 0 4 15,-1 2 2-15,0 0 3 0,0 0-4 0,2 1-8 16,-1-1 9-16,0 0 0 0,0 2-1 0,-1 0-1 16,0 1-3-16,0-4-2 0,0 5 7 0,-2-1 4 15,-1 1-3-15,-2 0 1 0,1 1 0 0,-3 1-2 0,1 0 10 16,-2 1-4-16,0-1 7 0,0 0-3 0,-2 0 4 15,2 0 4-15,-1 0 5 0,1-1 7 0,-2 2-1 16,0-1 4-16,-1-1-8 0,-2 2-3 0,-3 3-10 16,1-4-9-16,-6 3 0 0,-4 2-3 0,-1-1-7 0,-2 4-3 15,-5 1 2-15,-2 2 8 0,-2-2 0 0,4 0 0 16,-5 2-5-16,3-2-12 0,-2 0-4 0,1-2-11 16,1-1-6-16,0 1-10 0,2-2 0 0,0 0-5 0,4 0-1 15,1 0-2-15,5-1 14 0,0-2 1 0,3 1 1 16,5-3-1-16,4 0-10 0,-2 0 5 0,5 0 0 15,-2 0 9-15,2 0-4 0,2-3 6 0,-2 3-3 16,0 0 12-16,1 0 14 0,-1 0-2 0,4-1 1 0,-1-2-1 16,1 0 3-16,-1-1-4 0,4 1 10 0,-1-1-1 15,1 0-1-15,2-2 0 0,-1 1 3 0,0 0 1 16,0 0-3-16,-1 2 5 0,3-1-6 0,0-1 4 0,4 1-1 16,-3-2 2-16,0 2-1 0,3 1 3 0,1-1-3 15,-2 0 0-15,4 0 6 0,0 1-6 0,0-1 1 16,-1-1 5-16,3 0 4 0,-2 2-6 0,4-1 2 15,-2-1 7-15,-2 2-9 0,0-2 2 0,1 3 3 0,1-2-7 16,-5 1-4-16,4-2 2 0,-1 2 8 0,-4-1-10 16,-1 3 10-16,1-3-4 0,-2 4 1 0,-1-3 1 15,0 3 2-15,-2-2-1 0,1 0-4 0,-2 2 6 16,-1-2-9-16,-1 2 3 0,-2-1-1 0,1 1 1 16,1 0-6-16,-2-2 4 0,-2 2 1 0,4 0-7 0,-4 0 6 15,1 0 5-15,-1 0-3 0,-1 0-1 0,2 0 4 16,-2-2-8-16,2 2 4 0,-4 0 8 0,4 0 4 15,-2-1 0-15,0 1 6 0,-2 0-1 0,0 0 6 16,2 1 6-16,0-2-1 0,0 2-7 0,0-1-2 16,0 0-4-16,-1 0-5 0,2 0-2 0,-1 2-10 0,0-2 1 15,0 0 0-15,0 0-1 0,0 0 2 0,0 0-2 16,2 0-4-16,-2 0 7 0,2 0 5 0,-2 0-2 16,0 0-6-16,0 0 5 0,0 2-10 0,0-2 6 15,0 0 7-15,0 0-4 0,0 0-1 0,0-2-3 16,0 2 6-16,-2 0 0 0,2 0 5 0,-2 0-3 0,4 0-3 15,-2 0 4-15,-2 0-1 0,2 0 4 0,0 0 2 16,0 0 8-16,0 0-1 0,0 0-2 0,0 0 3 16,0 0-1-16,0 0 7 0,0-2-4 0,0 1-3 15,0 2-12-15,2-2 5 0,0 2-6 0,-2-1-2 16,0 0 1-16,0 2-8 0,0-2 3 0,0 0 1 0,0 0 5 16,0 0-4-16,0 0 2 0,0 0 1 0,0 0-3 15,0 0 4-15,0 0-3 0,0 0-1 0,0 0-6 16,0 0 2-16,-2 0 0 0,2 0 0 0,-2 0 4 15,2 0-4-15,0 0 2 0,0 0-1 0,0 2 4 0,-1-4 2 16,1 2 1-16,0 2 3 0,0-2-8 0,0-2 3 16,0 2 4-16,0 2-7 0,0-2 0 0,-3 1-3 15,3 0-1-15,0-1-2 0,0 1 3 0,-5 2 0 16,4-2-4-16,-1 2 6 0,-1 2-3 0,0-1 3 16,-1 0-1-16,3 0 1 0,-2 0-3 0,-1 0 3 0,3-3 2 15,-1 2 3-15,1-1-3 0,-1 0-2 0,0-1 7 16,0-1-1-16,2 3 0 0,-2-3-4 0,2 0-2 15,-1 1 4-15,1-1-3 0,0 1 3 0,0-1-4 16,0 0-6-16,0 0 7 0,0 0 2 0,0 2-4 0,0-2-3 16,1 0 2-16,-1-2 1 0,0 2-2 0,0 0 2 15,0 0-1-15,2 0-4 0,-2 0 7 0,0 0-8 16,0 2 3-16,2-2-1 0,-2 0 0 0,2 1 4 16,0-1 2-16,1 0-5 0,-2 0 4 0,3 1-3 15,-3-1 3-15,2 0-1 0,1 3-1 0,-3-3 0 0,3 2-5 16,-3 1 11-16,2-3-8 0,2 3 4 0,-4-1-1 15,2 0 3-15,-1 0 3 0,3 1-1 0,-2 1 0 16,2-3-6-16,1 3 1 0,2 2 2 0,2-1 4 16,-4 0-9-16,5-1 2 0,-3 4-1 0,1-4 4 0,-1 1 4 15,2 3-1-15,-2-4 3 0,0 4-6 0,-1-2 3 16,0 0 1-16,-3 0 2 0,1 1-6 0,-2-1 0 16,2-1 3-16,-3 1-3 0,4-2 3 0,-5 0-1 15,3 1 4-15,-4-1-6 0,1 0 2 0,1 0-4 16,-1-1-1-16,1-1 2 0,0 2-1 0,-2-3 7 0,0 1-8 15,1 1 3-15,1-1 4 0,-2 1 0 0,1-2-1 16,-1 0 0-16,0-1 2 0,0 2-4 0,0-1 6 16,0-1-2-16,0 0-10 0,-1 0 6 0,1-1 3 15,0-1-3-15,0 2-26 0,-2 0-37 0,1-1-47 16,1 0-60-16,-4-2-63 0,4 3-99 0,-3-3-88 0</inkml:trace>
  <inkml:trace contextRef="#ctx0" brushRef="#br0" timeOffset="39687.754">6079 7868 1274 0,'0'0'5'0,"0"-3"7"0,0 2 2 0,1-2 1 15,-1 3-2-15,0-1 0 0,2 0-1 0,-2 0 0 16,2-1-4-16,-2 4-5 0,1-4-4 0,2 4 3 16,-3-2 3-16,2 0 1 0,-1 3 2 0,1-3 1 0,-2 3-3 15,0-3-3-15,0 1-2 0,1-1 6 0,1 0-11 16,-2 3 3-16,2-3-6 0,-2 0 1 0,1 2 3 16,1-2 2-16,1 3 1 0,-1-2-10 0,-1 1 12 0,4 0-2 15,-3 2 5-15,4 0-3 0,-2 0 5 0,1 1-2 16,0 2 1-16,0-2-2 0,1 2 2 0,2 1 2 15,-2-2-5-15,1 2 6 0,-1 1-8 0,2-1 6 0,-2 0-1 16,2 1 6-16,-1-1-1 0,2 0-4 0,-3 2 3 16,2-3 1-16,-1 1 2 0,2-1 1 0,-1 1-4 15,0-2-6-15,0-1 3 0,3 1-4 0,-3 0 1 0,0-3 0 16,2 1-6-16,0-3 1 0,0 3 2 0,0-1 9 16,0-1-2-16,0 1 5 0,2-1 20 0,1 1 9 15,-3-1 15-15,2 0 1 0,1 2 8 0,2-2 0 0,-2 3-6 16,3-1 1-16,0-2-18 0,-2 1-13 0,2 2-7 15,-1-2-5-15,1 1-5 0,0-2 0 0,-2 1-5 16,2 2 8-16,0-5-5 0,1 4 5 0,-1-2-8 0,2 0 3 16,-1 0-1-16,2-2 0 0,1 2 6 0,0-2-5 15,0 1 2-15,0 1-4 0,0-2 2 0,2 1 0 16,0-1 4-16,0 0-8 0,-1 0 3 0,1 0-9 0,0 0 3 16,-2 3-1-16,1-3 0 0,2 0-3 0,-1 0-3 15,-2 1 5-15,2 0-5 0,0-1 0 0,-1 0-2 16,1 2 2-16,-2-2 1 0,-1 1 1 0,3-1-5 15,-1-1 0-15,-2-1 1 0,1 1 2 0,1 0 6 0,-2-2-6 16,0 3 3-16,-1 0 8 0,-1-3 4 0,3 2-1 16,-2 1-1-16,0-1 8 0,3 0-11 0,-2 1 7 15,3-2-4-15,-3 2-1 0,2-1-1 0,-2 0-2 0,2 1 9 16,-1 0-8-16,-1-2 7 0,1 4-5 0,-2-1-6 16,0 0 0-16,-1-1 3 0,0 0-2 0,-1 0-7 15,3 2 3-15,-2-2 0 0,-1 0-1 0,1 0 4 0,1 0-2 16,-1 0 1-16,0 0 0 0,4-2 0 0,-2 2 4 15,0-1-11-15,0 1 7 0,3-3-1 0,-1 3-5 16,1 0 0-16,1-2-1 0,1 2 4 0,-2-2-5 16,2 2 4-16,1-2-5 0,-1 1 6 0,-2-1 1 0,2 1 0 15,1 0-3-15,-1 0 4 0,-2 0 2 0,2 1 6 16,-2 0-2-16,0 0-2 0,-2 0 2 0,-1-1 0 0,2 1 2 16,-1 0-2-16,1 0 0 0,-1 0-1 0,1 0 4 15,0-3-2-15,1 3-6 0,0-3-2 0,3 2 5 16,-4 1-2-16,4-2-6 0,-2-1 1 0,3 2-2 15,-2-1 1-15,1 2 3 0,2-2 6 0,-2-1-5 0,0 3-1 16,2-2 3-16,-2 0-7 0,1 0 1 0,-1 0 3 16,2 1-3-16,-3-2-3 0,1 3-1 0,-4-2 1 15,1 1 3-15,1 0 6 0,-1-1 0 0,-1-1 1 0,0 3 1 16,-1-3 1-16,-1 3 1 0,2-1-4 0,-1 0 0 16,-2-2 0-16,0 3-1 0,-1-1-2 0,1-2 2 0,1 3-2 15,-1-2 4-15,2 0 2 0,0 1-3 0,0-2 0 16,0 3 0-16,1-2 0 0,-1 0 0 0,2 2-3 15,-1-2 1-15,0-1 5 0,-2 3 0 0,1-3-1 16,1 3-1-16,-4-2-3 0,1 2 1 0,-3 0 6 0,0 0-6 16,2 0-5-16,-4 0-1 0,1 2 5 0,-1-2 2 15,-1 0 3-15,1 0-5 0,-2 0-4 0,3 0 0 16,-3 0 5-16,1 0 2 0,0 0-4 0,-3 0-10 0,4 0 1 16,-2 0 6-16,1 0 0 0,0-2 8 0,-4 2-4 15,4 2-4-15,-2-4 2 0,3 2 7 0,-4 0 0 16,2 0-2-16,0 0 2 0,0 0-8 0,-1 0 1 0,1 0 5 15,-1 0-8-15,2 0 6 0,2 0 0 0,-3 0 1 16,-1 0-3-16,2 0 6 0,-1 2 0 0,0-2 1 0,2 0 8 16,-2 0-3-16,0 2 3 0,0-1 7 0,0-1 5 15,3 3 2-15,-1-3 1 0,-1 0 0 0,1 0 0 16,3 0-3-16,-3 2-6 0,0-2-6 0,1 0-3 0,-2 0-8 16,1 0 5-16,-4 0-6 0,3 2-3 0,-2 0 2 15,0-2 1-15,0 0 0 0,2 0-5 0,-4 3 7 16,3-6-7-16,0 6 5 0,0-3-1 0,2 1 1 0,-2-1 0 15,0 1-2-15,1 0 2 0,0 0-4 0,-1 0 1 16,1-1-3-16,0 0 10 0,0 0-2 0,-2 0-5 0,1 0 3 16,0 0-3-16,0-1 0 0,0 1 3 0,0 0 1 15,2 0-10-15,-1-1 5 0,-1 0 2 0,1 1-4 16,0-1 3-16,1 0 0 0,-1 1 2 0,-1-3-2 16,-1 3-6-16,2 0 9 0,-2-2-2 0,3 2 4 0,-4-2-3 15,1 2 1-15,-1 0-7 0,2 0 3 0,-1-2 8 16,-2 4-16-16,2-2 9 0,-2 0-4 0,0 0 2 15,1 0 1-15,0 2-2 0,-3 0 4 0,4-2-5 0,-1 3 1 16,-1-1-5-16,0-1 5 0,0 1 3 0,-1-2-1 16,0 3 2-16,1-3-2 0,-3 1 4 0,1 2 3 15,2-2 0-15,-3 0-2 0,1 2-4 0,0-1 3 0,2 0 0 16,-2-1-6-16,2 0 3 0,0 0-3 0,2 1 3 16,-2-2-3-16,0 3 9 0,0-2-4 0,1 1-1 15,-1-2 10-15,-2 2-5 0,1 0 2 0,2 0-5 16,-1-2 2-16,-3 0-5 0,3 3 0 0,-1-3 0 0,0 2-2 15,-3-2 10-15,1 0-1 0,-1 0-2 0,0 2 1 16,2-1-3-16,-3-1 3 0,1 2 9 0,-3-2-5 16,1 1 3-16,0-1-1 0,-1 0 3 0,1 0 3 15,-2-1 1-15,0 1-4 0,0 0-12 0,1 1 6 0,1-1-10 16,-2 0 1-16,2 0 3 0,-1 1-8 0,2 0 5 16,-1-1 0-16,2 1 10 0,-1 1-6 0,2-1-2 15,-1-1 6-15,-1 3-13 0,2-2 10 0,-2 0-2 0,3 1-3 16,-3-1-5-16,2 2 2 0,-2-1 4 0,-1-2-4 15,2 2 6-15,0 0-1 0,-1 0 1 0,2-1 2 0,-1 2-8 16,1-2 6-16,0 0 0 0,-1 3-6 0,1-4 6 16,0 3-5-16,3-1-4 0,-4 1 4 0,3 0 6 15,-2-1-8-15,0 0 1 0,2 0 10 0,-2-2-4 16,-2 3-2-16,2 0 2 0,0-1-1 0,-2 1 2 0,2-2 0 16,-1 2-1-16,1-1-3 0,-2-2-5 0,4 3 8 15,-4 0-1-15,0-1 1 0,2 1-3 0,1-2-3 16,-3-1 3-16,-2 3-2 0,3 0 8 0,-1-1-3 15,0 0-6-15,2 1-1 0,-3-1 4 0,2 0 1 0,1 1 2 16,-2-2-4-16,2 3-4 0,-2-3-3 0,2 2 8 16,-4-3 2-16,3 5-1 0,-1-3 2 0,-2-1-6 0,4 4 8 15,-2-3 1-15,-1 0-3 0,-1 1-1 0,2 0 1 16,1-1-5-16,-1 1-2 0,-2-2 8 0,3 4-4 16,-1-2-1-16,1-3-1 0,-1 5 2 0,-1-2 2 0,1-2 1 15,0 2 1-15,1 1-7 0,-1-3 2 0,-2 4-5 16,3-3 7-16,-1 0-2 0,-1 1-1 0,2 1 1 15,-3-3-2-15,1 3 4 0,1-4-2 0,-1 4 2 16,-1-3-1-16,1 2 2 0,0 0-4 0,-1-1 2 0,1-2 5 16,-1 2-5-16,-1 0 0 0,2 1 1 0,-2-3 1 15,2 3 4-15,-2-3-1 0,0 2-8 0,3 1 9 0,-3-2-3 16,0 2 8-16,0-1-8 0,0 0 1 16,0-1-5-16,0 4 1 0,0-2 6 0,0-2-12 0,-2 4 7 15,1-2-5-15,1 2 5 0,0-1 1 0,-2-1 1 16,0 2-6-16,2-1 3 0,-1 0 8 0,-2 0-7 15,3 1 4-15,-2-1-5 0,0 2 4 0,1-2 0 0,-1 1 2 16,1-1-5-16,-1 0-5 0,0 1 4 0,1-1 1 16,1 0 1-16,-2-1-10 0,0 0 11 0,2-1-1 0,-2 0 1 15,2 1-2-15,-2-1-4 0,1 0 0 0,1-1 6 16,0 2-1-16,-2-2-2 0,0-1 1 0,2 3 1 16,0-1-2-16,0-1 4 0,-1 1-2 0,1-2 1 15,-2 0 0-15,1 2-6 0,1 0 0 0,-2-1 1 0,0 1 6 16,1 0-4-16,1-2 0 0,-2 3-7 0,2-1 6 15,-1 0 1-15,1-1-2 0,-2-1 5 0,2 0-6 16,0 2 5-16,0-1-2 0,0 0 3 0,0-1-3 0,-2 0 0 16,2 0 1-16,-1 3-2 0,1-3 2 0,0 0-7 15,0 0 9-15,0 2-3 0,0-2 2 0,-2 0-2 16,2 0-2-16,-3 0-1 0,3 2 2 0,0-1 7 16,0-1-8-16,-1 2 2 0,1 0 2 0,0-1-2 0,-2-1 6 15,2 3-8-15,-1-2 7 0,1-1-6 0,-2 4-1 16,0-2 1-16,1 0-6 0,1-2 6 0,0 3-4 15,-2-1 4-15,1 0-6 0,1-2 7 0,0 2-3 0,-2-2 3 16,4 2 2-16,-2-1-2 0,0-1 1 0,0 0-1 16,1 0 3-16,-1 0-3 0,0 0 2 0,2 0-7 15,-2 0 5-15,0 0-3 0,-2 0-4 0,2 0-9 0,2 0-22 16,-2 0-45-16,-2 0-41 0,4 0-52 0,-2 0-59 16,0-3-84-16</inkml:trace>
  <inkml:trace contextRef="#ctx0" brushRef="#br0" timeOffset="47234.8954">22660 6058 3015 0,'-2'0'1'0,"2"0"14"0,-1-1 27 0,2 0 16 15,-1 1 11-15,-3 1 6 0,2-1-6 0,1 0 25 16,-4 1 26-16,4-1 14 0,-3 0-7 0,3 0-1 16,-1 0 0-16,-1 0 7 0,0-1 19 0,1 1-18 15,1-1-23-15,-2 1-12 0,2-1-15 0,0 1-14 16,0 0-15-16,2 0-10 0,-2 0-4 0,0 0-10 16,1 0-6-16,-1 0-16 0,0 0-11 0,0 1 4 0,0 0 1 15,2-1-5-15,0 0-3 0,-2 0-2 0,1 1 4 16,-1-1-6-16,0 0 9 0,0 0-7 0,0 0-7 15,0 0 8-15,2 3-10 0,-4-3 2 0,2 0-3 0,0 2 3 16,0-2-9-16,0 2 9 0,0-1 0 0,0 0-9 16,0 0 7-16,0 1 4 0,0 0-2 0,-1 0 4 15,1 1 8-15,0-1-8 0,0 6 13 0,-2-1 1 0,0 0-2 16,2 3 1-16,-1 0-6 0,-1 2 6 16,2 0-3-16,0 0-2 0,0 2-6 0,0-1 4 0,0-1-16 15,2 0-23-15,1 0-22 0,0 0-43 0,-1 0-36 16,-1-2-35-16,3 0-53 0,-4 1-69 0,1-5-59 15,1 0-56-15,-4 0-75 0</inkml:trace>
  <inkml:trace contextRef="#ctx0" brushRef="#br0" timeOffset="48124.3635">22805 6029 965 0,'0'-2'14'0,"0"1"9"16,0-1 13-16,2 0 7 0,-2 4 6 0,-2-2 0 0,2 0 8 16,0 0 0-16,0 0-1 0,0 0 0 0,0 0-3 15,0 0 0-15,0 0 3 0,0 0 2 0,0 0-3 0,2 0 4 16,-2 0 0-16,2 0 1 0,-2 0-2 0,1 0 6 15,-1 0-7-15,0 0 9 0,0 0 13 0,0 3 9 16,0-3 6-16,0 0 4 0,-1 0-2 0,1 0 1 16,0 0 7-16,-2 2 5 0,4-2-12 0,-4 0-2 0,4 0-5 15,-2 0-15-15,0 0-3 0,0 0-1 0,0 0-4 0,0 0-13 16,0 0-1-16,0 0-10 0,0 0-8 16,0 0 4-16,0 0 6 0,0 0-8 0,0 0-5 0,1 2 3 15,-1-2 2-15,0 0 3 0,0-2-1 0,0 2-3 16,0 0-7-16,3 2 0 0,-3-2-6 0,0 0-4 15,1 1-10-15,-2 1-8 0,1-2-2 0,0 0-6 16,-3 2 1-16,3 0-7 0,0-2 3 0,0 3-5 0,0-3 7 16,0 3-2-16,0-1 0 0,0 4 4 15,0 0 1-15,-1 3 0 0,-1 1 2 0,0 0 0 0,2 2 1 16,-1 3 2-16,-3-1 2 0,3 1 1 0,-1-1-6 16,-1 0 4-16,1-1 1 0,-1 2-4 0,2-1 4 15,-1-2-2-15,0 0 3 0,-2 0-1 0,3 0 1 0,-1-2 0 16,0 0 0-16,2 0 4 0,-1-2-10 0,-1 0 9 15,2-3-9-15,0 3 10 0,-2-4-7 0,4 3-2 16,-4-4 0-16,2 1-1 0,0-1 6 0,2-3-1 0,-2 3-2 16,3-1-5-16,-3-2 5 0,0 3 0 0,0-2 2 15,0 1 2-15,4-2-2 0,-6 1-7 0,0-1 8 16,2 0-4-16,0 0 9 0,0 0-3 0,0 0-2 16,0 0 0-16,0 0 4 0,0 0 3 0,2-1-7 0,-4 1 2 15,2 0-4-15,0 0-1 0,2 0 5 16,0 0-6-16,-2-2-17 0,0 2-23 0,-2 0-24 0,4-1-28 15,-2 0-45-15,1-1-54 0,3 2-84 0,1-5-81 0,0 2-101 16</inkml:trace>
  <inkml:trace contextRef="#ctx0" brushRef="#br0" timeOffset="48925.8765">22821 5799 1636 0,'0'0'26'0,"0"0"2"0,-42-49 6 16,42 49-2-16,0 0 1 0,0 0 8 0,0 0 4 0,0 0 13 15,0 0 18-15,-69-43-1 0,69 43 8 16,0 0 16-16,0 0 3 0,0 0 3 0,0 0-4 0,0 0-7 16,0 0-24-16,0 0-5 0,-46-12-12 0,46 12-11 15,0 0 0-15,0 0-8 0,-100-15-2 0,85 17-6 16,-1 1-4-16,0 0 2 0,-1 2 4 0,0 2-1 0,-2 3 8 16,-2 1 2-16,0 4 6 0,-2-1-7 0,-1 6 7 15,1-1 2-15,-1 5-6 0,0 0 8 0,-1 3-8 0,1 2 0 16,2 1-1-16,-2 3 3 0,2 2 2 0,0-2-5 15,3 4-1-15,2-1-7 0,1-1-6 0,3 0 0 16,4 1-3-16,-1-3-4 0,7-1 4 0,2 0-4 0,2-1 5 16,2-1-1-16,7 1 0 0,-1-2-3 0,7 0-3 15,1 0 9-15,2-2-2 0,2 1 0 0,6-1-4 16,1-1-3-16,2-4 8 0,4 2-5 0,2-4 7 16,-2-3-12-16,1-2-5 0,0-1-4 0,2-3-2 0,-3-2 6 15,0-4-8-15,2-1 5 0,-5-4-10 0,2 0 5 16,1-1 0-16,1-3 1 0,-2-3 6 0,0 2-12 15,4-2 0-15,-4-2-10 0,3-1-1 0,-1 0-12 16,-2-2-1-16,0 1 4 0,-3-5-10 0,0 4 11 0,0-2-4 16,-5-1 7-16,0-2 6 0,-4-2 12 0,1 0 1 15,0-3-4-15,-4-2 2 0,2 0-4 0,-2-3 8 16,-1 0-6-16,-3-4 6 0,2 1-8 0,-2-4 4 0,-1 3-4 16,-2-5 15-16,2 2-14 0,-5-4 11 0,-2-1 0 15,-1 0-5-15,-1-2 2 0,-4-1-2 0,-4-1 4 16,-6 2-16-16,-1 0 15 0,-4-1-17 0,-5 4 10 0,-5 1-1 15,0 4 1-15,-4 1-3 0,-2 3 3 0,-1 3-3 0,1 2-2 16,-3 5-7-16,1 2-9 0,1 2-10 0,1 2-18 16,1 1-3-16,-2 3-36 0,2 0-29 15,0 3-38-15,0 1-29 0,2 0-53 0,1 4-46 0,-2 1-60 16,3 4-75-16</inkml:trace>
  <inkml:trace contextRef="#ctx0" brushRef="#br0" timeOffset="49988.4514">24393 6878 3507 0,'-4'-7'3'16,"1"4"-6"-16,-2-1 9 0,0-3 26 0,2 2 24 0,0-1 0 15,0 2-3-15,-1 4-4 0,4-2-4 0,0 2 3 16,-4 0-12-16,4 2-33 0,0-2-27 0,0 3-2 16,0-1 2-16,0 3 3 0,0 2 4 0,0 2 4 0,4 4 3 15,-2 6 6-15,3 5 2 0,-2 1 5 0,4 4-3 16,-1 3-22-16,3-2-33 0,1 4-50 0,-2-2-71 15,3-3-63-15,0-3-92 0,-2 2-108 0</inkml:trace>
  <inkml:trace contextRef="#ctx0" brushRef="#br0" timeOffset="52222.4235">27351 6635 3710 0,'0'0'16'0,"-1"0"0"16,-1 0 11-16,2-3-1 0,0 3 6 0,-2 2-9 0,1-1-6 15,-1 0-4-15,0 2-16 0,2-1-7 0,0 1-22 16,-1-1 2-16,-1 4-1 0,2 3 10 0,0 4 5 16,0 5 10-16,-1 6 3 0,2 7 7 0,2 6 16 15,1 3-1-15,1 5-11 0,3 1-35 0,2 1-78 16,0 1-110-16,3-1-142 0</inkml:trace>
  <inkml:trace contextRef="#ctx0" brushRef="#br0" timeOffset="53871.7536">25043 7507 1517 0,'-3'3'-2'16,"3"-3"-4"-16,0 1-3 0,7-5 3 0,-3 4 4 15,6-1 0-15,2-2 1 0,7 1 9 0,4-1 12 16,8-3 21-16,8 0 19 0,6 3 11 0,5-2 10 0,9 1 4 16,2 2 13-16,6-1-9 0,3 0-7 0,2 3-8 15,1-1-9-15,0 0-6 0,4 1-2 0,-1-3 2 16,-2 3-3-16,2-1 8 0,0-3-3 0,-1 0 1 0,-1-3-11 15,-6 4-4-15,-3-2-7 0,-5 0-8 0,-4 0-8 16,-7 0-7-16,-6 1 1 0,-6 1-9 0,-6 1 4 16,-4 0-2-16,-5-1 1 0,-3 1 1 0,-5-1 8 15,-3 3 13-15,-1-1 27 0,-6-2 14 0,0 3 28 0,-4 0 14 16,0-1-10-16,-4-1 0 0,-2 0-14 0,-5-1-16 16,-2 1-26-16,-9 2-16 0,-6 0-25 0,-8 0-18 15,-9 2 3-15,-12 5 0 0,-5 1 2 0,-11 1 3 16,-2 4-8-16,-7 3 5 0,-2 0 1 0,-1 2 1 15,-1-1 1-15,-2 3-5 0,-1 1 2 0,2-1 1 16,-1 0 7-16,6-1-2 0,4 0-8 0,7-5 1 0,5 1-1 16,9-1 8-16,9-3-5 0,10-2-1 0,8-1-5 15,10-3-11-15,4 0-13 0,7-1 2 0,5-1-2 16,6-2-2-16,0 3-1 0,4-3 7 0,6 2 1 16,1-1 11-16,6-2 16 0,6-2 1 0,5-1 3 0,8-3-4 15,5-5 11-15,9 2-13 0,5-5 4 0,5-1-4 16,1-5 2-16,7-2 0 0,1 0-3 0,-2-3 3 15,-1-3-6-15,-1 2 9 0,-4-2-3 0,-6 0 6 0,-2 1-6 16,-6-1 2-16,-5 1 3 0,-7 2-1 0,-4 1 1 16,-6 3 0-16,-5 1 3 0,-8 3-3 0,-1 5-4 15,-10 2-1-15,0 3-3 0,-8 0-5 0,-1 5 2 16,-6-1-4-16,-4 3-4 0,-8 3 3 0,-4 2 1 16,-6 2-1-16,-4 3 0 0,-9 6 3 0,-2 1 5 0,-5 7 0 15,-4 2 1-15,-4 2 1 0,0 3 2 0,-3 3-2 16,2 1-18-16,-3 0-23 0,3 2-58 0,1-4-44 15,2 1-57-15,8-2-65 0,1-3-77 0,4-3-86 0</inkml:trace>
  <inkml:trace contextRef="#ctx0" brushRef="#br0" timeOffset="54954.0615">24751 9003 2209 0,'0'-5'21'0,"0"0"28"0,3-2 25 16,0-1 28-16,-1 4 14 0,-2-1 18 0,1 0 16 16,-1 2 8-16,0 2-9 0,2 0-7 0,-2-1-11 0,1 2-15 15,-1 0-7-15,0 0-11 0,2 0-11 0,-2 0-7 16,0 0-9-16,0 0-23 0,0 0-12 0,0 0-8 15,0 0-8-15,0 0-13 0,0 0-3 0,0 0 0 16,0 2-1-16,0-1-1 0,0 0-7 0,0 2-8 16,0-3-1-16,2 3 14 0,-2 1-10 0,0 1 9 0,1 3-9 15,-1 1 5-15,4 1 7 0,-3 2 4 0,2 4-9 16,-1 1-30-16,1 0-17 0,0 0-39 0,2 2-36 16,-4-2-51-16,1 1-56 0,-1-1-70 0,-1-1-54 15,0-3-59-15</inkml:trace>
  <inkml:trace contextRef="#ctx0" brushRef="#br0" timeOffset="55613.3837">24960 8969 665 0,'0'-2'16'0,"-2"-1"14"15,4 0 11-15,-2 2 20 0,0-2 18 0,0 3 14 16,0-2 16-16,0-1 18 0,0 3 0 0,1-1-1 16,-1 0 9-16,0 0-3 0,0 1-2 0,2 0 3 15,-2 0-2-15,-2 0-9 0,2 0-2 0,0 0-4 0,-1 0-9 16,1 0-3-16,-2 1-6 0,2 0 5 0,0-1 0 16,0 1 9-16,0-1 2 0,0 2 3 0,0-2 0 15,0 1-1-15,0-1 9 0,0 0-18 0,-1 1 1 16,2-1-16-16,-1-1-12 0,-1 3-11 0,2-2-13 0,-1 0-13 15,-1 0-22-15,1 2 1 0,1-2-17 0,-1 0-7 16,-1 2-3-16,2-2-5 0,-1 3 0 0,0 2-3 16,0 2 6-16,-1 2-1 0,-3 2 3 0,4 3 2 15,0-2 4-15,-3 2-1 0,1 1 2 0,2-1 4 16,-1-1 3-16,1-1-7 0,0 0 1 0,-2-3-3 0,-1 2 3 16,3-2 1-16,-2 0 2 0,-2-3-4 0,3 1 1 15,1-3-1-15,-2 2-12 0,0-1-15 0,2-1-37 0,-1 1-44 16,-1 0-53-16,2-1-54 0,-2-1-87 15,1 1-62-15,-2 0-80 0</inkml:trace>
  <inkml:trace contextRef="#ctx0" brushRef="#br0" timeOffset="56188.4119">24727 8611 1678 0,'-12'-10'2'0,"0"2"8"15,0-1 13-15,2-1 14 0,1 4 17 0,-2-1 16 0,1 3 8 16,2 3 1-16,-2-2 8 0,0 3-2 0,0 3-2 15,-2 1 0-15,-1 3-16 0,2 0-15 0,-5 5 2 16,2 3 2-16,-3 5-4 0,-2 2-1 0,3 4-1 0,-3 2-7 16,3 2-2-16,-1 4 6 0,2 2-10 0,0 2-3 15,4-1-2-15,1 2-1 0,2 0-11 0,4 0-2 0,2-1 6 16,4 0-4-16,2-1 3 0,4 0 18 0,5-2 12 16,4 1 1-16,1-2 6 0,5 1 5 0,4-2 4 15,5-1 8-15,3-3-3 0,3-2-17 0,2-1-8 0,2-1-9 16,2-7-5-16,3-1-13 0,-1 0 1 0,0-5-12 15,-1-2 3-15,0-3-4 0,-2-4-3 0,-1-3-3 16,1-3 9-16,0-2 7 0,-2-4-12 0,0 2 0 16,1-5 0-16,0-1 4 0,-1-1 2 0,3-3 4 15,-4-2-13-15,-2-1 5 0,-1-2 6 0,1-7 0 0,-6 3 4 16,-2-5 5-16,-3-3 3 0,-4-5 15 0,-5 2 8 16,-2-8 1-16,-5-1-7 0,-3-2-2 0,-5-4 0 15,-3 2 4-15,-5-1-10 0,-4-2-8 0,-7 2 5 16,-1 0-5-16,-5 6 4 0,-7-1 9 0,-3 4-6 0,-4 4-8 15,-5 3-1-15,-5 4-11 0,-3 5-9 0,-3 3-2 16,-5 2-2-16,-1 4-12 0,-1 7 4 0,-1-1-10 16,3 3-1-16,0 5-3 0,2 1-23 0,4 2-32 15,2 5-33-15,3 2-35 0,1 1-57 0,3 3-40 16,0 1-48-16,4 5-55 0,3-5-37 0,0 5-36 0,5 0-53 16</inkml:trace>
  <inkml:trace contextRef="#ctx0" brushRef="#br0" timeOffset="81865.3488">11132 9422 1919 0,'0'-3'2'0,"-2"1"8"16,1-4 15-16,1 2 13 0,-2 3 2 0,-1-3 3 15,2 4 2-15,-1-2 6 0,1 1-1 0,1 1 10 16,0 0-2-16,0 0 3 0,0 1 3 0,0-1-1 16,-2 0-2-16,2 2-7 0,2-2-3 0,-2 0-18 0,0 0-14 15,1 3-19-15,1-2-1 0,-2 0-7 0,1-1 11 16,-1 0 3-16,0 3 5 0,0-3 7 0,-1 0 6 15,1 1 17-15,0-1-8 0,-3 3 9 0,-2 0-4 0,2-1-2 16,-4 3-2-16,-1 0 10 0,-3 2 0 0,0 0-7 16,-1 3 7-16,-1-3-5 0,-2 5-1 0,0-2-1 15,-2 1 3-15,1 0-12 0,-2-1-5 0,1-1-6 0,-2 1-3 16,0 1 6-16,0 0-6 0,-1 0 4 0,2 1-8 16,-3-1-5-16,3 0 6 0,0 1-3 0,-2-2 0 0,2 3-11 15,1-4 11-15,-2 0-5 0,1 1-2 0,0-1 14 16,1 1-12-16,-1-2 3 0,-1 2 4 0,-2 0 4 15,-3 1-9-15,2-1 4 0,0 4 5 0,-3-2-9 0,-2 0 3 16,-2 1 8-16,3-1-1 0,-4 0 8 0,0 0 2 16,-2 2 7-16,2-3-1 0,0-2 1 0,-2 1 5 15,1 0-7-15,1-1-7 0,-2-1-5 0,0-1 1 0,1 0-6 16,1 2-6-16,-2-2-3 0,0-1-4 0,2 0 7 16,-1 0 4-16,2-1-3 0,1 1 1 0,0-3-6 15,-3 2 11-15,1-1 1 0,4 0 1 0,-4 0-6 0,0 0 2 16,0 0 1-16,-2 0-7 0,0-1 3 0,1 1-3 15,-1-1-1-15,-1 1-3 0,0-1 1 0,-2-3-4 16,2 3-1-16,0-2 5 0,0 0-1 0,-1 2-2 0,1-2 2 16,-3 0 1-16,2-1-3 0,-1 3 1 0,-2-3-1 15,2 0-6-15,-1 0 7 0,-2 0 1 0,3-3 0 16,-3 3 1-16,2-1-6 0,1 1 6 0,2 0-1 0,-2-1 1 16,5 0-1-16,-2-1-6 0,4 4 4 0,-1-4 0 15,4 2 4-15,-3 0-3 0,2-1 1 0,1 0 1 0,1 1-1 16,0-3 3-16,-1 3-9 0,2 0 1 0,-2-3 0 15,4 3 0-15,-3-1 1 0,2 1 0 0,-2-4 1 16,3 3-3-16,0-2 4 0,2 3-1 0,1-2 6 16,-2 0-7-16,4-2 2 0,-2 0-2 0,4 1-7 15,-3 0-3-15,0-1 2 0,2-1 2 0,0 0-5 0,-1 0 3 16,0 0-2-16,2 1 6 0,-5-3 3 0,4 2 1 16,-2-3 2-16,1 2 2 0,-1 0-4 0,1 1 2 15,-1-1 8-15,2-1-3 0,0 1-2 0,2-1 2 0,-1 3-5 16,1-4 0-16,-3 3 4 0,3-2-1 0,-2-1-8 15,2 2 5-15,-2-1 2 0,2-1-1 0,1 3-1 16,-2-2-1-16,2 2 4 0,-1-2-3 0,4 1 2 0,-3-1-4 16,2 2 3-16,0-1-2 0,2 0 4 0,-3 0-3 15,3 0 0-15,0 0 3 0,0-2-3 0,-1 3-1 16,1-2-4-16,0-1 3 0,-3 2 4 0,2-1 0 0,2-1-6 16,-4 0-2-16,5 1 2 0,-2 1-1 15,0-2 5-15,-1 3-1 0,2-2-2 0,1 2 1 0,-1-3 0 0,1 2 7 16,-2 0-7-16,2 0 6 0,0-2-4 15,-2 1-2-15,0 2 0 0,2-2 1 0,-2 1 1 0,3-2-8 16,-3 2 6-16,-1-1-3 0,2 0 5 0,-1-1-1 16,-1 2-3-16,1-2 3 0,0 1-4 0,-2-2 5 0,1-1 8 15,1 3-3-15,0-3-7 0,-1 3 5 0,1-4-4 0,0 5-6 16,0-2 9-16,-1 1 1 0,4 2-8 16,-2-2-4-16,1 2 12 0,0 0-3 0,1 0 5 0,0-2 0 15,2 2-9-15,0 0 1 0,-3 0 0 0,2 0 9 16,0-1-11-16,-1 0 2 0,2 0 3 0,-2 2 0 0,2-2 2 15,0 0-7-15,0-1 5 0,-2 1-5 0,1-2 2 16,0 0 3-16,-2-1-2 0,3 2-3 0,-2-3 9 16,0 2 0-16,0 0 0 0,-1-1-1 0,1 1 2 15,1 0 1-15,-1 0-2 0,0 1 2 0,0 1-6 0,2-2 7 16,-1 0-7-16,-1 2-2 0,0-1 5 0,2-1-11 16,-1 0 8-16,1 1-1 0,0-2 2 0,1 1-6 15,-2-1 4-15,1 1 9 0,0-1-8 0,0 1 6 0,1 1-6 16,2 0 4-16,-3-1-1 0,1 1 0 0,-1 0 0 0,1 0-6 15,2 3 5-15,-1-2-9 0,-1 2 1 16,2-2 12-16,-3 5-7 0,3-3 2 0,-3 2 3 16,6 0-1-16,-7 2-8 0,4-3 15 0,-2 3-5 0,2 0-10 0,2 0 3 15,-2 0-1-15,1 0-7 0,-1 0 0 16,3 0 0-16,-3 3-11 0,1-3 7 0,-1 0-4 16,0 2-3-16,2 0-2 0,-2 1 5 0,2-2-1 0,-4 0 3 15,4 4 1-15,-2-2 4 0,0 4 11 0,1 2-6 16,-1 2-1-16,0 3 4 0,2 3 3 0,-2 3 0 15,1 1 6-15,-1 4-4 0,0 0-12 0,-1 2 10 0,1 2 5 16,0-1-6-16,-2-2 4 0,2 3-5 0,-1-2 1 16,1-1-1-16,0 0 2 0,1-4 2 0,-1 1-2 0,2-4 3 15,1 0-3-15,-1-2 5 0,1 2-4 0,0-5 1 16,2-2 0-16,-2-1-2 0,3 0 1 0,-1-4-1 16,-2-1 2-16,-1-1 1 0,1 0-2 0,-1-3 4 0,-1 0-10 15,1 0 2-15,-2-2 0 0,1 0-2 0,1 0 0 16,-2 0-3-16,2 0 3 0,-2-1-3 0,1-2 12 15,2 1-1-15,-2-1 0 0,1-2 4 0,-2 0-4 0,2-5 3 16,1-2-6-16,0-2 5 0,0-3-8 0,2 0 6 16,2-4-6-16,0 1-5 0,-2-4 5 0,0 2 4 0,0 2 1 15,1-1-7-15,-3-1 8 0,1 3-9 0,0 0 1 16,-1-1 8-16,0 3-8 0,-1 1-3 0,1-1 5 16,-3 1 3-16,2 0-5 0,-2 3 3 0,0-1 2 0,-2-1 0 15,2 3 2-15,-2 1 0 0,-1-1-6 0,2 0-2 16,-1 1 3-16,-1-1 8 0,1 1-7 0,-1 1 1 15,3 1-1-15,-4-1 0 0,0 2 10 0,3-1-3 0,1 1 2 16,-2 1-11-16,1-1 6 0,-1 3-2 0,2-2 1 16,0 6 1-16,-2-2-2 0,1 0 2 0,1 1-1 15,-2 1-2-15,4 0 2 0,-2 1-2 0,0 0-4 0,-2 0-3 16,4 1-5-16,-2 0 2 0,0-1-5 0,0 0 5 16,1 2-5-16,1-2 3 0,-2 1-5 0,0-1 7 15,2 2-3-15,-2-2-2 0,3 3 4 0,-2-2-12 0,1 2 16 16,0 1 0-16,2 0 8 0,1 0-1 0,0 1 1 15,1 2 1-15,2-2 1 0,0 3 10 0,3-1-10 16,-2 0 1-16,5 0 0 0,1 1-6 0,-1-2 3 0,2 2 2 16,3 1 2-16,-2-1 3 0,2-1-6 0,1 1 4 0,0-1-2 15,-1 0 3-15,1 0 0 0,-2-2 2 16,0 3-9-16,-3-4 1 0,2 4 1 0,-4-2-7 0,1-3 9 16,-1 2-3-16,-4-1 2 0,2-1-4 0,-1 2 7 15,-4-1-5-15,2-3 1 0,-3 1 4 0,-1 0-6 16,0 1-3-16,-1-3 3 0,-2 0 2 0,1 0-2 0,0 0 2 15,-2 0 1-15,0 0-2 0,0 0-2 0,0 0 9 16,0 0 1-16,-2 0-3 0,2 0 3 0,0 0 4 16,-2 0 1-16,2 0 5 0,-1 0 11 0,1 0-2 0,0 0-1 15,0 0 1-15,0 0 2 0,0 0-11 0,0 0 6 16,0 0-6-16,-2 0-15 0,4 0 3 0,-2 0-6 16,0 0 2-16,0 0-2 0,0 0 5 0,0 0-10 15,0 0-1-15,0 0-1 0,0 0-20 0,0 0-15 0,0 0-34 16,0 0-40-16,0 0-47 0,0 0-52 0,0 0-60 15,0 0-76-15,0 0-78 0</inkml:trace>
  <inkml:trace contextRef="#ctx0" brushRef="#br0" timeOffset="87393.5192">6948 9356 1571 0,'0'0'18'0,"-3"0"18"16,3 0 7-16,0 0-1 0,-2-2 13 0,1 2-3 16,1 0 5-16,-2 0 4 0,-1 2-18 0,0-2-1 0,3 0-3 15,-3 0 11-15,0 0-5 0,1 0-1 0,0 0-4 16,1 3-9-16,-2-1 0 0,-1-2-16 0,0 0-4 16,0 3-11-16,0-2-4 0,-2 5 4 0,-1-1-1 0,-1 0 4 15,-1-1-3-15,-2 4 4 0,-1-2-6 0,-1 1 5 16,-2-2-3-16,-2 3 0 0,1-1 2 0,-3 0 4 15,0 0 5-15,2-1 1 0,-2 1 2 0,-1 0 0 0,2-2-2 16,-1-1 4-16,0 3-1 0,2-1 1 0,-1-2-1 16,-1 2-4-16,-1-1 4 0,0 1-4 0,0-1 11 15,0 1-2-15,-1-2 4 0,0 1-7 0,-1 0 11 0,1-1-2 16,-1-1 6-16,-1 0 2 0,1 2-2 0,-2-4 2 16,-1 4-3-16,-2-2 8 0,0 1-12 0,-1 1 6 0,-1-2-11 0,1-1 8 15,-1 1-1-15,-2 0-2 0,1-1-1 16,0 2-2-16,0-3 3 0,0 1 7 0,0 2 8 15,3-3-5-15,-2 1-5 0,4-1 1 0,-2-1-6 0,3 0 1 16,-1 0-5-16,3 0-7 0,-1-1-9 0,1 1-5 16,2 0 7-16,-2 0-6 0,3 1 7 0,0-1-7 15,-3 0 4-15,3-1-2 0,0 1 3 0,1 0-2 0,0-2-6 16,-3 2 2-16,3-1 2 0,-2 1 1 0,0-1-2 16,2 1-1-16,-4-1-2 0,0-1 4 0,1 2 3 15,-1 0 0-15,-1-2-5 0,2 2 3 0,-3 0-1 0,4-1 1 16,-2 1-2-16,2 0 2 0,0 0-5 0,0 0 1 15,2 0 2-15,-2-2-1 0,2 4-1 0,-1-4-2 16,-1 4 1-16,2-2-6 0,-1 0 4 0,-1 0-1 0,4 0 0 16,-3 0 2-16,0 0-6 0,0 0 9 0,2-2-5 15,-1 2 4-15,-1 0-2 0,2-2 1 0,-2 2-5 0,0 0 0 16,3 0 4-16,-3-1-2 0,3 0 6 0,-1-2 5 16,3 3-1-16,-2-3 1 0,5 1 9 0,-2-1 1 15,4 1 0-15,-1-2-3 0,4 1 3 0,-3 1-5 0,4-1 3 16,0 3-5-16,2-3 2 0,-2 2-5 0,2-2-1 15,0 1 1-15,0-1-1 0,1 3 1 0,-1-2-5 0,0 1 5 16,-1 0-8-16,3-2 6 0,-2 3-3 0,-1-2 4 16,1-1-4-16,2 3-3 0,-5-5 1 0,4 5 4 15,-1-3-3-15,0 2-4 0,-1-3 1 0,0 3-3 16,0-2 3-16,1 1 4 0,-4 1-1 0,3-1-4 0,0-1 2 16,0 2 0-16,1-2 3 0,0 2 1 0,0-1-4 15,-3 0-2-15,4 2-1 0,-1 0 1 0,1 0-1 0,1-3 0 16,1 3-7-16,-2 0-1 0,2-1-3 0,0 1 3 15,0 0-2-15,0 1-1 0,0 2 0 0,-1 2 4 0,-1 0 1 16,2 2 6-16,-5 2 6 0,4 3-5 0,-4-1 2 16,1 1 6-16,-1 0 4 0,0 0-7 0,0-3 3 15,2 1-1-15,-2-2-3 0,2-1-1 0,1-1 10 0,-1-1-15 16,-1-2 13-16,2 2-6 0,0-1-3 0,1-1 2 16,-1-1-4-16,1 1 2 0,-1-3-9 0,2 3 2 15,-2-2-15-15,1 2 10 0,1-1 0 0,0-1-6 0,0 1 0 16,0-2 6-16,0 0-1 0,0 2 7 0,0-2 3 15,0 0-2-15,0 0 0 0,0 0 10 0,0-2 1 16,0 2-8-16,0-2 2 0,0 2 0 0,0-2-1 0,0-1-2 16,0-2-2-16,0 2-7 0,1-3-4 0,1-2 2 15,0 1 3-15,-1-1-7 0,-1-1 7 0,2 0-3 16,-1-1 5-16,1 3 1 0,0-3-1 0,-1 3 2 0,2-1-2 16,0 1 3-16,-3-1-3 0,2-1 0 0,1 0-1 15,-1-1 7-15,-1-1 2 0,1 0 4 0,-1-2-2 16,-1 4 7-16,2-3-3 0,-2 0 4 0,0 2 2 0,0-2-10 15,0 4 4-15,0-4-4 0,0 5 5 0,0 0-9 16,0 0 2-16,-2 2 4 0,2 2-3 0,0 2-2 0,0-2-1 16,2 3-6-16,-4 0-2 0,4 0 10 0,-4 0-4 15,4 2-7-15,-2-1-4 0,0-1 6 0,2 1-3 16,-2-1 7-16,0 0-2 0,0 0-4 0,0 0 0 0,1 0 4 16,-1 0 0-16,2 3 7 0,-2-3-1 0,0 0-1 15,0 0 1-15,0 0-1 0,0 0 3 0,0 0-3 0,0 0 5 16,0 0-8-16,0 0 6 0,0 0 1 0,0 0-1 0,0 0 2 15,0 0 4-15,0 0-3 0,-2 0 0 16,2 0 3-16,0 0-10 0,0 0 4 0,0 0 0 0,0 0 0 16,2 0-5-16,-2 0 8 0,0 0-1 0,0 0-9 15,0 0 14-15,0 0-12 0,0 0 0 0,0 0 5 16,0 0-3-16,0 0-3 0,0 0 1 0,0 2 7 0,1 0-8 16,-1-1 6-16,0 4-6 0,0 2-2 0,0 1 6 0,0 1-1 15,0 3-4-15,-1 2 2 0,1 1 3 0,0 6 1 16,0 1 9-16,-3 2 1 0,3 4-6 0,-2 0 3 15,0 3 8-15,2-1-5 0,0 2 2 0,-1-4-5 0,1-1 2 16,1-1-7-16,-1-6 4 0,2 1-5 0,0-5-3 16,-1-3 3-16,1-2 0 0,-1-1 2 0,1-3-6 15,-2-1 1-15,2-3 2 0,-1 0 5 0,-1-1 3 16,0-2-1-16,0 0-3 0,0 0 4 0,0 0 1 0,0 0 4 16,0 0-4-16,-1 0 1 0,1-1 2 0,0 1-1 15,0-1-1-15,0 0-1 0,0-1 2 0,0 2 3 16,0-3 1-16,0 3-5 0,0 0 0 0,0-4 0 0,1-1-1 15,-1-2-3-15,0-3-4 0,2-2-2 0,2-2-1 16,-2-6 1-16,1 0-4 0,-1-3-4 0,1 0 3 0,0-2 1 16,-1 0 1-16,-1 0-10 0,-1 2 3 0,2 0-6 15,-2-1 6-15,0 3 5 0,0-1-1 0,0 3 3 16,-2 2-1-16,2 3 8 0,-1 1-1 0,-1 1 2 16,2 5-4-16,-2 2 5 0,1-2-3 0,1 2-1 0,0 2 1 15,-3-2 2-15,3 1-2 0,0 3 6 0,0-3-4 16,0 2-1-16,-2 1-1 0,2 1-7 0,0 0 5 0,-2-2-1 15,4 2-4-15,-2 0 3 0,0 0-1 0,0 2-4 16,0-2 5-16,0 0 1 0,0 0-7 0,2 0 2 16,-4 0 4-16,4 0-12 0,-2 0 7 0,0 0 7 0,0 0-11 15,0 0 9-15,0 0-7 0,0 1 0 0,3-1-5 16,-3 0 8-16,3 0-2 0,-3 2-10 0,3-2 11 16,0 2-5-16,2 1 7 0,3-3-2 0,-2 4 4 0,4-1-1 15,-2 2-3-15,4-1 2 0,1 1-5 0,1-2 4 16,-1 2-2-16,-1 2 4 0,1-2 2 0,0 0-2 0,3 0 5 15,-4-1-1-15,1 1 3 0,0-3-3 0,-1 1 5 16,-2 2-7-16,1-5-1 0,1 4 5 0,-4-3-4 16,2 2 4-16,-4-2-1 0,2-1-2 0,-5 0 2 0,0 0 7 15,-1 0-2-15,1 0-2 0,-3 0-4 0,0 0 2 16,2 0 1-16,-2 0 3 0,0 0-2 0,0 0-4 0,-2 0 4 16,2 0-3-16,0 0 4 0,0 0-1 0,-2 0 6 15,2 0-9-15,0 0 7 0,0-1 1 0,0 2 2 16,0-2 0-16,0 1-1 0,-1 0 1 0,-1 0-8 0,1-1 6 15,1 1-6-15,0 0-6 0,0 0-3 0,-2 0-9 16,0 0-32-16,2-2-40 0,0 2-43 0,2 0-52 16,-2 0-71-16,-2 0-69 0</inkml:trace>
  <inkml:trace contextRef="#ctx0" brushRef="#br0" timeOffset="89501.0557">10440 10692 2871 0,'0'-3'21'0,"-2"3"12"0,0 0 32 0,2-3 15 0,0 2 6 16,-1 2 1-16,-2-1-1 0,1 1 3 0,2 1-26 16,0-2-4-16,0 0-24 0,2 0-16 0,-2 0-1 15,1 3-1-15,1-3-1 0,-2 0 7 0,0 0-45 16,0 0 5-16,0 0 0 16,10 5-2-16,23 4 11 0,-19-4 11 15,7 1 2-15,4-2 3 0,3 1-8 0,5-1-22 16,4-1-34-16,2-1-23 0,4 1-34 0,1-2-35 0,-1-1-40 15,3-1-42-15,0 0-43 0,1-1-31 0,-4 0-33 16</inkml:trace>
  <inkml:trace contextRef="#ctx0" brushRef="#br0" timeOffset="89834.2994">12058 10733 3826 0,'0'0'16'15,"0"0"9"-15,-19-4-31 16,19 4-12 0,0 0-6-16,0 0 5 0,0 0-7 15,0 0-11-15,0 0 13 0,0 0-11 0,0 0-10 16,0 0-28-16,0 0-20 0,0 0-37 0,0 0-41 16,225-29-25-16,-184 25-25 0,0 0-30 0,0 1-31 15,-1-4-23-15,-1 2-30 0</inkml:trace>
  <inkml:trace contextRef="#ctx0" brushRef="#br0" timeOffset="90133.5369">14230 10676 2300 0,'-6'1'17'0,"0"-1"22"0,1-2 16 0,2-1 22 16,-2 3 11-16,2-1 9 0,-1 1 7 0,0 0 10 0,-1 0 3 16,4 0-10-16,-1 0-16 0,0 0-14 0,2 1-11 15,0-1-13-15,0 0-8 0,0-1-24 0,2 1-33 16,-2-2-27-16,2 1-21 0,-1 1-30 0,4-3-18 15,-2 2-25-15,2-3-31 0,3-1-21 0,3 2-24 16,3-2-15-16,2 0-32 0,6-1-31 0,3-1-31 0</inkml:trace>
  <inkml:trace contextRef="#ctx0" brushRef="#br0" timeOffset="90416.9083">16146 10630 2752 0,'0'0'25'0,"-3"0"17"16,3-2 23-16,-2 0 26 0,0 2 12 0,1 0 5 15,-2 0 12-15,0 0 14 0,0 0-25 0,3 0-9 16,0 0-24-16,-2 0-31 0,4 0-9 0,-2 0-17 15,0 0-23-15,1 0-38 0,-1 0-30 0,2 0-28 0,2 0-25 16,-1-1-13-16,4-1-35 0,2 2-7 0,5-2-20 16,1-1 1-16,5 2 7 0,5-2-6 0,5 3-12 15,2-4-14-15,5 3-6 0,2-1-31 0</inkml:trace>
  <inkml:trace contextRef="#ctx0" brushRef="#br0" timeOffset="90689.9005">18011 10618 1171 0,'19'3'31'0,"-8"-2"39"0,2-2 42 16,-5-1 43-16,-7 2 28 0,-1 0 22 0,-1 0 23 16,-1 0 14-16,-1 0-14 0,1 0-14 0,-1 0-23 15,0 0-31-15,-1 0-19 0,0 0-21 0,3 0-15 0,-1 0-16 16,0 0-22-16,2 0-26 0,0 0-17 0,0 0-9 15,2 0-11-15,0 0-5 0,-2 0-15 16,0 0-3-16,0 0 3 0,0 0-8 16,0 0-2-16,14 0-6 0,-14 0-12 0,0 0-9 15,0 0-30-15,61-2-26 0,-45 2-27 0,5-3-32 16,2 3-37-16,2-4-35 0,3 1-28 0,5 0-40 16,-2 0-29-16</inkml:trace>
  <inkml:trace contextRef="#ctx0" brushRef="#br0" timeOffset="98605.6818">12305 11050 3039 0,'-1'0'9'0,"-1"0"14"0,-1-3 13 0,-1-1 17 0,3 4 8 15,-2-4-5-15,-1 2 4 0,0 0-3 0,4-3-8 16,-2 5-2-16,-1 0 7 0,3 0-2 0,-1-1-1 16,1 2 13-16,0-1-5 0,0 3 2 0,0-1-3 0,0-2-10 15,0 0-26-15,0 0-13 0,1 2-11 0,2-2-6 16,-3 0 5-16,2 0 1 0,-2 0 4 0,1 0-11 15,1 0 6-15,-1 1 3 0,-1-1 0 0,0 0-5 0,2 1-8 16,-2 0 0-16,0-1-3 0,-2 3 8 0,2-2 3 16,0 2-8-16,0-3 2 0,2 5 6 0,0-1 0 0,-2 0 1 15,3 3 4-15,-3 2-2 0,3 2-3 0,0 0 4 16,1 1-3-16,-1 4 1 0,-2-3 5 0,4 2 0 16,-1-1 1-16,0 0-5 0,0 0 1 0,0-3 9 0,1 0-5 15,-1-3 5-15,4 3-3 0,-3-2-1 0,1-1-4 16,-1-2 5-16,0 1 3 0,1-2-10 0,-2 3 7 0,1-3-2 15,2-1 4-15,-2 3-9 0,2-5 10 0,-1 4 2 16,1-5 0-16,-1 0 11 0,2 2 12 0,2-3 1 16,-2 0 2-16,3-1 17 0,3-2-10 0,-1-1 1 15,1-1-5-15,5-2-6 0,0-1-9 0,3-4-9 0,-1-2-2 16,4-3-10-16,3-2 4 0,1 1-5 0,4-3 1 16,-2 0-1-16,4-3-2 0,1 2 6 0,-1-1-4 0,-2 5 2 15,1 0-10-15,-4 1 8 0,-2 1 0 0,-3 1-2 16,-4 6 6-16,-2 1-12 0,-5 2 1 0,-1-2 3 15,-4 1 0-15,-1 3-1 0,0 0 5 0,-7 4-9 0,3 0-3 16,-3 0 13-16,1-2-1 0,-4 4 0 0,2-2 5 16,0 0-7-16,0 2-2 0,0-4 7 0,0 2-2 0,0 0-1 15,0-2-4-15,0 1-1 0,0-1 4 0,0 4-1 16,0-4-18-16,0 4-10 0,0-2-17 0,0-2-22 16,0 4-17-16,0-2-12 0,0 1-37 0,-1-2-17 0,2 1-19 15,-2 0-16-15,1 0-20 0,0 1-14 0,-2-1-3 16,2 2-41-16,-2-2-18 0,2 3-42 0,-1-1-27 15</inkml:trace>
  <inkml:trace contextRef="#ctx0" brushRef="#br0" timeOffset="105009.8855">5057 12616 2895 0,'-4'-8'-3'0,"1"1"1"0,0 2 10 16,4 0-5-16,-4 2-5 0,0 1 2 0,3 0 0 15,-2 1-1-15,2 1 4 0,2 0-2 0,-1 1-4 16,-1-1 11-16,2 2 4 0,-2-1-3 0,2 1-2 0,-2 0-2 16,0 0-2-16,1 1-3 0,1 5-3 0,4-1 0 15,-1 4-5-15,1 1 4 0,2 8 4 0,3 2 9 16,0 2 0-16,0 5 4 0,2-3-5 0,0 6-1 16,-1-5 2-16,-1-1-4 0,2-4 4 0,-2-3-12 0,-2-4 3 15,1-2 0-15,-1-4 6 0,-2 0-9 0,1-4 7 16,-2 0 5-16,-1-3-9 0,1-2 9 0,-1 1 9 15,1-2 28-15,-1 1 8 0,3-5 14 0,3 1 1 0,0-1 6 16,3-2 10-16,0-3-3 0,5-5-8 0,-1-2-29 16,4 0-3-16,0 0-12 0,-1-4-7 0,1 1-8 0,0-2-4 15,-2-2 0-15,-2 2 10 0,0-2-3 0,-1 2-4 16,-2-3-1-16,-2-3 2 0,1 5 2 0,-3-2-9 16,0-1 3-16,2 4-6 0,-5 2-3 0,0 2-4 15,1 1 6-15,-1 2-4 0,0 5 3 0,-2 0 0 0,0 1-9 16,1 3-2-16,-2-1-4 0,-1 3-15 0,0 1-38 15,2-2-44-15,0 5-53 0,-1 0-48 0,0 0-50 16,-1 2-71-16,1 4-46 0,-1 1-67 0</inkml:trace>
  <inkml:trace contextRef="#ctx0" brushRef="#br0" timeOffset="107223.3491">7138 15154 2141 0,'-8'-1'12'0,"3"1"17"16,-4-3 11-16,4 1 11 0,-1-1 18 0,-1 3 15 15,2 1 15-15,2-1 21 0,-1 2 5 0,4-2 0 0,-2 0 16 16,1 0 5-16,2 0-1 0,1 0-1 0,-2 0 2 0,0 0-9 15,1 0-11-15,-1 0-5 0,3 0-20 0,-3 0-14 16,0 2-11-16,0-1-15 0,0-1-16 0,2 1-14 0,-2-1-4 16,0 1-15-16,1 0-9 0,1 0 2 15,0-1-10-15,-1-1-3 0,2 2 5 0,1-1-7 16,5 0 5-16,2 0 6 0,-1 0-2 0,7-1-1 0,-1 1 7 16,7 0 2-16,1-2-9 0,-1 1 14 0,2-2-7 15,3 1-2-15,-1-3 6 0,-2 5-9 0,2-4-2 16,-3 0 7-16,0 3-2 0,-1-4-1 0,-1 3-4 0,-4-1 9 15,1 1-7-15,-2-2 9 0,-3 3-4 0,-1-2-4 16,-2 2 8-16,-3-2-6 0,-2 2 6 0,0 0-6 16,-2 1 4-16,-3 0-2 0,1-1 9 0,-2 1-4 15,0-1 0-15,-3 2 7 0,1 0-6 0,0-1-1 16,-2-1-2-16,-1 0-3 0,-1 0-12 0,-2 2-1 16,-3 0-2-16,-2 1-11 0,-1-1 4 0,-7 3-7 0,-1-1 4 15,-1 3-7-15,0-2 7 0,-4 3 0 0,1-3-2 16,0-2 5-16,1 4 2 0,0-2 0 0,-2 2 1 15,5-5 3-15,-2 2 9 0,0 1 3 0,3 0-2 0,3 0-3 16,-1 1 1-16,5-5 6 0,0 3-1 0,1 1 3 16,3-3-13-16,3 3 4 0,0-4 3 0,4 0 1 0,-2 3-4 15,2-2-2-15,3-1-1 0,0 0 0 0,0 1-4 16,0-1-3-16,3 0-9 0,-3 0-5 0,5 0 5 16,0 2 1-16,3-1 6 0,3-1-4 0,0 2 10 0,6-2-5 15,1 0 15-15,2-2 7 0,4-1-4 0,4 1-3 16,-1-2-5-16,3-1 5 0,0-1 3 0,0-3-4 15,2 4-8-15,-2-2-2 0,0-1-4 0,-5 3-4 0,1-3-3 16,-4 2 6-16,-2 3-7 0,-4-2 5 0,-2 1 0 16,-4 1 12-16,-4 2 2 0,-3 1 12 0,-1 0 9 15,-1-2-6-15,-2 2 10 0,-2 0 1 0,1 0 5 0,-1 0-10 16,-2 2 1-16,2-1-8 0,-5-1-2 16,-1 3-5-16,-1-1-8 0,-1 2-3 0,-2 0-13 15,0 0-9-15,0 1-28 0,0-1-27 0,-1 2-57 0,1-2-59 16,3 0-90-16,1-1-98 0</inkml:trace>
  <inkml:trace contextRef="#ctx0" brushRef="#br0" timeOffset="110725.6222">8709 15172 1401 0,'0'3'29'0,"0"-3"19"0,-2 0 14 15,2-3 22-15,-1 6 13 0,-3-3 18 0,3 0 11 0,-2 0 6 16,-2 0-16-16,2 0-3 0,0 0 0 0,0 2-12 16,1-1 6-16,-1-1-7 0,0 1 7 0,3 1 5 15,-2-1-2-15,2 0-3 0,-2-1-6 0,2 1-1 0,2 1 0 16,-2-2-3-16,0 1-11 0,0-1-8 0,0 0 2 15,0 0-9-15,2-1-2 0,-2 1-4 0,0-2-11 16,0 4-7-16,0-4-4 0,0 2 0 0,0-1-10 16,1 1-5-16,1 0-6 0,-2 0-2 0,0 0-3 0,1 0-10 15,-1 1 6-15,2-1-5 0,-2 2-11 0,0-1 0 16,0-2 1-16,0 1-3 0,0-2-5 0,2 4 6 16,-2-4-1-16,1 4-10 0,1-1 14 0,3-1-4 15,-4 0 5-15,4 0-4 0,-2 3 8 0,3-3 1 0,-1 1-4 16,2-1 3-16,-1 0-3 0,0 0 9 0,2 1-3 15,-2-1 3-15,2 2-7 0,1-1-1 0,0-1 0 0,0 0 6 16,2 0-3-16,-1 0-5 0,-2 0 2 16,4 2-6-16,-4-2 4 0,0 0-3 0,0 0 1 0,1 0 4 15,-1 2-2-15,0-2-3 0,0 0-1 0,3 1 9 0,-3-1-6 16,3 1 4-16,-2 0 4 0,3-1-4 0,0 2 2 0,-1-2 5 16,1 0-10-16,0 0 0 0,-2 0 4 0,-1 0-4 15,5 0-7-15,-3 0 0 0,2 0 11 0,-4 0-6 16,6 0 9-16,-1 0-7 0,0-2 1 0,3 1 3 15,0 0 1-15,-2 0 5 0,4 1-10 0,-3-2 3 16,1 2-6-16,-2 0 8 0,0 0 5 0,1-2-3 0,0 2 0 16,0 0-6-16,1-3 2 0,-3 5 6 0,2-4-4 15,0 2 0-15,0 0-7 0,0-1 2 0,-2 1-1 0,2 1 1 16,1-1 1-16,-1 0-4 0,3 0 3 16,-1 0-5-16,-1 0 2 0,1 0 3 0,-2 0 1 0,5-1-4 15,-2 1 6-15,-3 0-4 0,2 0 7 0,-1 0 1 16,3-1 0-16,-4 1-1 0,3 0-6 0,-2 0 4 0,1-3-6 15,0 3 7-15,-2-1-5 0,2-1 0 0,-4 1 5 16,5 1-3-16,-4-1 3 0,0-1 2 0,0 1-4 16,0 0-4-16,0 0 4 0,0-1-3 0,2 2 0 0,-2-3 0 15,0 1 7-15,-2 2-5 0,6-2 0 0,-6 0 4 16,4 1-4-16,-4-1 5 0,-2 0-9 0,3-1 2 16,-3 3 0-16,1-3 0 0,-4 2 0 0,1-1-1 0,-1 0-3 15,1 2 4-15,-1-2 0 0,1 2 0 0,-1 0-9 16,-3-2 13-16,0 2-8 0,1-1 9 0,0 1 1 15,2 0-6-15,-2-1 3 0,1 1 0 0,-1-3 1 16,1 3-6-16,2 0 4 0,-1 3-5 0,0-6 1 16,1 3 2-16,-3 0-2 0,2 0 1 0,1 0 6 0,-3 0-9 15,1 0 3-15,1 0-3 0,1 0 2 0,0 0 1 16,-1 0 1-16,0 0-2 0,0 0 0 0,2 0 4 16,-1 0 1-16,2 0 4 0,0-3-2 0,-2 3-8 15,2 0-1-15,2 0 1 0,-4 0 5 0,3 0-6 16,-2 0 9-16,0 0-8 0,0 3-2 0,2-6 8 0,-2 3 4 15,-2 0-2-15,2 0-13 0,-1 0 9 16,-3-1-4-16,3 2 5 0,-3-1 1 0,1 0-5 0,-2 3-1 16,1-3 1-16,3 0 9 0,-2 0-3 0,1 0-3 15,0 0 1-15,1 0-2 0,-1 0-2 0,0 0 2 16,3 0 4-16,-6 0-4 0,3 3 1 0,0-3-8 0,-3 0-1 16,2 0 1-16,1 0 7 0,-2 1-2 0,1-2-1 15,-1 1-1-15,0 1 1 0,1 0 7 0,1-1 2 16,-3 2 0-16,0 0-5 0,-1-2 8 0,0 1-4 15,3 0-5-15,1 0 3 0,-1-1-1 0,0 1-5 0,1-1 4 16,0 1-1-16,3-1-5 0,0 3 2 0,0-3 5 16,0 0-2-16,-3 0 0 0,6 0 0 0,-4 0-4 15,-2 0 6-15,3 4 0 0,-2-5-2 0,-1 2 3 16,0-1-3-16,0 0 0 0,-4 3 9 0,4-3-3 0,-1 0-6 16,-2 0 0-16,1 1 0 0,-3-1-1 0,0 0-6 15,2 2 3-15,-2-2-6 0,2 0 7 0,0 1 6 16,-4-2-3-16,7 2 0 0,-3 0 0 0,1-1 4 0,1 0 1 15,-1 0 3-15,1 0-6 0,0 0 6 0,-1 2-6 16,2-2 0-16,0 0-2 0,0 0-2 0,-2 3-3 16,1-3 3-16,-2 0 0 0,2 0-6 0,-2 2 3 15,-2 0 5-15,2-3 0 0,0 3-2 0,-2-2 4 0,3 0-9 16,-1 1 2-16,0-1 5 0,1 0 5 0,1 1-5 16,2 0 0-16,-1-1 5 0,1 3-1 0,2-2-1 15,2-1 2-15,-2 4-5 0,1-3-1 0,3 1 2 16,-1-1-1-16,-1 1 4 0,4-2-4 0,-4 2 3 0,2-2 6 15,0 0-9-15,0 1 0 0,-2-1-2 0,0 0-2 16,-1 0 6-16,3 0-4 0,-1 0 6 0,-3 1-9 16,1-1 3-16,1 3 2 0,-1-3-2 0,0 0 7 0,-1 0-5 15,0 0 4-15,-1 0-11 0,1 0 7 0,-1 0 3 16,0 3-1-16,0-3 3 0,1 0-5 0,0 1 2 0,-2-1-4 16,2 1 7-16,-1-1-8 0,0 0 4 0,2 0-2 15,-3 2-4-15,3-1 3 0,-3-1-8 0,4 0 13 16,-5 0-1-16,2 0 0 0,0 1-7 0,0-1 11 0,-1 2-1 15,1-1-6-15,1-1 4 0,0 0-5 0,1 0-4 16,0 0 4-16,2 0 5 0,-3 0-6 0,3 0-2 16,-1 0 19-16,-1 0-9 0,1 3-7 0,-2-3 7 0,1 2-2 15,1-2-8-15,3 2 2 0,-3 0 10 0,1-2-14 0,-1 0 5 16,-2 0 2-16,4 1 0 0,-2-1 0 16,0 1 7-16,-1 0-4 0,1-1-6 0,0 1 1 0,0-1 4 15,0 1 1-15,-1 1-6 0,2-2 3 0,-1-2-4 16,0 1-1-16,0 1 9 0,-1-1-1 0,2 0-1 15,-2 1-4-15,4-1 9 0,-3 1-5 0,-1 0-1 16,-1 0 1-16,4 0-2 0,-4 0-7 0,0-1 4 0,1 1 3 16,-2 0-2-16,0-2 0 0,-2 2 2 0,2-2-3 15,-2 2 5-15,2-1 3 0,-3 0-4 0,2 1-2 0,-1 0-1 16,2-3 4-16,2 3-6 0,-4 0 8 0,4 0-8 16,-4 0 3-16,2 0 2 0,2-1 1 0,-2 2 0 0,1-1-1 15,1 0 6-15,-2 0-7 0,0 0 2 0,3 0 5 16,0 0-7-16,0 0 3 0,-4 0-3 0,1 0-3 15,1 0-1-15,0 0 11 0,-5-1-5 0,2-1-6 0,0 2 4 16,-2-1-1-16,2 1 1 0,-1-1-2 0,0 1 0 16,0 0-1-16,-1 0 0 0,1-2-1 0,2 2 6 0,-4 0-2 15,-1 0 2-15,4 0-1 0,-1 0-1 0,0 0 0 16,-2-1-5-16,2 1 9 0,1 0-6 0,-3-1-1 16,4 1 3-16,-5-3 1 0,3 3 1 0,-1 0-4 15,2-2 12-15,-2 1-15 0,-1 1 7 0,0 0 3 0,0 0-7 16,0 0-1-16,-2 0 3 0,1 0-3 0,-1 0-4 15,-1-1 8-15,1 1-6 0,-1 0 5 0,-1 0 6 0,-1 0-3 16,4 0-5-16,-4 0 9 0,0 1-4 0,0-1-1 16,0 0 3-16,0 0 0 0,0 0-10 0,0-1 5 0,-2 1 9 15,4 1-9-15,-2-1 5 0,0 0-2 16,1 1-3-16,-2-2-8 0,1 1 11 0,0-1-3 0,0 1-2 16,0 0 2-16,0 0-1 0,0 0 2 0,0 0 3 15,-2 0 1-15,2 0-12 0,2 1 9 0,-2-2 1 16,0 1-3-16,0 0-1 0,0 0 1 0,0 0 1 31,0 0-18-15,0 0 9-1,0 0 31 17,0 0-29-17,0 0 35 16,0 0-10-31,0 0-1 0,17-1-4 16,-12-1-2-16,-2 2 0 0,-3 0 6 16,23-2-12-1,14-2-6 1,-32 4-3-16,1 0 3 0,2 0-2 16,0-1 9-16,0 1-9 0,0 0-3 0,2 0 2 15,-2 0 3-15,1-3-7 0,3 3 9 0,-3 0-4 16,0-1-3-16,-1-1 10 0,1 1-15 0,-1 1 11 0,1 0-2 0,-1 0 2 15,0 0 1-15,-2 1 0 0,1-1 3 16,-2 0-5-16,1 0 5 0,-2 0-7 0,-4 0 23 31,0 0-4-15,0 0 2-16,0 0-8 16,0 0 10-1,0 0-32-15,0 0 34 16,0 0-20-1,0 0-19 1,0 0-1 0,0 0 15-16,0 0-17 15,0 0 9-15,0 0 8 32,0 0 5-1,16-1-9 0,-16 1 23-15,30 0-10-1,-30 0 10-15,71-4-22 0,-59 4 1 16,0 0 10-16,4-2-5 0,0 2-6 0,3-2 9 16,0 2-6-16,0 0 2 0,0 0 5 0,-1 0-6 0,2 0 6 15,2 0 0-15,0 0-5 0,-5 0-3 0,4 0 1 16,-1 0-3-16,1 2 5 0,-1-1 3 0,1 1-12 15,-4-2 4-15,2 0 10 0,-1 2-3 0,1-2-4 0,-4 0 8 16,1 0-5-16,0 0-1 0,-2 1 2 0,2-1-4 16,-3 0-3-16,0 0 7 0,1 0-2 0,-2 1-4 15,1-1 6-15,-2 0-2 0,0-1 5 0,2 1-3 16,0 0 0-16,-1-1 0 0,-1 1 3 0,-1-1 0 0,2 1 0 16,-2-1-2-16,1 0-6 0,0-1 3 0,-3 2 7 15,1-2-9-15,2 2 2 0,-3 0 0 0,3-3-7 16,0 1 7-16,0 2 2 0,2-2-6 0,0 0 1 15,0-1-1-15,0 1 4 0,2-1 4 0,2 3-1 0,-2-3-6 16,2 2 1-16,-3-1 11 0,3 1-11 0,-1 0 4 16,2 1-2-16,-1-2 0 0,-1 2 4 0,-1-2 3 15,5 2-6-15,-5 0-6 0,3 0 5 0,-1-1 5 0,2 1-6 16,-1-1 6-16,0 1-7 0,0 0-1 0,1 0 3 16,-1-3 0-16,-1 3 3 0,1 0-12 0,-2-3 6 15,2 3-4-15,-2-1 2 0,1 1 5 0,-3-1 5 16,3-1-5-16,-2 2-7 0,2 0 14 0,-1 0-5 0,0-1-11 15,-2 0 9-15,0 1 4 0,1-3-8 0,0 0 4 16,0 1 7-16,0 0-21 0,0 0 14 16,0 1 9-16,0-1-6 0,0 0-7 0,0 2 4 0,2 0-3 15,-3-3 3-15,2 3 10 0,1-1-11 0,-2-1 1 16,-3 0 1-16,2 2 1 0,-1-1 0 0,3-1 3 0,-7 2-13 16,4-2 8-16,-2 0 1 0,-1 2-4 0,0 0-2 15,2-2 1-15,-4 1 1 0,1 1 3 0,-3-2 3 16,2 2 4-16,0 0-12 0,-3 0 12 0,3 0-12 15,-3 0 5-15,-1 0 1 0,1-1-4 0,0 2 6 16,-2-2-8-16,1 1 8 0,0 0-8 0,-3 0 10 0,1 0-1 16,0 0-7-16,-2 1 1 0,1-1 0 0,-2 0-5 15,1 0 16-15,0 0-4 0,0 0-1 0,0 0-6 16,0 2 0-16,0-2 11 0,-2 0-11 0,2 0 4 0,2 0-11 16,-2 0 5-16,0 0 3 0,0 0 1 0,-2-2 7 15,4 2-9-15,-2 0 4 31,0 0 0 1,0 0 17-32,0 0 3 15,0 0-1-15,0 0-12 0,0 0 8 16,0 0-45 0,0 0-6-16,0 0-41 15,0 0-22-15,0 0-59 0,0 0-60 0,0 0-85 0,0 0-85 16,0 0-72-16,0 0-88 0</inkml:trace>
  <inkml:trace contextRef="#ctx0" brushRef="#br0" timeOffset="116085.0731">5475 13767 2300 0,'0'0'7'0,"0"-1"1"0,0 0 1 16,2 0 2-16,-2-1-4 0,0 2 2 0,4 3-2 15,-4-3-1-15,0 0-6 0,2 1-5 0,-2 0 7 16,1-1-4-16,-1 0 7 0,2 2-2 0,-4-1 1 0,2 0-3 15,2 0 2-15,-2-1 1 0,0 2-7 0,0-2 2 16,0 1-2-16,0 0-7 0,1-1 7 0,1 1 3 16,0 1-4-16,-2 0 0 0,0 1 7 0,3 1-2 0,0-1-1 15,2 4 13-15,0 3-10 0,2-3 3 0,0 3 4 16,4 2 1-16,0-2 1 0,2 1-4 0,-1 0 2 16,4 0-1-16,-3 1 6 0,1-4-2 0,-1 3 0 0,1-2-3 15,2 0-7-15,-2 0 8 0,-2-1 5 0,4 1-10 16,-2-4 1-16,2 3 5 0,0-1-2 0,0-2 0 15,0 2 2-15,1-2-4 0,-1 0-5 0,3 2 13 0,-3-3-6 16,1 1 1-16,0-2-6 0,-1 2 7 0,0-2 6 16,0-1 7-16,-1 0 13 0,0 0 1 0,2 0 12 15,-2-2-4-15,0 0 9 0,0 0-1 0,0 0-1 16,0 1-14-16,0-1-3 0,-2 0-16 0,3 0-3 0,-2-1-4 16,0 1-5-16,2-2 2 0,0 0-10 0,0 0 2 15,1 0-4-15,1-1-1 0,0 1-4 0,0-1 6 16,-1 1-2-16,2-1-4 0,-3 1 6 0,3 0 0 0,-3-1 2 15,1 3 6-15,-1-3-2 0,3 2-6 0,0-2 7 16,-3 0 3-16,4 0-3 0,-1-1 4 0,2 1-8 16,1-1 10-16,0 1 2 0,2 1 2 0,-1-2-9 0,1 1-2 15,0-2-3-15,1 2 3 0,1 1 5 0,-1-1-8 16,3-1-5-16,-1 2-1 0,0-1 6 0,3-2 1 16,-3 3 3-16,1-1-8 0,2 0-1 0,-3-1 1 0,-3 2-1 15,3 0 3-15,-2-1 1 0,-1 1-4 0,1-1-4 16,-4 0 5-16,2 1-5 0,-1-1 3 0,0-1 1 15,-2 1 4-15,2 1-5 0,0-2 3 0,-3 0 1 0,0 0 2 16,1-1 3-16,-2 2-3 0,1 1-3 0,-2-3 3 16,2 3-1-16,0-3 1 0,-3 3 5 0,3-1-1 15,-3 0 3-15,4 1-4 0,-3 0 5 0,1-1-11 0,1-1 5 16,0 3-2-16,0-3 3 0,-1 3 0 0,2-1-8 0,-1 0 4 16,1 1 1-16,-2-1 3 0,0 0-1 15,2 2 3-15,-2-2-8 0,1 1-4 0,-1-3 12 0,1 4-5 16,1-2-3-16,-2 0 0 0,1-1 2 0,-2 2-2 15,2-1-3-15,0-1 6 0,-2-1-6 0,1 4 7 16,1-1 1-16,-2-1-8 0,2 0 2 0,-3 0-1 16,1 1 8-16,1-1-9 0,1 2 5 0,-3-2-10 0,2 2 5 15,0 0 6-15,-2-2-3 0,2 1 5 0,-1 1-12 16,-2 0 6-16,-2-2-2 0,4 2 6 0,-4 0-2 16,2 0 4-16,0 0-6 0,-1 0-1 0,-1 0 0 0,2 0 5 15,1 0-1-15,0 0 2 0,0 0-7 0,3 0 2 16,-3-2 5-16,1 1-2 0,1 0 6 0,-1-2-3 15,0 3-2-15,-2 0 0 0,2-1 0 0,-4 2 3 0,1-1-7 16,0 0 1-16,-1 0 1 0,-1 0-6 0,-1 0 7 16,3 0-2-16,-2 0-3 0,-1 0-3 0,1 0 14 15,0 0-12-15,0 0 3 0,-1-1 4 0,2 1-3 0,-1 0-3 16,1 0 4-16,1 0 3 0,1 0-8 0,0 0 4 16,0 0-4-16,2 0-1 0,-1 0-4 0,3-2 10 15,-3 2 3-15,1 0-11 0,-1-2 3 0,0 2 5 16,0 0 1-16,-2 0-1 0,-2 0 1 0,2 0-9 0,-2 0 4 15,0 0 5-15,-4 0 1 0,2 0-1 0,-1 2 1 0,2-2-3 16,-1 0 3-16,-1 2-3 0,4-2-3 16,-4 0 6-16,2 1-8 0,0-1 0 0,1 0 4 15,-2 2-5-15,0-1 6 0,0 0-5 0,-1 0 5 0,2-1-6 16,0 2 7-16,0-2 3 0,0 0-6 0,0 0 8 16,5 0-7-16,-5 2 10 0,5-1-9 0,-3 1-2 15,-1-2-1-15,1 2 0 0,1 0 8 0,-1-1-10 16,-2 1 7-16,3 0-8 0,-3 0 12 0,3-1-2 15,-1 2-1-15,-2-1-1 0,3 2-4 0,1-3 9 0,-1 3-6 0,0-1 4 16,0-3-8-16,-1 4 9 0,2-1 3 16,0-1-4-16,-1 0 6 0,-1-1 9 0,0 1 15 15,1 0 8-15,0-1 2 0,0 3 0 0,-1-3 2 16,1 1 11-16,0 0-11 0,2-1-8 0,-3 1-12 0,2 0-1 16,0 0-5-16,-1-1-7 0,2 3-1 0,1-3-10 15,-1 1 4-15,-2 1 4 0,0-1-3 0,2-2-11 16,-3 4 3-16,1-3 8 0,-3-1-4 0,0 2 5 15,2-1 4-15,-2 0 0 0,0 1 10 0,0-1 8 0,0-1-1 16,3 0 8-16,-4 3 0 0,1-1-5 0,0 0 3 16,0 0-4-16,-1-1-9 0,2 1-3 0,-4-1-2 15,0 3-9-15,3-2-1 0,-3 0 9 0,0-1-16 16,0 3 1-16,1-1 6 0,1 1 7 0,-2-1 2 16,4 0-2-16,-6 1 6 0,1-1-5 0,1 1 5 0,3-1 4 15,-3 0-10-15,3-1-5 0,-2 0 6 0,-3 1-4 16,6 0 3-16,-2-1-8 0,-2 2 6 0,1-2-1 15,0-1-1-15,0 3 6 0,1-3-10 0,0 4 3 16,-1-2-12-16,0 1 9 0,1-2-4 0,2 1 2 16,-2 0 2-16,1 1-5 0,0 0 3 0,0-1-1 0,0 0 6 15,-1 1-5-15,1-1 4 0,-2 4-4 0,1-4 5 16,-2 1 2-16,1-1-3 0,0 2 1 0,3 1 0 16,-4-3-1-16,2 2-2 0,2 0 2 0,-4 0-2 15,2-1-9-15,0 1 5 0,0-2-1 0,-1 2-2 16,-3-1 7-16,2 0-2 0,0 0-9 0,0 0 4 0,-2 1 6 15,1-2 2-15,-1 2 1 0,1-1 3 0,-1 1-5 16,0-2-5-16,0 4 14 0,1-2-6 0,-2 0 2 0,1 0 4 16,0 1 0-16,0-1-6 0,1 1 9 15,-2 1 0-15,2-2-1 0,0 2 0 0,1 0 1 0,-3 2-7 16,2-3 4-16,-1 1 13 0,1 1-10 0,-2 0 8 16,0-3-11-16,-1 3 1 0,4-3 1 0,-3 2-13 15,-2-2 13-15,2 2-29 0,0-2 4 0,-1 2 2 16,2-1 8-16,-1-2 4 0,2 3-21 0,-4-1 30 0,2 0-34 15,-1 1 29-15,4-1 5 0,-5-1-23 0,2 1 14 16,0-1-19-16,0 3 31 0,0-2-29 0,-1-3 33 16,1 4-32-16,-1-4 0 0,3 6 31 0,-2-4-36 15,-2 1 31-15,3 0-34 0,-3-1 33 0,0 1-36 0,0-2 45 16,1 1-30-16,-1-2-2 0,-1 1 10 0,-1-1-10 16,1 0 10-16,1 0-8 0,-3-2 8 0,0-1-4 15,0 3-3-15,0-1 15 0,2-2-10 0,-2 0 17 16,0 2-18-16,1 1 6 0,-1-2 1 0,3-1-21 0,-3 1 46 15,0 1-37-15,0-2 14 0,0 3-26 0,0-3 30 0,0 2-12 16,1 0 10-16,-1 1 3 0,0-2-21 0,0 3 14 16,0-1 4-16,0 1 5 0,0-1-5 0,0 0-3 15,0 1-1-15,-1-1 0 0,1-1-1 0,0 3 3 16,0-3-7-16,0 2-1 0,-3-1 7 0,3 0-8 16,-1 1 1-16,1-1-2 0,0-1 4 0,-2 1-6 0,4-1 4 0,-4 0 5 15,4-2-1-15,-2 2-3 0,0-1 4 16,-2 1-1-16,2 1-5 0,0-3 5 0,0 4 6 15,0-3-13-15,0 1 0 0,-2 2 8 0,1-3-8 0,1 4 6 16,0-1-2-16,-2-1 3 0,1-1-9 0,1 4 3 16,0-4-1-16,-2 3 4 0,2-3 0 0,0-2-2 15,0 2 3-15,-2 1-6 0,1-1 1 0,1 0 13 0,0-1-8 16,0 1-1-16,0-1-2 0,0-1-2 0,0 1 4 16,1-1 2-16,-1 2-4 0,-1-2-13 0,1 1 9 15,0-2-3-15,0 1 11 0,0 0 1 0,0 0-5 16,0 0 6-16,0-2 1 0,0 2-3 0,0-1 3 0,0 2 4 15,0-1-4-15,0 0-5 0,0 0-2 0,1 0-4 16,-2 2 4-16,1-2 9 0,0 0 0 31,0 0 8-31,0 0-82 16,0 0-8 0,0 0-40-16,0 0-49 0,0 0-45 0,0 0-74 15,0 0-75-15,0 0-96 0,0 0-88 0</inkml:trace>
  <inkml:trace contextRef="#ctx0" brushRef="#br0" timeOffset="121456.9386">11486 14229 1636 0,'-3'-5'13'15,"3"-3"10"-15,2 4 10 0,-2-1 16 0,0 0 11 16,-2 3 12-16,2 0 1 0,0-1 8 0,2 3-4 0,-2-2 7 0,1 2-2 15,1 0 6-15,-2 2 0 0,0-2 2 16,0 0 11-16,3 0 11 0,-3 2 1 0,0-2-4 0,0 1-2 16,0-1-11-16,0 2-1 0,0-2-10 0,0 0-9 15,0 0-20-15,0 0-6 0,0 0-17 0,0 0 0 16,-3 2-16-16,3-1-6 0,0-1-14 0,-2 1 1 0,2-1-1 16,2 1-8-16,-2 1 3 0,0 0 2 0,0 0 1 15,0-2-11-15,0 0 0 16,4 13 5-16,19 33 11 15,-17-38 4 1,-2 1-14-16,0-2 5 0,1 0 4 0,1 0 2 0,26 33 14 63,-32-40 2-63,0 0 7 15,12 7-10-15,-12-7 5 16,0 0 23-16,0 0 1 0,0 0-1 0,0 0 10 15,0 0-13-15,0 0 9 0,30-13-11 0,-30 13-4 16,0 0-17-16,100-67 2 0,-80 50-15 0,-1 0 2 16,2-2-3-16,-1 2-2 0,-1 0-4 0,-1 0 3 15,1 0 1-15,-2 0 3 0,2 0-5 0,-2 2 1 16,4-1 1-16,-3-2 3 0,0 1-1 0,1 1-1 0,-1 2 3 16,-1-1-8-16,1 0 6 0,-1 1 3 0,-3 1-5 15,2 1-2-15,-3-2 5 0,1 2-4 0,-3 0-6 16,0 4 6-16,-2-1-1 0,1 1-1 0,-4-1 4 0,2 5-1 15,-3-2-3-15,-2 4-2 0,2-3 7 0,-4 3 1 16,1 1 4-16,-2-1-4 0,2 0-1 0,-2 2 3 16,0 0-4-16,0 2 7 0,-2-2-4 0,4 1-4 15,-2-1-3-15,0 0-1 0,-2 0-2 0,2 0 1 0,0 1 5 16,0-1-5-16,0 0-4 0,0 0-5 0,0-1-27 16,0 2-29-16,0-1-49 0,0-1-64 0,0 1-91 15,0 0-79-15,0 1-97 0</inkml:trace>
  <inkml:trace contextRef="#ctx0" brushRef="#br0" timeOffset="123121.5655">12656 15126 1380 0,'0'0'25'0,"0"-1"23"16,0 0 12-16,1 1 19 0,-1 0 21 15,-1-2 11-15,1 2 11 0,0 2 13 0,0-2-19 16,0 0-12-16,0 0 5 0,0 0-15 0,0 1-10 0,1 0 4 16,-1 0-6-16,0 1-9 0,0-2-1 0,2 0-8 0,0 0-19 15,-1 3 0-15,1-3-9 0,-2 0-15 16,0 0-4-16,1 1-3 0,1-1-7 0,0 0-5 15,-1 0 2-15,-1-1-2 0,3 1-4 0,2-3 5 16,1 3-1-16,2 0-2 0,2-2 4 0,1 2 3 0,3 0-3 16,5-1-1-16,-3 1 7 0,6 0-9 0,0-1 1 15,1 0 1-15,2 1-3 0,0-2 4 0,2 1-2 16,-4 0 2-16,2 0-5 0,-1-1 2 0,-5 2 6 16,2 0-4-16,-4 0 1 0,-3 0-2 0,-2 0 1 0,-2 2 0 15,-3-4 0-15,-2 2 2 0,-1 0 1 0,-2 0 6 16,-2 2-4-16,0-2 21 0,-2 0 16 0,2-2 12 15,-1 4 7-15,1-4 8 0,-3 4 2 0,-1-4-1 0,3 2 1 16,-3-1-23-16,1 1-20 0,-4-1-7 0,0 1-14 16,-2 0-7-16,-2-3-4 0,-2 3-3 0,2 0-4 15,-5-1 8-15,2 1 4 0,-3-2-9 0,1 1 11 16,-3 1-3-16,2-1-6 0,-1 1 2 0,1-1 1 16,-3 2-3-16,3-1 4 0,1 0-7 0,-1 0-2 0,2 1 1 15,-2 0 4-15,4 2-5 0,0 0 2 0,1-3 1 16,2 0-5-16,2 0 7 0,0 2 6 0,1-2-6 15,3 0-3-15,-3 0 1 0,7 0-16 16,0 0 2 0,0 0 12-16,0 0-10 15,0 0-6-15,14-2 22 16,21-2 5 0,-20 1-8-16,3 2 7 0,3-1-2 0,-2-3-1 15,5 5 2-15,-1-5-10 0,1 4 13 0,-2-2-5 0,4 0 5 16,-3 1-1-16,-1-1 0 0,-2 2-8 0,0-2 3 15,-4 3 6-15,0-2-7 0,-4-1-6 0,2 0 10 16,-6 2-5-16,0 1-7 0,0-1 15 0,-3-2-2 16,-4 3 2-16,1 0-2 0,-2 0 3 0,0 0-2 0,-2 0 7 15,2 0 5-15,-1 0-11 0,-2-1-5 0,1-1-2 16,-1 2 4-16,-2-1-2 0,1 1-5 0,-4-1-3 16,1 1 0-16,-4 0 0 0,3 0 6 0,-1 0-1 0,-4 0-13 15,4 0-1-15,-3 1-13 0,2 0-22 0,0 2-21 16,0 0-31-16,4-2-25 0,-3 2-43 0,2 0-29 15,-1 0-42-15,4 1-28 0,-6 1-43 0,6-3-37 16</inkml:trace>
  <inkml:trace contextRef="#ctx0" brushRef="#br0" timeOffset="128703.1475">10791 12888 2119 0,'-5'1'11'0,"2"-1"-3"0,0-2 16 16,1-1 9-16,0 2 5 0,1 0 11 0,-4 1 4 15,2-1 16-15,0 1 1 0,1-2 31 0,-2 2 1 0,2 0 15 16,0 2 15-16,2-2-7 0,-1 0 1 0,1 1-11 15,1-1-7-15,-2 0-17 0,2 0-21 0,-1 1-18 0,0-1-19 16,0 0 4-16,0 0 1 0,0 0 2 0,2 1-1 16,-2-1-13-16,0 0 7 0,0 0-2 0,0 0 6 15,0 0 1-15,0 0-6 0,2 0-2 0,-2 0 1 16,4-1 0-16,-4 1-3 0,2 0-4 0,-2-1-1 0,3 1-10 16,-3-3-3-16,1 3-3 0,4-3-5 0,0-1 1 15,1-1 0-15,4 2-3 0,1-4-2 0,2 0-4 0,4-1 3 16,-1 2-7-16,-1 0 5 0,3 1 0 0,-2 1-5 15,1 1 5-15,-3 3-11 0,2-2 11 0,-5 0 3 16,0 2-1-16,0-1-6 0,-3 2 1 0,-1-1 0 16,1 2 0-16,-2 0 3 0,-3-2-3 0,2 5-9 15,-2-2 6-15,-2 1 6 0,-1 0-2 0,2 2 4 0,-2 0 3 16,-2 1 0-16,1 2 0 0,-2 1 3 0,-2 1 7 16,2 0-6-16,-5 0-6 0,2 2 5 0,-2-1-1 0,3 0 1 15,-4-3-1-15,2 1 2 0,2-3-8 0,1-1 4 16,-1 0 0-16,3-3 0 0,0-3-5 0,1 2 2 15,1-1 1-15,0-1-5 0,1 1 7 0,-1-1-8 0,0 0 10 16,0 0-9-16,2 0 6 0,-2 0-6 0,2 0 2 16,-1 0-5-16,3 0 5 0,-3 0 0 0,4 4-4 15,1-3 7-15,2 0 2 0,2 3 0 0,-1-1-5 0,2-1 8 16,2 1-6-16,-2 1 1 0,1 1 7 0,1-2-3 16,0 2-2-16,0 2-2 0,-2-2 2 0,3 2 2 15,-5-2 0-15,4 3-2 0,-4-1-7 0,-1-1-4 16,0 2-15-16,2-3 6 0,-4 2 6 0,-1 0-14 15,-2-1 1-15,0 0 3 0,0 0-10 0,0 0 10 0,-1-3 6 16,-2 2 2-16,0-1-5 0,0 1 17 0,0 0-6 0,-5-2-1 16,4 1 11-16,-2-1-3 0,-2 2 1 0,0-1-4 15,-1 3-4-15,-4-1-15 0,1-2-8 0,-4 3-11 16,1-1-26-16,-1-1-22 0,-3 0-26 0,2 0-31 16,0-1-36-16,1-1-37 0,0-1-51 0,-1 0-66 0,3-1-50 15</inkml:trace>
  <inkml:trace contextRef="#ctx0" brushRef="#br0" timeOffset="129715.0979">11654 12721 1974 0,'0'0'19'0,"0"-2"21"0,0-2 13 0,1 3 14 0,-1-1 8 15,2 2 5-15,-4 0-5 0,1 3 3 0,1-2-21 16,0 0-18-16,0 2-19 0,0-2-12 0,0 3-8 16,-2-3-5-16,4 5 4 0,-2-1-3 0,0 1 2 0,1 4-1 15,1 0 6-15,-2 2 1 0,1-3-5 0,3 4 8 16,-1-2-1-16,2-1-5 0,1 2 7 0,-2-4 1 15,4 0-4-15,1-1-2 0,0-1 6 0,0-1-6 0,-1-2 0 16,3 2 9-16,0-1-6 0,-3-1-1 0,5-3 1 16,-2 2 5-16,-1-1-3 0,2-2 4 0,-2 1 0 15,1-2-6-15,0-1 4 0,0 1-1 0,-3 0-2 16,1-3-1-16,1 0 1 0,-2 0-2 0,1-2 4 16,-1 0-2-16,-3 1-2 0,1-1 2 0,-1 2 8 0,1 1 0 15,-5 1 1-15,3-1-2 0,-1 2 2 0,-3 1 2 16,0 1-11-16,0 0 2 0,0 1-9 0,1 1-7 15,-1 0-1-15,4 0-1 0,-4-2-5 0,3 5 2 16,-1 1 6-16,2-2 0 0,1 1 3 0,1 4 7 16,0-1-4-16,3 1 5 0,-1 1 2 0,2 0-1 15,0 0-2-15,0 1 1 0,2 1 2 0,-2-1-4 0,3 0 8 16,-1 1-7-16,1 0-2 0,-3-2 4 0,3 1 9 16,0 0-8-16,-4-2-1 0,3 2-12 0,-3-4-48 15,-1 3-56-15,0-1-63 0,-3-1-67 0,-5-2-80 16</inkml:trace>
  <inkml:trace contextRef="#ctx0" brushRef="#br0" timeOffset="131055.3623">12695 12536 1678 0,'0'-1'15'0,"-3"1"11"16,3-5 4-16,0 5 7 0,0-1 0 0,-1 1-2 16,1 0 6-16,0 0 6 0,1 0-10 0,-1 0 5 15,0 0 9-15,0 1 4 0,0-1 10 0,0 0 1 0,0 0-6 16,0-1-3-16,0 1-9 0,2 1-15 0,-2-1-8 15,0 0-5-15,0 0-10 0,1 0 0 0,-1 3 2 16,0-3 4-16,0 0 0 0,0 0-2 0,0 2 1 16,0-2-7-16,0 0-2 0,0 0 5 0,0 0-3 0,0 0 3 15,0 1 0-15,0-2 2 0,0 1-5 0,0 0 2 16,-1 1 5-16,1-1-6 0,0 0 4 0,0 0-13 16,0 0 6-16,0 0 3 0,0 0-1 0,0 0-3 15,0 0-4-15,0 0 5 0,0 0-6 0,0 0 6 16,0 0-4-16,1 0-2 0,-1 0 1 0,0 0 1 0,0 1 1 15,0-1 0-15,2-1 1 0,0 2 2 0,-2-1-4 16,-2-1 1-16,2 2-5 0,2-2 2 0,-2 1 0 16,1 0 2-16,-1 0-5 0,0 0-5 0,0 0 5 15,2 0 2-15,-4 0 2 0,2-1-2 0,0 1 1 16,-1 0-6-16,1 1 7 0,0-1 2 0,0 0-1 0,0 0-1 16,0-1 2-16,1 1 3 0,-1 0-3 0,0 0 2 15,2 0-4-15,-2 0 1 0,0 0-1 0,0 0 1 16,0 0-4-16,0 0-4 0,0 0 5 0,0 0-4 15,0 0 5-15,0 0 3 0,0 0 3 0,0 0-7 0,0 0 2 16,0-2 7-16,0 2-4 0,0 0 5 0,0 0-4 16,0 0-2-16,0-3-3 0,0 3 7 0,0 0 3 15,0 0-2-15,0 0 4 0,0 0 4 0,0-1 5 16,0 1 1-16,0 0 10 0,0 0-5 0,0 0 4 16,0 0 3-16,0 0-1 0,0 0 3 0,0 0-2 15,0 0 1-15,0 0-1 0,0 0-1 0,0 0-3 0,-2 0-5 16,2 0-5-16,-1 1-2 0,2-1-5 0,-2 0 1 15,1 0-11-15,-2 0 1 0,0 0-4 0,2 0 4 16,0 0 0-16,0 0-12 0,-1 3 7 0,1-3-5 16,0 2 1-16,0-1-7 0,0-1-1 0,0 2-1 15,0-2 0-15,1 3 2 0,-1-2 1 0,0 0-3 0,0-1 2 16,0 4 3-16,0-1 6 0,0 0 1 0,2 1-6 16,0-1 4-16,-1 3-2 0,1 0 1 0,2 1 3 15,-1 1 2-15,2-2-4 0,0 4 4 0,1-2 0 16,4 1 1-16,-2 0-2 0,1 1 1 0,3 0 3 0,1 0-2 15,0-1 1-15,3 3-5 0,-2-4 3 0,2 1 3 16,0 3 1-16,0-4 0 0,0 1-6 0,1 2 1 16,0-2 4-16,-3 0-3 0,2 1 3 0,-2 0-9 15,-1-2 4-15,1 0-1 0,-2 2 4 0,-2-2 3 16,0 1-9-16,-2-1 7 0,-2 3-1 0,3-1 4 0,-4-2-4 16,0 3 9-16,0-1-10 0,-2-2 9 0,0 2 0 15,-3 1-6-15,5-3 3 0,-5 1 2 0,0 3-1 16,0-5 1-16,-3 2 5 0,1-2-7 0,1 0 1 15,-2 0 9-15,-1 0-7 0,1-1 2 0,2-2 5 0,-4 1-9 16,0-1 1-16,2 1 0 0,-5-2 1 0,2 1-6 16,-4-1-4-16,-2 0-27 0,-1-1-26 0,-6 0-36 15,1-2-38-15,-2-2-62 0,-4 1-48 0,4-1-54 16,-7-3-41-16,2 1-33 0</inkml:trace>
  <inkml:trace contextRef="#ctx0" brushRef="#br0" timeOffset="131330.5499">12729 12458 2380 0,'1'-3'15'0,"-1"2"14"15,0 0 19-15,2-3 15 0,-4 1 8 0,4 3 8 16,-2 0 5-16,-2 0 3 0,2 0-16 0,2 3-13 0,-2-3-19 15,3 0-7-15,-3 0-10 0,3-1-9 0,2-1-3 16,3-1-10-16,0 1 12 0,4-5-6 0,1 4-1 16,4-2-8-16,1 1 7 0,1-2-2 0,1 4-8 15,1-2 7-15,1 2-7 0,0-1 3 0,-1 3 8 16,2-1-5-16,1 1-12 0,3-1-19 0,-2 1-28 0,-3-1-52 16,4 0-50-16,-3 1-51 0,-1-1-61 0,2 1-57 15,-7 0-50-15</inkml:trace>
  <inkml:trace contextRef="#ctx0" brushRef="#br0" timeOffset="135826.8394">13061 12269 675 0,'-4'-7'26'15,"3"-1"10"-15,-1 1 22 0,1 3 26 0,1-2 12 16,-2 2 18-16,2 1 21 0,2-1 19 0,-2 2-14 16,1 0 8-16,-1 1-11 0,2-2-14 0,-2 3-4 0,0 0-15 15,1 0-16-15,-1 0-9 0,0 0-2 0,2 0-12 16,-2 0-6-16,0 0-13 0,2 3 2 0,-2-3 8 15,0 0 1-15,0 1-2 0,0-1-4 0,0 1 1 0,1 0 5 16,-1-1 12-16,-1 0 5 0,1 1 1 0,0 0-1 16,0-1 1-16,0 0 0 0,0 0-4 0,0 0-2 15,0 0-13-15,0 0-12 0,0 0-3 0,0 0-6 16,-2 3-13-16,2-3-7 0,0 0-6 0,0 1-4 0,0-1-6 16,0 3-9-16,-2-1-7 0,2 0 1 0,0 1 0 15,0 3 1-15,-1 1 7 0,1 4-5 0,-3 4 5 16,-1 2 2-16,3 8 3 0,-6 1 6 0,0 10 4 15,-1 3 9-15,-4 7-5 0,-1 4 5 0,0 2 3 0,-4 5 5 16,0 2 5-16,-1 4-13 0,-3 2 6 0,0 0-11 16,-1 2 4-16,2 1-3 0,-3-2 0 0,0 1 1 15,1-6-7-15,0-3 9 0,6-4-12 0,-3-7 5 16,6-6-5-16,1-4 8 0,4-6-28 0,0-6-28 0,1-4-48 16,4-3-51-16,-1-4-54 0,2-2-82 0,1-5-103 15</inkml:trace>
  <inkml:trace contextRef="#ctx0" brushRef="#br0" timeOffset="144087.8358">11082 13805 3955 0,'3'3'4'0,"-3"-3"6"16,0 5 8-16,1-8-1 0,-2 4-3 0,-2 0 6 16,3 0-2-16,0-1-5 0,-2 0-2 0,2 2-12 0,0-2-8 15,2 0 3-15,-2 0 1 0,0 0-3 0,1 0-2 16,2 0 2-16,-1 0-2 0,3-2 12 0,5 2 9 16,5-3 7-16,4 0 2 0,8-3 0 0,7-4 3 15,9 2 5-15,6-4-5 0,6-4-2 0,4-1-8 0,6 0-3 16,1-4-5-16,4 0 5 0,4-1-3 15,-1-1-4-15,1-2 5 0,0 4-9 0,3-3 2 0,-7 1-4 16,-2 0 6-16,-6 3-8 0,-5-2 0 0,-8 3-3 16,-7 0-5-16,-3 0 8 0,-6 2-17 0,-3 2-4 15,-8 1-13-15,-3 3-9 0,-3 2-15 0,-2-1-12 0,-3 1-4 16,-1 4-24-16,-3 2-20 0,-2-1-18 0,-4 1-25 16,3 0-30-16,-3 2-28 0,1 1-21 0,-2 0-34 0,0 0-28 15,-3 1-25-15,-1 3-18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19:34.194"/>
    </inkml:context>
    <inkml:brush xml:id="br0">
      <inkml:brushProperty name="width" value="0.05292" units="cm"/>
      <inkml:brushProperty name="height" value="0.05292" units="cm"/>
      <inkml:brushProperty name="color" value="#FF0000"/>
    </inkml:brush>
  </inkml:definitions>
  <inkml:trace contextRef="#ctx0" brushRef="#br0">15226 7647 1089 0,'-5'-2'2'0,"1"2"17"16,0-5 13-16,1 4 12 0,-2-2 8 0,4 2 10 16,-3-1 3-16,3 2 9 0,1 0 4 0,0 0-8 15,1-1-11-15,3 0-5 0,-3 1-2 0,3-3 1 0,-3 3 7 16,1 0-2-16,-1 0 12 0,1 0-2 0,-2 0 4 16,2 3 4-16,-2-6 6 0,0 6-8 0,1-3-7 15,2 1-1-15,0 0-15 0,0 1-3 0,4 2-2 0,-1-3-6 16,2 4-2-16,5-1 5 0,-1 0-1 0,4 0-4 15,2-4 5-15,2 5-7 0,2-5 2 0,1 3-2 16,2-3-15-16,2 3-1 0,-1-1-11 0,0-2 1 16,0 1-10-16,0 0 5 0,-1 1-5 0,1-2 0 0,-3 0 0 15,1 3 0-15,-1-1 4 0,-2-1 2 0,3 0-1 16,-2 0-3-16,-1-1 1 0,1 3-2 0,-2-2 2 0,-1-1-6 16,2 0 6-16,-3 3-3 0,0-3-1 0,3 1 1 15,-3 0 1-15,2-1-2 0,-2 0 4 0,4 3-3 0,-2-3-5 16,2 1 4-16,0 0 1 0,-1 0 3 0,1 0-2 15,0 0 5-15,0-1-3 0,-2 3 2 0,1-3-2 16,-2 1-6-16,0-1 10 0,0 3-4 0,0-2-6 0,0 0 3 16,-1 2-3-16,2-3 2 0,-1 0 5 0,1 2 1 15,-1-2-8-15,2 1 1 0,-1-1 5 0,-1 1-3 16,3-1 2-16,-1 0-5 0,-2 0-5 0,0 0 10 0,0 0-2 16,0 3-2-16,0-3 1 0,-2 2-8 0,-1-2 6 15,2 0 9-15,-3 2-3 0,0 0-9 0,0-2 6 16,0 0 3-16,0 0 0 0,0 0-3 0,2 0 6 15,-3 0-11-15,2 0 5 0,0-1 3 0,-1 1-4 0,2-1-1 16,1 1-1-16,-1-2 14 0,3 2-17 0,-3 0 4 16,2-2 2-16,2-1 0 0,1 3 5 0,-1-2-7 15,0 0 7-15,3-1-10 0,0 1 8 0,1-1 5 0,2 2-5 16,-3-2-5-16,3-1-1 0,-1 0 0 0,1 2 0 16,-2-2 5-16,4 0-5 0,-2 0-2 0,-1 1 2 15,0-1 5-15,1-1-7 0,0 0 8 0,-4 2-7 0,3-1-4 16,-5 2 7-16,2-1-4 0,-3 0 7 0,2 1-7 15,-2-1 7-15,-2 2-5 0,0-2 1 0,3 2 1 16,-4-1-4-16,0 2 6 0,1-2-4 0,-1 2 5 0,2-3-5 16,0 2 9-16,0-2-8 0,1 3 4 0,2-2 4 15,-1 0-3-15,1 0-5 0,2 0 2 0,0 1 6 16,-4 0-13-16,4-2 12 0,0 3-2 0,-2 0 0 0,-1-1-6 16,-1-1 10-16,0 1-7 0,0 1-3 0,0 0 5 15,0-3-4-15,-2 3 4 0,-1 0-7 0,1-1 7 16,1 0-8-16,-2 1 3 0,-3 0 6 0,5-3 0 15,-4 3 0-15,3 0-11 0,-3-2 8 0,4 1 1 0,-3 0-1 16,1 0 6-16,-1 0-10 0,1 0-8 0,0-1 9 16,-1 2 3-16,1 0-2 0,0-1-4 0,-2-1 8 15,1 2-7-15,1-1 5 0,-1 0 8 0,2 1-8 16,0-3 9-16,-2 3-10 0,3 0-1 0,-1-1 5 0,1-1-5 16,-2 1 2-16,4-1 6 0,-3 1 0 0,3-1-10 15,1-1 7-15,-1 3 0 0,1-3-6 0,-1 1 5 0,-1 1-1 16,0-2-2-16,1 3-5 0,0-1 6 0,-1-1-2 15,-2 0 5-15,1-1-4 0,-2 3 1 0,4 0 0 16,-4-3-2-16,-3 2 5 0,3 1-1 0,-2-2-6 16,2 1 3-16,-2 0 1 0,-2 0 3 0,4-2-3 0,-2 3-2 15,-4 0-1-15,3 0-1 0,-1 0 12 0,2-2-11 16,-3 2 0-16,-1 0-2 0,0-3 4 0,-1 3 1 16,-2 0 3-16,0 0-5 0,-1 0-1 0,0 0 6 0,-3 0 1 15,1 0-1-15,-1 0 2 0,-1 0-5 0,1 0-3 16,-2 0 9-16,-1 3-3 0,1-3 2 0,-1 0-1 15,-2 2 1-15,2-2-7 0,-1 0 8 0,0 0 3 16,0 0-1-16,0 0 2 0,0 0-2 0,0 0 1 0,2 2 5 16,-4-4 0-16,4 4-1 0,-2-4-3 0,0 2-4 15,0 0-1-15,0 0 1 0,0 0-2 0,0 2-1 16,2-2-6-16,-2 0-11 0,0 1-5 0,0-1-30 16,1 1-30-16,1-1-35 0,-1 1-47 0,3-1-64 15,-3 1-62-15,3-1-102 0</inkml:trace>
  <inkml:trace contextRef="#ctx0" brushRef="#br0" timeOffset="4487.5012">25682 7575 1941 0,'0'0'9'16,"0"1"5"-16,0-2 6 0,3-4 12 16,-3 5 10-16,2 0 5 0,-2 0 4 0,-2 0 2 0,2 0 0 15,0 0 8-15,0 0 15 0,0 0 7 0,0 0 2 16,0 0 12-16,0 3 3 0,3-3-6 0,-3 0-6 16,2 0-14-16,1 0-16 0,1 0-23 0,-2 2-15 15,0-2-22-15,-2 0-16 16,0 0 11-1,22 6 13-15,-16-5-3 0,2-1-3 16,2 3 3-16,2-3 4 0,1 1-4 0,3 0 12 0,-2 1-2 16,5-1-4-16,-1 1 12 0,2-1-2 15,0 1 4-15,1-2 0 0,1 1 5 0,2 0-3 0,-2-2-2 16,4 1-1-16,-3 0-5 0,2-1 3 0,-1 1-9 16,-2-2-2-16,0 1-3 0,0-1-6 0,0 2 3 0,-4 0 0 15,2-3-4-15,-2 3 2 0,-1-2 1 0,0-1 2 16,1 3 1-16,1-1-3 0,-3-2-1 0,3 2-1 15,-2-1 5-15,2 0-7 0,2 2 4 0,-2-3 1 16,0 3-1-16,1 0-2 0,-1-2 7 0,3 1-4 0,-3-1-6 16,2 2 5-16,-2-1-1 0,0 1-8 0,-2 0 5 15,0-3 5-15,-1 3-9 0,0 0 9 0,-3-1 0 0,2-1-3 16,-2 2-1-16,1-2 6 0,-1-1-5 0,0 3-2 16,1-3 7-16,-1 2-9 0,1-2 8 0,-3-2-4 15,3 3 3-15,-1-1-5 0,1 0 2 0,-1 2-3 16,1-3-3-16,0 0 7 0,-1 0-4 0,1 3 5 15,-1-3-4-15,2 0 2 0,-2 0-6 0,3 0 8 0,-2 3 2 16,0-3-5-16,-1 1-2 0,1 3-1 0,-1-3 4 16,-2 1 0-16,1 2 4 0,0-1-1 0,-3 1-5 15,-9 0 18 1,41-3-7 15,-41 3 11-15,23-1-20-1,-23 1 19 1,0 0 3-16,12 0-17 0,-12 0-35 31,0 0-4-31,0 0-16 0,0 0-25 0,0 0-27 16,0 0-25-16,0 0-31 0,0 0-30 0,0 0-35 16,0 0-26-16,0 0-35 0,0 0-33 0</inkml:trace>
  <inkml:trace contextRef="#ctx0" brushRef="#br0" timeOffset="7779.8124">2379 8667 2029 0,'0'0'2'0,"0"0"3"0,-2-6 0 15,5 6 5-15,-3-1-3 0,0 1 0 0,0 0 2 16,0-3 5-16,0 3-7 0,0 0 15 0,2 0 9 0,-2 0 3 16,2 0 9-16,0 0 1 0,-2 0 0 0,0 3-8 15,0-6 8-15,2 3-17 0,-2 3-4 0,0-3-12 0,1 0-9 16,1 0-1-16,-2 0 1 0,2 0 3 0,-2 0-5 16,1 0-2-16,-1-3-3 0,0 3 8 0,0 0 3 15,2 0-2-15,-2 0-1 0,0 3 0 0,3-3 6 16,-3 1 5-16,3-1 5 0,-1 0 21 0,1 0 10 0,2 0 16 15,1 0 0-15,2-1 8 0,0-2-1 0,1 3 3 16,4 0-7-16,-2-1-22 0,3 0-8 0,-3-2-19 16,3 3 7-16,-1 0-12 0,0 0-4 0,-1 0-2 0,1 0 2 15,3 0 0-15,-3-3-6 0,2 3 5 0,-4 0-7 16,2 0 4-16,1 0 3 0,-1 0-5 0,-2-2-2 0,2 4-6 16,-1-4 6-16,-4 4 0 0,2-2-4 0,2 0 1 15,-2 0-5-15,1 0 3 0,1 0-2 0,1 0 4 16,-2 0-5-16,5 0-1 0,-3 0 6 0,2 3-2 15,0-3-2-15,0 3 1 0,0-1 0 0,0-2 0 0,0 0 3 16,-1 3 3-16,0-3-8 0,2 1-1 0,-3-1 4 16,-1 0-4-16,1 0 3 0,-2 0 2 0,0 0-1 0,0 0-1 15,-3 0 2-15,1 0 2 0,-2 3 1 0,1-3-1 16,0 1 2-16,1 1-6 0,-1 0 2 0,-3-2-6 16,3 3 12-16,3-2 1 0,-3 0-3 0,3 1 0 0,-2-2-3 15,1 0 0-15,1 2 2 0,3 1 9 0,-1-3-8 16,-1 0-3-16,1 3 0 0,2-3 3 0,0 2 1 0,0-2 10 15,0 0-6-15,2 0-14 0,-4 0 4 0,4 0 1 16,-2 2 7-16,0-1-8 0,-2 0 2 0,3-1-1 16,-2 3 5-16,-1-3-4 0,1 2 4 0,-3-2-1 15,3 1-3-15,-3 0 4 0,2 0-5 0,0-1-2 0,-2 0 0 16,1 3 7-16,-2-3 1 0,1 2-7 0,0-2 2 16,0 3-3-16,0-2 8 0,0-1-4 0,-1 0 1 15,2 3-2-15,-2-3-9 0,3 0 7 0,-1 2 1 0,-1 0 1 16,0-2-5-16,3 1 2 0,-2-1-8 0,1 3 6 15,-1-1 1-15,0-2 4 0,1 0 0 0,-3 2 3 16,2 0-6-16,-1-2 1 0,1 3 2 0,-2-3 0 0,0 3 2 16,2-1-4-16,-4-2-5 0,2 3-1 0,0-3 8 15,0 0-6-15,-2 0 6 0,4 1 0 0,-3-1-2 16,0 0-3-16,-1 3 5 0,1-3 2 0,0 2-2 0,0-1 5 16,-1-1-7-16,0 2-1 0,0-2 5 0,1 0 1 15,-1 2-2-15,2-2-1 0,-2-2 2 0,0 4-1 0,2-2 7 16,0 0-2-16,-2 0-3 0,3-2 0 0,-2 4-4 15,1-4 7-15,1 4-4 0,-2-4-2 0,1 2 4 16,1 0-1-16,2 0-3 0,-4 0 2 0,4-2 4 0,-2 1-3 16,3-1 3-16,-3-1-1 0,2 2-10 0,1-2 5 15,-1 0 3-15,-1 1-1 0,1-1 1 0,-3 1-3 16,2 0-2-16,-2 0 1 0,-2-1 4 0,2 3-5 16,0 0 5-16,-3-2 0 0,0 2 2 0,1-1-10 0,-3-1 2 15,1 2 5-15,1 0-2 0,-1 0 6 0,-3-3-9 16,3 3-3-16,-1 0 0 0,0 0 12 0,-2 0-4 0,3 0-2 15,-1 0-4-15,-2 0-5 0,2 0 14 0,-3-1 1 16,2 0-6-16,0 1 0 0,-1 0 0 0,-3 0 0 0,4 0 3 16,-2 0 0-16,-2 1-6 0,3-1 3 15,-3 0-3-15,0 0-2 0,0 0 10 0,0 0-2 0,0 0-5 16,0 0 4-16,0-1 1 0,0 1-3 0,0 0 6 16,0 0-1-16,2-2-5 0,-4 2 1 0,2 2 2 15,0-2-4-15,0 0 1 0,0 0-5 0,0 0 5 0,2 1-9 16,-4 0-25-16,4-1-32 0,-1 0-42 0,-1 0-55 15,3 0-75-15,1 0-88 0</inkml:trace>
  <inkml:trace contextRef="#ctx0" brushRef="#br0" timeOffset="12467.4027">22810 10334 2646 0,'0'-3'-6'0,"-1"2"9"0,-3-3 3 0,-1 0-6 16,1-1-2-16,-4 2 5 0,0-1-8 0,3 1 5 0,0 1 5 16,1-1-6-16,-1 0-4 0,3 1 10 0,1 2 2 0,-3 0 2 15,4-1 4-15,0 2-7 0,0-2-3 0,0 2 1 16,4-1-1-16,-4 0-6 0,0 0-1 0,1 0-2 16,-1 0 9-16,0 0 4 0,0 0 1 0,0 0 7 0,-1 0 4 15,2 0 2-15,-2 0 1 0,-3 0-3 0,4 0 12 16,0 0-8-16,0 0-3 0,0 0 6 0,0 0 4 15,0 0 0-15,0 0 0 0,-45 0 9 0,45 0-1 16,-75-3-5-16,58 1-9 0,3 0-5 0,-4 2 0 16,1 0 1-16,3 0-3 0,-5 0-8 0,0 0 1 0,0 2-4 15,-3-1 8-15,3 0-4 0,-2 1-5 0,1-2 4 16,2 1 2-16,0-1 6 0,3 2-4 0,1-2 4 16,4 1-4-16,2-1 1 0,4 1 5 0,4-1 6 15,0 0 2-15,0 0-8 0,0 0 1 16,0 0 1-16,0 0 15 0,0 0-6 15,0 0-13 1,0 0-23-16,0 0-13 16,0 0-2-1,0 0 9-15,0 0-7 16,-8 42 14 0,-2 43 8-16,9-61 3 15,-1 3-1-15,1 2-5 0,-1 2 3 0,0 1 0 0,2 2 2 16,0 0 1-16,0-1-3 0,0 4-1 0,0 1-2 15,0-1 2-15,0 0-6 0,0-2 3 0,0 2-1 16,2-1-1-16,0 0 3 0,-2 0-5 0,0-2 1 16,0 0-1-16,0 1 7 0,0-2-2 0,-2-2 1 0,2 2 2 15,0-3 1-15,2-1-1 0,-2 0 0 0,1-4 3 16,2 0-4-16,2-2 1 0,-2 0-3 0,1-3 0 16,2 1 0-16,-2-2 3 0,1-2-1 0,0-3-9 15,1 2 11-15,-1-6-11 0,1 2 12 0,-3-4-3 0,1-1-4 16,-1-1-3-16,0-2 1 0,-3-1 8 0,2-2-4 15,-1-1 8-15,1 3-8 0,0-3-1 0,-2 0 5 0,1-3 6 16,2 3 1-16,2 0-2 0,-1-1-4 0,4-2 2 16,1-1-3-16,1-1 3 0,5 0-18 0,2-3-19 15,1-2-21-15,4-1-35 0,-5-2-39 0,5-2-65 0,0 1-71 16,-1-3-85-16</inkml:trace>
  <inkml:trace contextRef="#ctx0" brushRef="#br0" timeOffset="12720.1807">23026 10730 3533 0,'3'-2'-4'0,"-3"2"7"0,2 1-4 0,-2-4-4 15,0 3 0-15,0 0-7 0,2 1-2 0,-2 1-4 16,0-1 3-16,1-1-7 0,-2 5 6 0,1-3 1 0,0 1 4 16,1 4 6-16,-1-2 2 0,0 5 6 0,2 4-4 15,-1-1-19-15,-1 3-29 0,2 4-45 0,1-1-56 16,1 1-49-16,-3 1-72 0,2 0-87 0</inkml:trace>
  <inkml:trace contextRef="#ctx0" brushRef="#br0" timeOffset="12971.7079">23479 10842 2705 0,'6'0'5'15,"-2"0"-7"-15,-2 1 7 0,5-1-2 0,-6 1-7 0,-1 2 1 16,0 0 0-16,3-2 0 0,-3 4-1 0,0 0 7 15,4 2-5-15,-3 2-5 0,-1-1 14 0,6 4-1 0,-3 1 0 16,2 2 0-16,-2-1-4 0,1 1 5 16,0-1-4-16,-2 1 9 0,1-1-2 0,-1 0-1 0,-1-2-9 15,-1 0-16-15,0 0-39 0,-1-1-38 0,-4-2-43 16,2-1-55-16,-4-4-70 0,-1 1-66 0</inkml:trace>
  <inkml:trace contextRef="#ctx0" brushRef="#br0" timeOffset="13359.8423">23779 10619 3148 0,'8'-8'1'15,"-4"2"2"-15,-2 0 24 0,3-1 16 0,-4 3 10 0,1-1-5 16,1 2 0-16,0 1 0 0,-1-1 3 0,0 1-1 15,-1 2-22-15,4 0-15 0,-5-1-11 0,1 2 1 0,1-1-5 16,-1 3 1-16,3-1-3 0,-1 0 0 0,0 3-6 16,4-1 0-16,-3 4 6 0,4-3 4 0,0 4 6 15,0-1 0-15,-2 3-4 0,3-2-1 0,-4 0 4 0,2 1 0 16,-2 0-2-16,-2-1 0 0,0-1 4 0,-3 1 5 16,0-2 7-16,0 3 12 0,-3 0 7 0,0-1-5 15,-1 4-1-15,-1-4 0 0,1 3-10 0,-1 0-2 0,2-3-4 16,-2-1-11-16,2 1-7 0,2-3-3 0,1-1 4 15,0-1-6-15,1-3 7 0,2 3-5 0,-1-4 5 16,4 0 3-16,-1 2 1 0,1-2 7 0,2 0-2 16,4-2 11-16,1-2-2 0,4 1-1 0,3-2-1 15,3-1-3-15,4-5-11 0,0 3-23 0,3-3-34 0,0-2-49 16,0 1-52-16,0-2-42 0,-1 1-61 0,-3 0-50 16,-5 2-43-16,1-2-49 0,-5 3-29 0</inkml:trace>
  <inkml:trace contextRef="#ctx0" brushRef="#br0" timeOffset="13524.6607">24449 10672 1571 0,'2'0'1'0,"2"4"-1"15,-1-3 9-15,-1 1 9 0,-2 0 11 0,0 2 16 16,0 0 10-16,3 4 13 0,-3-1 9 0,0 2 3 16,3 0 5-16,-3 2-12 0,2-1-8 0,-2 3-15 0,0-1-7 15,-2 1-15-15,2-1-11 0,-1 2-1 0,-1 0-11 16,-1 0-9-16,1 0-31 0,-2-2-49 0,-2 0-65 15,1 0-77-15</inkml:trace>
  <inkml:trace contextRef="#ctx0" brushRef="#br0" timeOffset="14019.5521">25048 10375 2919 0,'0'-6'0'0,"2"1"-3"15,-1 1 6-15,1-5-2 0,1 1 1 0,-1 4-1 0,2-4 2 16,1 6-1-16,0-1-4 0,1 0 1 0,1-1-5 15,0 2 0-15,1-1-3 0,0 3 4 0,0-2-7 16,0 2 3-16,-2 2-6 0,2-2 14 0,-1 3-5 16,0-1-2-16,1 2 4 0,-1-1-1 0,-1 2 4 0,-1 3-2 15,2-2 8-15,-5 1-14 0,0-1 4 0,-1 1 7 16,-2 0-1-16,-1 2-3 0,0-1 7 0,1 3 1 16,-5-5-1-16,4 5 4 0,-1-2-5 0,0 0 0 15,0-4-1-15,1 2 0 0,-1-2-4 0,1 2-5 16,2-4 3-16,0 1 0 0,0-1 1 0,0 1 1 0,3-1-3 15,-1 0-1-15,1 1-1 0,1-1 2 0,-3 3 2 16,4-2-1-16,2 2 3 0,-2-3 0 0,0 5 2 16,0-2-1-16,3-1-2 0,-1 3 7 0,2-1-6 15,-3-2 0-15,2 5-3 0,1 0 3 0,-1-3 3 0,0 2 0 16,-1 1 2-16,0-1 1 0,-2 2 2 0,1 0 1 16,-1-2 1-16,-2 0-5 0,-1 0 2 0,0 3-1 15,-1-1 0-15,-1-1-6 0,-3 1-18 0,-2 0-36 16,-1 0-33-16,-2 3-55 0,-3-2-60 0,-2-1-77 0</inkml:trace>
  <inkml:trace contextRef="#ctx0" brushRef="#br0" timeOffset="14230.8501">25517 10677 1952 0,'7'0'9'0,"-2"2"-2"0,-2-4 4 0,0 2-4 0,-3 3 1 16,2-2 5-16,-1 3 4 0,1 0 1 0,0 1-10 16,-1 1 5-16,2 0-1 0,-2 2 11 0,1 1-1 15,0 3-4-15,-2 0-4 0,-2-1-7 0,2 0-11 0,-2 3-15 16,-2-4-39-16,3 2-38 0,-3-4-35 0,-1 1-44 16,2-4-52-16</inkml:trace>
  <inkml:trace contextRef="#ctx0" brushRef="#br0" timeOffset="14664.0296">25882 10278 1941 0,'2'2'0'0,"-2"-1"-6"0,0 0-2 0,3-2 1 16,-1 5-1-16,-2-1 5 0,-2 3-4 0,1 1 4 16,-1 3 9-16,0 2 8 0,1 1 4 0,-1 3 1 15,0 1 2-15,2-1-2 0,0 2 6 0,0 1-1 0,2-2-8 16,1-1 1-16,-1-2-2 0,3 2 2 0,-2-3 0 16,0-1-7-16,2-1 0 0,0-5-1 0,-2 2 1 15,3-4-3-15,-3 1 3 0,1-2 0 0,-3-2 0 16,2-1 2-16,-1-1 0 0,1-2-6 0,0 1 2 15,5-1 1-15,0-2-8 0,2-3 1 0,2 1-2 0,-1-2 1 16,2 1-1-16,1-1 5 0,-1 1-4 0,-1-1-10 16,-2 2 17-16,-2 2-8 0,1 1 5 0,-3 1 2 15,-1 2 3-15,0-1 3 0,-2 2 0 0,-1-2 14 0,0 4-13 16,-1-2 2-16,-1 2-2 0,0-1-5 0,0 1 1 16,2-1-5-16,-1 0 1 0,1 2-7 0,-2 1 5 15,3 0 3-15,-2 0-2 0,3 1 3 0,-1 4 0 16,0-1-5-16,-1 2-3 0,1 1-12 0,-2-3-24 15,1 4-44-15,1 0-58 0,-3 1-59 0,2-4-58 0,-1 1-49 16</inkml:trace>
  <inkml:trace contextRef="#ctx0" brushRef="#br0" timeOffset="14881.1846">26452 10452 1539 0,'2'4'-2'16,"-2"-3"6"-16,0-1 4 0,2 3 10 0,-2-1 10 15,0 4 7-15,0 1 5 0,0 1 1 0,0 2 11 16,0 2-3-16,0 2-3 0,2 2-9 0,-2 0-8 0,0 1-9 16,0 3-4-16,-2 1 0 0,2-1-17 15,0-1-29-15,2 1-43 0,-4-6-58 0,2 1-67 0</inkml:trace>
  <inkml:trace contextRef="#ctx0" brushRef="#br0" timeOffset="15158.465">26784 10210 1963 0,'3'0'-5'0,"-3"3"3"0,3-2-1 16,0-1 2-16,-1 0-1 0,-2 1-1 0,1 3 2 16,1-1 7-16,-1 2 9 0,3 3 16 0,-1 0 5 15,0 2 7-15,2 4 5 0,2 0 6 0,-2 2-2 16,2 4-2-16,-1-1-4 0,-1 3-18 0,2 0-4 0,0-1-5 16,-1 0-2-16,-2 1-1 0,-3-4-3 0,1 1 0 15,-2 0 2-15,-2-2 1 0,1-2-3 0,-3 1 1 16,-1-4-2-16,-1 0-14 0,-3-2-25 0,2-2-44 15,-2-1-54-15,-2-4-64 0,1-1-82 0</inkml:trace>
  <inkml:trace contextRef="#ctx0" brushRef="#br0" timeOffset="15344.2166">26785 10184 1985 0,'6'-10'-2'0,"-2"0"5"0,0 2 0 0,4-2 2 16,-1-1-6-16,4 2 1 0,-2 0-3 0,3-2 0 15,3 3 1-15,0-3-12 0,3-1-14 0,1 2-33 16,2-2-35-16,1-1-59 0,0-1-66 0</inkml:trace>
  <inkml:trace contextRef="#ctx0" brushRef="#br0" timeOffset="15996.7089">26986 9693 2220 0,'-3'-3'4'0,"1"6"3"0,2-7 19 16,3 3 10-16,-1 1 5 0,1 1 10 0,-1-1-1 15,-1 0 3-15,1 1-4 0,-2-1 2 0,3 0-18 16,1 0-10-16,0 0-2 0,1-1-9 0,3 1-1 0,1 0 1 16,5 0-4-16,2-1 0 0,1 0-2 0,5-1-1 15,-1 2-2-15,1 0-1 0,4 0 6 0,0 0-5 16,-2-2 0-16,3 2 1 0,-3 0-2 0,1 0 2 16,0-1-2-16,0 1-1 0,-7 0-5 0,-1 0 8 0,-2 0-5 15,-3 1-1-15,-1-1-2 0,-6 2 1 0,0-2-2 16,-1 0 0-16,-2 3-1 0,1-2 0 0,-3 0 1 15,0 2-2-15,0-2 7 0,3 5-3 0,-3-1 0 16,2 1 5-16,-2 2-1 0,3 1-2 0,-1 3 8 16,1 1-7-16,0 3 3 0,-1 1-2 0,1 1 1 0,3 1-5 15,-1 2 7-15,0 2-4 0,-1 2 0 0,3 1 3 16,0 2 3-16,1 2 6 0,0 1 1 0,1 2 2 16,1 2 3-16,0 0 1 0,1 2 1 0,3 0 4 15,-1 0-5-15,1-2 2 0,0 1 3 0,4 0 7 0,-2 0-10 16,1 0 6-16,1-3 4 0,0 1-7 0,1 0-3 15,-4-1-2-15,0 0-3 0,-4-3-4 0,-1 3 4 16,1-3 0-16,-5-1-1 0,-1 0 11 0,0-1 3 16,-2-2-1-16,0-1 8 0,1-1-1 0,-4-3-2 15,0 1-10-15,0-3 2 0,0 0-10 0,0-2-2 0,0 0-4 16,0-2 0-16,-1-2-6 0,1 0 2 0,-3-1 3 16,2 0-11-16,-1 1 3 0,0-4 9 0,-1 1-4 15,2 1-5-15,-3 1 3 0,1-1 2 0,0-2-7 0,0 4 10 16,-1-1-4-16,0-1-4 0,-1 2 5 0,-1-3-2 15,1-1 0-15,-1 3-1 0,-2 0 4 0,3-1 2 16,-1-5-3-16,-1 2-5 0,1-1 2 0,0 1 4 16,1-4-3-16,0 2 0 0,-1-2 7 0,1-3-7 0,-1 2 5 15,0 1 1-15,-1-1 4 0,1-2-10 0,-2 2 8 16,-1-3-1-16,1 0-7 0,-2 0-6 0,-1 0-22 16,0-2-25-16,0 0-43 0,-1-2-41 0,-3 1-67 0,1-4-73 15,1 0-103-15</inkml:trace>
  <inkml:trace contextRef="#ctx0" brushRef="#br0" timeOffset="17170.993">25163 12500 2029 0,'0'-3'0'0,"0"2"9"0,0-4 21 0,0-1 10 15,2 3 9-15,-2-1 4 0,0 1 4 0,2-2 8 0,-2 2 5 16,3-1-7-16,0 1-14 0,0 1 0 0,-1-2-2 16,4 0 6-16,-3 0 0 0,4 1-3 0,-1 1 0 15,0-2 2-15,2 0-1 0,-2 0-2 0,1 1-3 0,1 2-9 16,-1 0 0-16,0-1-4 0,-2 1-4 0,-1 0-3 15,1 1-6-15,0 0-8 0,3 1-1 0,-4 0 6 16,3 1-6-16,-1-1 4 0,2 0 1 0,3 2-1 0,-1 0 5 16,-1-1-1-16,2 5-2 0,-1-2-10 0,-1 4 3 15,0-1-6-15,1 4-2 0,-2 0-2 0,1 2 0 16,-2 3 0-16,-1 2-3 0,-3 2 3 0,2 0 1 0,-3 4-2 16,-1-1 5-16,-1-1 4 0,-1 1-6 0,-1-2 4 15,1 1 5-15,-1-4-5 0,0 0 8 0,1-2-7 16,-2-3 1-16,1-2-3 0,2-2 1 0,0-3-6 0,-2 0 7 15,2-2-3-15,0-2-2 0,-1-2 6 0,-1-1-1 16,2 2 0-16,-2-4-3 0,2 2 7 0,0-1-5 16,0 1 0-16,0-3-4 0,0 3-2 0,2-4-2 0,0 1 1 15,-1-2-4-15,3-4-7 0,-1 0-7 0,2-4 2 16,2-2-5-16,1-6 0 0,3-1-2 0,2-3-6 0,-2 0 7 16,3-3 3-16,-1 2 1 0,1-3 2 0,-1 5 13 15,-2 2-2-15,-1 5 4 0,-3 2 11 0,1 2 4 16,-3 3 2-16,-2 2 10 0,0 1 7 0,-3 3 3 0,0 0 7 15,0 0 3-15,2 3 9 0,-2 0 3 0,0 0 0 16,0-1 6-16,0 2-7 0,0 0-11 0,0 0-8 16,2 0-5-16,-2 0-13 0,1 0-6 0,-1 3-15 0,0-2-12 15,0 0-4-15,0 1-6 0,0 3 8 0,0-2-3 16,0 4-1-16,-1 3 0 0,2 1 10 0,-1 4 3 0,0 2 7 16,0 5 4-16,3 2-6 0,-2 1 4 0,-1 0 2 15,4 2 4-15,-3-4-3 0,2 1-8 0,2-3 3 16,-1-2 3-16,2-1 2 0,1-2-7 0,0-3-18 15,1-1-25-15,0-1-39 0,1-4-53 0,-1 1-57 16,2-4-94-16,2-3-111 0</inkml:trace>
  <inkml:trace contextRef="#ctx0" brushRef="#br0" timeOffset="20699.6599">25840 12671 67 0,'-1'-5'8'0,"-1"3"-2"16,-1 0 0-16,1-1 10 0,2 2 9 0,-2 0 3 15,1 1 9-15,-1 0 7 0,2 0-3 0,0 0-1 0,0 1 8 16,0 0-4-16,0-1-3 0,0 0 6 0,0 0 4 16,0 0 0-16,0 0 9 0,2 2 23 0,-2-2 11 15,0 1 13-15,0-1 12 0,1 1 16 0,-1-1 3 16,0 0 4-16,2 0 5 0,-2-1-4 0,2 1-12 0,-1-1-6 16,1-1 3-16,-2 2-12 0,0 0-9 0,-2 0 3 15,2 2-10-15,0-2-9 0,0 0 1 0,-1 1-6 16,1 0-11-16,0-1-6 0,0 0-2 0,0 1-6 15,0-2 2-15,0 2 3 0,-2 1-6 0,4-2 8 0,-2 0-1 16,1 2 4-16,-1-2 0 0,0 0 3 0,0 0-12 16,0 0 2-16,0 0 5 0,0 0-12 0,0 0-9 15,0 0-4-15,0 0-8 0,0 0-13 0,0 0 5 16,0 0-7-16,0 0-4 0,0 0 12 0,0 0-7 16,16 0-9-16,-16 0 10 15,174-17-26 1,-147 16 4-16,1 0-4 0,-1 3-8 0,-3-2 7 15,-5 3-6-15,1-2-9 0,-4 1-19 0,-2 0-13 16,0-2-23-16,-2 3-17 0,-3-2-25 0,-4-1-34 0,4 0-30 16,-4 0-30-16,-2 0-43 0,-3 0-30 0,0 0-39 15,0 0-55-15</inkml:trace>
  <inkml:trace contextRef="#ctx0" brushRef="#br0" timeOffset="21009.1622">26069 12628 2357 0,'0'0'26'15,"0"0"13"-15,0 0 22 0,0 0 18 0,0 0 26 16,0 0 22-16,19-28 17 0,-19 28 27 0,0 0-11 15,0 0 1-15,0 0-14 0,0 0-7 0,0 0-19 16,0 0-27-16,0 0-17 0,0 0-28 0,0 0-18 0,0 0-49 16,0 0-2-1,0 0 2-15,0 0-5 0,0 0 5 16,0 0-11-16,14 85-8 16,-14-70-30-16,2 0-24 0,1-1-31 0,0 0-38 15,-3-2-40-15,5-1-38 0,0-2-52 0,1 0-60 0,0 2-73 16</inkml:trace>
  <inkml:trace contextRef="#ctx0" brushRef="#br0" timeOffset="23095.0797">26537 12405 1475 0,'0'0'20'0,"0"0"17"0,0 0 16 0,0 0 18 0,0 0 11 15,0 0 21-15,0 0 14 0,0 0 17 0,0 0-11 16,0 0-1-16,0 0-5 0,0 0-5 0,0 0-2 15,0 0-11-15,0 0-11 0,0 0-19 0,0 0-4 16,0 0-7-16,0 0-10 0,0 0-15 0,0 0-4 16,0 0-14-16,0 0 10 0,5 9-30 31,12 32 2-15,-14-34 6-16,1-1 4 0,2 2-4 0,0-2 9 15,2-1 0-15,0 0-1 0,0 0 6 0,4-1-9 16,-2 2 3-16,4-4 1 0,-1 1 0 0,0-3 0 0,2 0-5 15,-2-3-1-15,1 2 0 0,-1-2 3 0,1-1-3 16,-3-2-1-16,0-2 3 0,0 0-3 0,-3 0-4 16,0-2 2-16,3-1 2 0,-3 0-2 0,-2-2 3 15,1 1-1-15,0 3-2 0,-2-3 6 0,0 2 7 16,1 1 2-16,-4 1 0 0,1 1 5 0,-1 3 1 0,1 0-2 16,-1 0-3-16,0 3-10 0,-2 1-7 0,0 0 1 15,0 0-5-15,2 0-3 0,-4 1-6 0,2 2-3 16,0-3 5-16,0 1-2 0,0 2 15 0,2 0-13 15,-2 1 6-15,3 1-7 0,-1 4 1 0,1 2 11 16,0 3-9-16,1 2 6 0,0 5-9 0,1 2 9 0,1 2-2 16,0 3 6-16,-1 1-2 0,2 4-2 0,-1 0 2 15,0 1 7-15,2 2-6 0,0 0-1 0,0-1 4 16,0 0-2-16,-2 2 5 0,1-1 0 0,-1-2 2 0,0 2-8 16,0-1 6-16,-1-2 3 0,-2 1-6 0,1-2 9 15,-3-1-8-15,2-2 1 0,-1-2-7 0,-2-1 3 16,0-2 6-16,-2-2-5 0,2-1 4 0,-3-3-12 15,3-1 9-15,-3 0-3 0,0-3 4 0,0-1 4 0,-1-4-10 16,3 3 6-16,-4-4 13 0,1-2 10 0,-1 0 11 16,0-1 9-16,0-1 6 0,2-1 6 0,-5 1 9 15,0-2-5-15,2 1-15 0,-2 2-3 0,-3-5-10 16,3 3-11-16,-2-3-3 0,-3 1-5 0,5-2-8 16,-2-2 1-16,-2 3 4 0,2-4-5 0,-1 0 4 15,-3-2-1-15,2 1-3 0,-3-5-5 0,0 1 10 16,0-1-5-16,-1-3 0 0,0-1 3 0,0-1 2 0,1-2 1 15,0 0 9-15,1-4-3 0,4 1-7 0,1-3 2 16,-2-2-11-16,6-2-17 0,0-2-13 0,2-2-13 16,3-2-24-16,-1-4-12 0,2 0-21 0,2-1-25 15,4-3-11-15,2-1-22 0,2-1-27 0,2-1-30 16,4 2-43-16,4 0-24 0,1 1-54 0,2 3-62 0</inkml:trace>
  <inkml:trace contextRef="#ctx0" brushRef="#br0" timeOffset="24769.6997">22966 10573 2074 0,'-4'-2'-2'0,"1"-1"2"0,-1 3-3 0,1-7 11 15,2 2 8-15,-1 4 3 0,-1 0 0 16,0-2 4-16,3 3 12 0,0 0 7 0,-2 0 17 0,2 0 7 16,-2 3-4-16,2-3 6 0,0 1-1 0,2 0-4 15,0 1-10-15,-2 0-7 0,0-2-22 0,0 0-13 16,0 1-5-16,0-1-7 0,0 3-2 0,0-3 0 15,-4 3-3-15,3-2 1 0,-2 6 10 0,-3-2-5 0,1 5 4 0,-3 1 8 16,-2 2 3-16,-1 4 4 0,-1 5 1 16,-2 0 5-16,-1 3-3 0,1 2 1 0,1 1 1 15,0 2-3-15,1 2-3 0,2-1-2 0,1 0 5 0,0 0-10 16,5-1 4-16,1 2 4 0,2-4-7 0,1 1-4 16,1-3 0-16,1-1-2 0,4 0 1 0,2-3 0 0,1 2-1 15,-1-3 0-15,5-1 4 0,1-2 1 0,-1 1 6 16,4-2-4-16,0-1 1 0,1-3 6 0,3 1 4 0,-4-6 4 15,4 1-2-15,1-2 7 0,-5-2-7 0,4-2 3 16,-1-2 4-16,-2-1-7 0,1-1-4 0,-2-2-4 16,0-1-2-16,2-1-2 0,-1-3-3 0,1 1-3 0,-2-2 0 15,0-1 3-15,1-2-5 0,-2 0-3 0,-1-1 2 16,0-2-8-16,-1 1 4 0,-1-2 4 0,-1-1-4 16,1-1 1-16,0-1-1 0,-3-2-1 0,2 0 8 0,-3-1-3 15,0-2 3-15,-1 1-2 0,-1-1-2 0,-2 1-1 16,0-3 2-16,-4 4-2 0,2-1-5 0,-3 1 13 15,-3-1-3-15,2 2-1 0,-3 1 4 0,-1 0 1 16,1 1-1-16,-3 1 2 0,1 0-2 0,-3-1-5 0,1 3 2 16,0 2 0-16,-5-1-5 0,4 2 1 0,-3-1-1 15,0 2 2-15,-1 0-7 0,-2 1-4 0,-2 2-2 16,-1-3 0-16,2 4-2 0,-6-1-1 0,1 2 0 0,2-3-8 16,-3 6-6-16,2-2-13 0,-4-1-27 0,5 4-27 15,-2-2-33-15,1 1-30 0,1 0-35 0,-2 0-30 16,4 0-40-16,-4 2-32 0,4-1-30 0,1 3-25 15</inkml:trace>
  <inkml:trace contextRef="#ctx0" brushRef="#br0" timeOffset="25827.5925">23809 10330 1348 0,'-6'-4'5'16,"-2"-1"7"-16,1-2 1 0,1 0 3 0,0 2 9 15,-1 0 0-15,3 4 0 0,-3-2 15 0,1-1 7 16,1 0 4-16,-1 1 3 0,1 2 5 0,0 0-12 0,0-1 1 16,-2 1-2-16,4 0-12 0,-2 1-15 0,0 0-8 15,2 2-8-15,-2 1-7 0,-2-1 4 0,0 4 0 16,1-1-1-16,-1 2-2 0,-3 2 3 0,2 2 1 0,-4-1 9 15,2 5 5-15,-2-1 5 0,3 1 9 0,-5 4 10 16,4 1 1-16,-1 1 8 0,0 1 0 0,1 1 7 16,2 2-4-16,-4 2-7 0,6 1-7 0,-1 0 0 0,2 1 5 15,2 0 3-15,-1 0-1 0,2-1-13 0,2-1 7 16,3 3 2-16,3-1-5 0,-1-3-5 0,3 1-7 16,3-1-4-16,2-1-5 0,0 0 5 0,5-3-6 0,1 1-5 15,0-2 8-15,2 0-1 0,1-3-3 0,-3-2-2 16,5 0 4-16,-2-4 1 0,0 0-2 0,3-2 8 15,-1-3-6-15,0 0 0 0,1-3 5 0,2-1-13 0,-2 0 8 16,2-3 0-16,3-1-9 0,0-1 0 0,2 0 2 16,0-1 1-16,-1-2-1 0,1 1 2 0,-1-3-7 15,-1 2-3-15,-1-1 8 0,-4 0-2 0,0-2-8 0,-4 2 4 16,0-1-2-16,-6 0 7 0,1 0 2 0,-2 0-1 16,-3-2 1-16,0 0 5 0,0-2 10 0,-3 2 2 0,3-2 8 15,-4-2 4-15,1 0 7 0,0-2 5 0,-1 1-4 16,0-3-1-16,-1-3-5 0,0-1 1 0,-1 2-11 15,3-4-7-15,-5-1-5 0,3-2-4 0,-2-1 7 0,-3-1-9 16,2 1 9-16,-3 1-1 0,0-3 11 0,-3 4 4 16,0-1-3-16,-2 2-5 0,-1-1-1 0,-5 4-4 15,1-4-9-15,-2 3-7 0,-4-2-6 0,1 3-6 0,-5-1-4 16,-2 3 6-16,3-4-3 0,-5 4 1 0,-3-1 6 16,2 1 0-16,-2 0-5 0,-3 2 0 0,0 0-3 15,2 1 0-15,-4 2-3 0,2-1 6 0,0 2-9 0,0 4-7 16,0-1 6-16,0 2-7 0,0 2 5 0,0-2-10 15,3 5-11-15,-1 0-14 0,1 0-20 0,-3 2-10 16,3 1-17-16,0 1-11 0,0 0-23 0,0 2-15 0,2-1-17 16,2 1-11-16,0 4-9 0,-1-2-19 0,2 0-41 15,0 5-39-15,3-3-32 0</inkml:trace>
  <inkml:trace contextRef="#ctx0" brushRef="#br0" timeOffset="28662.7203">28263 10160 3161 0,'0'2'4'0,"0"0"1"16,-1-4-1-16,1-3 12 0,1 3 16 0,-2-1 13 16,2 2 5-16,-1-1 6 0,0 0 0 0,0 2 5 15,2 0 6-15,-2-1-1 0,0 1-7 0,1-2-18 0,-1 2-7 16,2 0-1-16,1-1-7 0,3-2-9 0,2-2-9 16,3 2-9-16,5-2-11 0,5-1 3 0,4-1 2 15,7-1-7-15,3 0-2 0,5 1-5 0,2-2-14 0,3 1-20 16,1-1-33-16,1 4-32 0,0-2-37 0,-2 1-43 15,-2 1-31-15,-5-1-38 0,-2 1-42 0,-7 5-42 16</inkml:trace>
  <inkml:trace contextRef="#ctx0" brushRef="#br0" timeOffset="28874.9362">28660 10468 2220 0,'0'8'-6'16,"0"-4"0"-16,2-3-6 0,-1-2 3 0,2 1 2 16,-3-1 3-16,2 1 0 0,2-3 8 0,-2 3 5 0,4-2 5 15,2-1 6-15,2-1-6 0,4-2 3 0,2 1 0 16,6-2 3-16,5 0-13 0,1-2 1 0,1-1-8 16,1 1-5-16,1-1-18 0,-1 0-24 0,0-2-43 15,0 1-43-15,-3-2-44 0,-2-2-54 0</inkml:trace>
  <inkml:trace contextRef="#ctx0" brushRef="#br0" timeOffset="29250.3401">29137 9598 1744 0,'-19'-5'-3'0,"3"1"0"0,6 1-1 0,5-4 4 16,0 4-3-16,3 1-8 0,1 1 3 0,-1 1-3 15,2 1 2-15,2 1 2 0,-2-2 4 0,1 2-5 16,1-1 0-16,-2 1 12 0,3-2-5 0,0 5 5 0,2-2 0 16,1 3 3-16,2 1-3 0,3 1 7 15,3 4 5-15,1 2-5 0,5 1 2 0,2 2 1 0,2 2 4 16,3 1-9-16,3 4 3 0,0 0-8 0,2 0-6 16,-1 1 3-16,1 2 7 0,-2-2-4 0,-3 0-2 15,1 2-2-15,-2-1 1 0,-3-1 4 0,2 1 9 16,-2-1-6-16,-1-1-8 0,0-2 6 0,-3 2-2 0,0-3-3 15,-2 0 2-15,-1-1 3 0,-2-2-9 0,-3-2 6 16,-3-2 3-16,-1-1-6 0,-3-1-1 0,-1-1 8 16,-1-2-4-16,-2-1-6 0,-2 0 4 0,1-1 0 15,-4 0-1-15,2 0 5 0,0 1 3 0,-2-3-3 16,-3 0-3-16,2 2 3 0,-5 0 0 0,3-1-5 16,-2-2 2-16,-2 4-2 0,2-2-13 0,-1 1-41 0,0 0-40 15,3-1-54-15,0 1-61 0</inkml:trace>
  <inkml:trace contextRef="#ctx0" brushRef="#br0" timeOffset="30770.1112">28845 12385 1755 0,'0'-2'1'0,"-2"-1"6"0,2 2-1 0,0-2 11 16,0 1-2-16,0 2 7 0,0 0 1 0,0 0 1 0,0-3 11 15,0 3 1-15,-1 0 14 0,1 0-6 0,1 0 2 16,-1 0-8-16,0 0-4 0,0 0 6 0,0 3-13 15,2-3-3-15,0 0-10 0,-1 0 8 0,-1 0 5 16,0 0 16-16,0 0 10 0,0 1 1 0,0-2 15 16,2 2 3-16,-4-1 4 0,2 1-1 0,0-1 0 0,0 0-14 15,0 0 0-15,0 0-1 0,0 0-13 0,0 0-3 16,-1 0-9-16,1 0-8 0,-2 0-7 0,2 0 4 16,0 0-2-16,0 0-7 0,0 0-4 0,0 0 5 15,2 0-6-15,-1 2-2 0,-2-2 0 0,2 0-7 16,-1 0-2-16,0 0-4 0,0 0 5 0,0-2-6 0,0 2 5 15,0 0 2-15,2 0 1 0,-2 0 4 0,1 0-8 16,-1 0 13-16,0-1-2 0,0 1 5 0,0-1 5 16,0 1-4-16,0 0 7 0,-1-3-2 0,1 3 14 15,0 0-5-15,-2 0 3 0,2 0-6 0,0 0-1 16,0 0 6-16,0 0-6 0,0 0-2 0,0 0-8 0,0 0-7 16,0-3-2-16,0 3 2 0,0 0-5 0,0 0-7 15,0 0 0-15,0 0 3 0,0 0-1 0,0 0-1 16,0 0 1-16,0 0-4 0,0 0 3 0,0 0-2 15,0 0 7-15,0 0 0 0,0 0-7 0,0 0 5 16,0 0-6-16,0 0 6 0,0 0-5 0,0 3 3 16,-1-3-9-16,-1 0 6 0,2 0 4 0,0 0-4 0,0 0 7 15,0 0-2-15,0 0 0 0,0 0-2 0,0 0 4 16,0 0-8-16,0 0 4 0,0 3 1 0,0-3-6 16,2 0 1-16,-2 0 3 0,0 0 4 0,1 0-6 15,-1 0-9-15,0 0-16 0,0 0-27 0,0-3-20 0,0 3-43 16,0 0-48-16,0-3-67 0,0 1-92 0</inkml:trace>
  <inkml:trace contextRef="#ctx0" brushRef="#br0" timeOffset="31973.4229">23327 10524 3161 0,'-3'1'-8'0,"0"0"-3"0,-1-1 5 0,8-4 12 0,-4 4 7 16,0 0-7-16,0 0 8 0,1 0-5 0,1 0 6 15,-1 0 0-15,1 0 2 0,1 0-9 0,-2-1-6 16,1 1 8-16,3-2-10 0,1 1 3 0,2-2 0 0,5 1 5 16,1-1-5-16,3 0 0 0,3 1-9 0,0-1-9 15,0 1-8-15,0-1-18 0,-2-1-27 0,-2 4-42 16,2-4-48-16,-3 1-52 0,0 0-62 0,-3-4-68 0</inkml:trace>
  <inkml:trace contextRef="#ctx0" brushRef="#br0" timeOffset="32247.0886">23463 10360 2198 0,'-2'0'9'0,"2"0"13"0,2-2 25 0,-1-1 6 0,-1 3 13 0,0 0 13 0,0-2-1 0,-1 2 11 16,2 0-2-16,-1 2-9 0,0-2-20 0,-1 0-7 15,2 0-22-15,-1 0-11 0,0 3-1 0,2-1-16 16,-4-2-10-16,4 3-3 0,0-1-7 0,-1 4 1 0,-1-1 9 16,2 4 0-16,-1 2 6 0,1 2 1 0,1 4 4 15,1 1 1-15,-2 2 3 0,0 2 1 0,2 2 1 16,-2-2-4-16,1 0-14 0,2 0-22 0,-2-1-23 16,1-4-36-16,0 0-36 0,2-2-48 0,-1-1-46 0,3-3-54 15,-3-1-61-15</inkml:trace>
  <inkml:trace contextRef="#ctx0" brushRef="#br0" timeOffset="33019.34">24305 10457 1985 0,'-2'0'8'0,"1"0"10"0,1 0 7 0,3-1 12 0,-3 1 5 16,2 0 5-16,-1 0-1 0,1 1 9 0,-1-1-2 16,1 0-11-16,0 0 1 0,-1 0-5 0,1 0-11 15,0 0 2-15,-1 0 1 0,-1 0-12 0,5-1-5 0,-2 0-2 16,5 0-6-16,-2-1-10 0,5 1 8 0,3 1-6 16,-1 0-1-16,3-1-5 0,0 1-11 0,3 0-12 15,-2 0-16-15,4-1-28 0,-3 1-25 0,2-2-35 0,0 1-37 16,2-1-26-16,-6-2-40 0,3-1-30 0</inkml:trace>
  <inkml:trace contextRef="#ctx0" brushRef="#br0" timeOffset="33617.206">24433 10307 976 0,'0'-2'3'0,"0"2"-4"0,0-4 0 0,2 3-4 0,-2 1-2 16,1 1-2-16,-1 0-2 0,2 1 7 0,-2 0-10 15,2-2 7-15,-1 3 4 0,1-2 2 0,-1 1 5 0,-1 0 4 16,0-2 6-16,2 3-9 0,0-2 7 0,-1 2 1 16,1-1-4-16,1-2 3 0,-2 3-1 0,1-3 0 15,-1 4-2-15,-1-3 9 0,0 2 5 0,2-2 10 16,-4 0 1-16,4 1 3 0,-4-4 6 0,4 2-1 16,-2 2 5-16,-2-2-3 0,2 0-3 0,2 0-1 0,-2 0-3 15,0-2 0-15,2 2-5 0,-2 0 1 0,0 0-1 16,0-2-5-16,1 2 2 0,-2 0-16 0,1 0 7 15,0 0-5-15,0 0-4 0,0 0-1 0,0 0-5 0,0 1 5 16,0-1-3-16,1 0-1 0,-1 0-6 0,-1 0 3 0,1-1 4 16,0 1-4-16,0 0 3 0,0 0-3 15,0 0-2-15,-2 0 5 0,4 1 2 0,-2-1-1 16,0 0-2-16,0 0 0 0,1 0-5 0,-1 1-4 0,0-1 3 16,0 2 1-16,3 0-7 0,-3 0 5 0,2-1-4 15,0 3 2-15,-1 0 4 0,2 0 7 0,1 1-4 16,2-1-3-16,-5 1 1 0,2 1 0 0,2 0 3 15,-2-1-1-15,1 1-2 0,-1 0-3 0,0-1 4 0,0 1 4 16,2-2-2-16,-4 1 1 0,2 0-3 0,-1-2-1 16,0 1 5-16,-1-1-5 0,2-1-1 0,-3 3 0 0,2-1 6 15,1-2-4-15,-1 1 0 0,0 0 2 0,-1 2-3 16,1-2 5-16,-1 1-5 0,4-1-7 0,-4-1-9 16,2 4-25-16,1-5-25 0,1 3-46 0,-4-1-68 0,2 0-52 15</inkml:trace>
  <inkml:trace contextRef="#ctx0" brushRef="#br0" timeOffset="38159.3486">28467 12339 1140 0,'0'-5'10'0,"2"1"12"0,1 4 14 0,-2 0 12 15,-1 0 15-15,2 3 22 0,0-3 11 0,-1 0 8 16,-1 1 8-16,2-1 3 0,-1 1 3 0,-1-1 10 15,0 0 0-15,0 0-5 0,0 2 3 0,0-2 0 16,0 0-13-16,0 2-6 0,0-2-6 0,0 0-10 16,-1 0-17-16,-1 2-15 0,2-1-18 0,0 2-5 15,0-2-5-15,0 0-16 0,0-1-15 0,0 4-12 0,0-4 6 16,0 4-8-16,2 3 0 0,1-1 5 0,0 5 1 16,2 2 14-16,-1 3-1 0,0 2 4 0,2 4-6 15,0 2 8-15,1-1 4 0,0 0-12 0,0 2-14 0,-1-4-27 16,2-1-29-16,0 0-43 0,-2-3-28 0,4-4-59 15,-2 0-66-15,4-5-75 0</inkml:trace>
  <inkml:trace contextRef="#ctx0" brushRef="#br0" timeOffset="38514.7713">28949 12201 2380 0,'-2'-9'7'0,"-2"2"-3"0,-1 1 5 0,7-2-4 16,-5 2 5-16,-1 1 3 0,1 5 2 0,0-2-1 15,1-1-1-15,-2 6 7 0,2-3-4 0,2 2 2 16,0-2-4-16,-2 3-8 0,2 0-2 0,2-1-4 16,-2 2-4-16,2 0-9 0,-1 4 6 0,1 0 1 0,-1 4 0 15,4 2 5-15,-3 3 3 0,3 2 9 0,1 3 0 16,0-2 5-16,0 6-1 0,1-2 1 0,1 1-3 15,1-1 13-15,-1 0 5 0,0 0 9 0,0 0 3 0,1 0 1 16,-1-1 5-16,0 0-3 0,1 0 10 0,1 0-15 16,-2-2-5-16,2 0-14 0,-1-1-7 0,-1-2-2 15,0-1-7-15,1-4 7 0,-4-1-10 0,0-2 6 16,-2 0-6-16,0-3 4 0,-3-2 1 0,2-3-2 16,-2 2-2-16,-2-4-15 0,-1 3-26 0,-2-3-34 0,-5 0-34 15,-3 0-48-15,-2-3-40 0,-7 1-37 0,-1 0-49 16,-3-3-44-16</inkml:trace>
  <inkml:trace contextRef="#ctx0" brushRef="#br0" timeOffset="39253.7979">29213 11996 1422 0,'8'-9'-4'0,"-2"-2"0"16,4-1 0-16,-2 2 1 0,4-1 5 0,-2 1 0 16,2 1 0-16,-2-1 0 0,1 2 10 0,2 0 9 0,-4 1 17 15,1 0-4-15,-1 2 0 0,-3-2-1 0,-1 3 9 16,0 1-1-16,-2-2 0 0,-1 0-7 0,-1 4-10 16,1-3 4-16,-2 0 0 0,-2 1 2 0,2-3-12 15,-3-1 3-15,0 0-5 0,-2 1-1 0,0-4-10 0,-4 0-1 16,-2-2 1-16,-2-2-2 0,-4-1 8 0,1 2-3 15,-6-3-2-15,-2-1 6 0,-2 3 5 0,-3-3 2 16,-1-1-1-16,0 3 3 0,-2-1-1 0,-1 0 9 16,2 3 7-16,-1 1-8 0,2 0 7 0,-2 3-10 0,5 1 1 15,-1 3-2-15,1 1-4 0,3 1-13 0,-1 1-2 16,0 3 1-16,-1 0-10 0,1 1 5 0,2 2-5 16,0 2-2-16,0 0 9 0,-1 0 2 0,0 6 2 15,0-1-4-15,-1 3 7 0,-2 0 1 0,0 5 5 0,-3 3 1 16,0 0-6-16,-1 2 5 0,-3 5 1 0,4 0 6 15,-1 3 5-15,-1 1 4 0,4 2 3 0,-1 1 7 16,1-2 3-16,1 4 6 0,2-1 2 0,1 1 1 16,2 4-4-16,-2-2-5 0,5 2 1 0,0-1 0 0,5 3-7 15,0-1 5-15,3 0 10 0,3-2 2 0,6 3-5 16,2-3 12-16,5 1-9 0,4 1-8 0,4-1 10 16,6-1-17-16,3-1-13 0,5 1 3 0,3-2-3 15,4-2-10-15,3 0 0 0,3-4 6 0,1 1-8 0,3-5 2 16,-1 2-2-16,4-5-11 0,-2-1 7 15,0-3 3-15,-2-2-4 0,3-2-7 0,-2-3 11 0,3-1 0 16,-2-4-8-16,-1-2 4 0,2-2-10 0,1-2-11 16,-1-4 0-16,0-3-6 0,-2-2-11 0,3-2-15 15,-2-6-3-15,-2-1-26 0,2-5-10 0,3-3-8 0,-4-3 4 16,1-4-2-16,0-4 6 0,0-1 18 0,0-2 2 16,0-3 29-16,0-3 17 0,-3 0 17 0,-2-3 6 15,0 0 0-15,-3-1 5 0,-6 0-8 0,-4-1 9 16,-2 1-3-16,-9 1-8 0,-2 0-10 0,-6 1-4 15,-5-1 10-15,-6 3-9 0,-3-2 3 0,-8-2-3 0,-1 4-2 16,-5-3 6-16,-4 2 6 0,-3 1 2 0,-1 0-3 16,-4 2 6-16,-1 1-3 0,-3 1 3 0,1-1 0 15,-1 4 0-15,-3-1 3 0,-1 2 3 0,0 0-5 0,-3 4-4 16,-1 1 2-16,0 1-14 0,-3 4-21 16,2 1-12-16,-4 3-20 0,3 0-27 0,2 8-18 0,0-2-32 15,-2 4-35-15,2 3-40 0,-2 1-40 0</inkml:trace>
  <inkml:trace contextRef="#ctx0" brushRef="#br0" timeOffset="45345.6594">14666 9001 1963 0,'-3'-3'-2'0,"-2"3"4"0,4-4 7 0,-1 0 9 16,-1 2 8-16,1-1 2 0,1 2-2 0,-3 1 12 16,4 0 17-16,0-3 19 0,0 6 13 0,0-3 14 0,1 0 15 15,2 1 1-15,-3-1 3 0,1 1-3 0,-1-1-10 16,0 2-14-16,0-1-10 0,2-1-19 0,0 1-19 15,-2-1-2-15,0 0-1 0,1 0 6 0,1 0-4 0,-2 0-7 16,0 0-10-16,0 0-5 0,1 0 0 0,-1 0 0 16,0 0 0-16,2 0-11 0,0 0 2 0,-2 0-2 0,3 0-1 15,0 0 2-15,0 0-2 0,6 0-1 16,-1 0-1-16,2 0-1 0,6 3-2 0,-3-3-5 0,5 0 4 16,6 0 0-16,-2 0-4 0,4 0 0 0,2 0 8 15,4 0-5-15,-1-3-3 0,6 3 5 0,3 0-1 16,3-2 1-16,8 0 6 0,-3 0-4 0,8 2-7 15,3-3 0-15,2 3 1 0,0 0-1 0,0 3-1 0,1-1-1 16,-2 1-9-16,-2 1 8 0,-2-1 0 0,-3 2 0 16,-5-3 4-16,1 2-2 0,-6 1 1 0,-3-2 0 15,-2 1 9-15,-1 1-6 0,-5-2-9 0,-1 0 6 0,-2-1-2 16,-3 1 5-16,0-2 1 0,-4 2-4 0,-3 0 0 16,0-1-5-16,-3 0 11 0,-2 0-3 0,-3-1 4 15,1 1-9-15,-4 0 1 0,-1-2-1 0,1 1-1 0,-5 1 3 16,0-2 3-16,1 0-3 0,-4 0-3 0,0 3 7 15,0-3 0-15,0 0 0 0,0 0-4 0,-1 0 5 16,-2 0-8-16,3 2 1 0,-1-4-9 0,-1 2-6 16,2 2-18-16,-2-2-8 0,2 0-23 0,-1 0-24 15,-1 0-26-15,1 0-23 0,1 3-30 0,-2-2-33 0,0-1-32 16,2 4-45-16,0 0-38 0,0-1-64 0</inkml:trace>
  <inkml:trace contextRef="#ctx0" brushRef="#br0" timeOffset="48442.4257">21673 8799 1581 0,'-4'3'9'0,"4"-3"-2"0,-4-3 9 0,6 3 3 16,-2 0-4-16,2 0 3 0,-2 0 0 0,0 0 5 15,0 2-1-15,1-1 15 0,1-1 14 0,-1 0 19 0,-1 0 15 16,0 0 16-16,0 0 7 0,0 3 1 0,2-3-9 15,-2 0-10-15,0 1-17 0,2-1-22 0,-2 1-14 0,0-1-13 0,1 0-5 16,-1 0-8-16,2 0 1 0,-2 0 0 16,0 0-6-16,0 0-2 0,0 0 1 0,0 2 1 15,1-2-5-15,-1 0 3 0,2 0 1 0,1 0 1 0,2 0 0 16,-1 0 0-16,3 0 3 0,3-2-2 0,0 2-1 16,3-1 3-16,3 0 1 0,0-2-1 0,2 3-3 0,3-3 3 15,0 1 4-15,2-1-11 0,1 2 8 0,-2-2-4 0,2 2-1 16,0-3-1-16,1 4 2 0,-3-3-1 15,4 1-7-15,-3 0 13 0,4 0-13 0,-2-1 2 0,4 1 2 16,-3-1 1-16,4 0-5 0,-1 3 4 0,2-2-2 16,1-1-2-16,1-1 4 0,4 1-4 0,-2 3-1 15,1-2-3-15,3 2 3 0,-1-2-1 0,0 1 2 16,1 1-5-16,-5 0 4 0,5 1 3 0,-4-1 1 16,2 2-1-16,-4-2 3 0,0 2-1 0,2 1-1 0,-1-1 5 0,0 1-3 15,-3-3-4-15,1 3-2 0,-2-2 4 16,-2 2 2-16,4-1-1 0,-4-1-4 0,1 0 4 15,-2 0-4-15,2-1 5 0,-1 0-1 0,2 0-2 16,0 2-3-16,0-2 0 0,-1 1-2 0,1-1 1 16,1 1 1-16,-1-1-2 0,0 1 7 0,0-1-5 0,2 2 6 15,0 0-3-15,-1-2 1 0,2 3 1 0,0-3 1 16,2 2 4-16,0 1-7 0,1-1 3 0,-1 0-6 16,2-2 6-16,0 3 3 0,-2-1-7 0,-2 1 1 15,2-3-5-15,-2 4 4 0,-1-3 2 0,-2 2-1 0,0-2 3 16,0-1-3-16,-1 3 2 0,1-1-4 0,-4 0 2 15,4-1 0-15,-3-1-4 0,2 3 2 0,-3-2 1 16,0 0 1-16,-1-1 1 0,1 0 1 0,0 0-1 16,-2-1 5-16,0 0-3 0,-2 1 0 0,3 0-3 0,0 0 0 15,-1 0 0-15,1 0 2 0,-1 0-2 0,2 1-6 16,-3 0 9-16,2 1-3 0,-1-2 1 0,-1 2 2 0,-2-2 0 16,1 3-3-16,-1-3 3 0,1 0 3 15,-1 2-7-15,-1-1 2 0,-1 0-2 0,0 0 1 0,1-1-2 16,-2 0 4-16,1 0 1 0,0-1-5 0,2 0 8 15,-1 0-6-15,1-1 0 0,1-1-3 0,-2 3-1 16,6-2-2-16,-7 0 0 0,3 0-2 0,-2 2 2 16,0-3-3-16,1 3 6 0,-2-1 2 0,1 0 1 0,-2 2 4 15,2-1-5-15,-2 0 7 0,1 0-8 0,-3 1 7 16,3-1-1-16,-3 0-2 0,1 0 5 0,-1 0-5 16,1 0-1-16,-1 0-2 0,0 0 5 0,0 0 1 0,-2-2-4 15,0 2 2-15,-1 0-9 0,1-1 6 0,0 0 3 16,-1 0-1-16,1 1-2 0,-1-3-3 0,3 3 3 15,-4 0-3-15,2 0 4 0,3 0-2 0,-4 0-2 16,0 0 4-16,2 0-4 0,0 0 5 0,-2 0 1 0,1 0-8 16,-3-1 5-16,2 1 0 0,-4-1 2 15,1-1-7-15,-1 2 5 0,-1 0-1 0,0-1-5 0,-1 0 9 16,0 1-2-16,-2 0-2 0,1 0-2 0,1 0 3 16,-4 0-2-16,2 0 2 0,-1 1 2 0,1 0-1 15,-2-1-2-15,2 0 1 0,-2 0-2 0,1 0 5 0,0 0-6 16,2 0 5-16,-1 0-2 0,0 0 3 0,0-1-3 15,0 2 0-15,1-2-2 0,1 1 1 0,-2 0 2 16,0 1-4-16,2-1-1 0,-1-1-2 0,1 2 4 16,0-2 2-16,-1 2 5 0,2-2-5 0,2 1 1 0,-4 0-2 15,2 0 4-15,3-1 0 0,-2 1-2 16,3 0-1-16,0 0 0 0,-1 0-4 0,2 0-1 0,1 0 7 16,-1 0-10-16,4 0 8 0,-4 0-6 0,4-3 2 15,-1 3-1-15,0 0 8 0,0 0 3 0,-1 0-7 0,1 0 5 16,0 0-7-16,3 0 8 0,-5-1-1 0,5 1 5 15,0-2-4-15,0 2-7 0,-1 0 7 0,1 0-5 16,-1 2 1-16,0-1-1 0,1-1 3 0,0 0-10 16,-2 3 4-16,0-1 1 0,0-2 1 0,-2 3 2 15,1-2 1-15,0-1-4 0,-2 3-1 0,2-1 6 0,-3 0-1 16,2-1 1-16,-4 2-2 0,2-1 1 0,1 0-1 16,-1 0 1-16,1-2 1 0,0 3-3 0,0 0 0 15,1-1 0-15,2 1 0 0,-1-3-3 0,1 1 0 16,1-1 4-16,-1 3-2 0,2-3 2 0,-3 0-5 0,3 1 2 15,-3-1-1-15,1 2 2 0,-2-2-2 0,0 0-2 16,-2 2 1-16,-1-2-2 0,0 0 6 0,-3 0 0 16,3 0 0-16,-2 0-2 0,-2 2 5 0,3-1 2 15,-3 0-4-15,3 0 2 0,0-1-1 0,0 0-5 0,0 3 4 16,2-2 7-16,-2 2-10 0,5-3-1 0,-4 0 2 16,2 5 5-16,-1-5-4 0,-3 3 2 0,2-2-2 15,-2-1 1-15,0 3 1 0,-3-1-1 0,1-1 2 16,-3 0-6-16,1 0 6 0,-2-1 2 0,1 0-4 0,0 0-2 15,-1 0 4-15,0 0-2 0,3 3 2 0,-1-3-1 16,3 0-1-16,1 0-2 0,0 2 1 0,2-4 0 16,1 4 0-16,1-4 0 0,0 2 6 0,0 2-8 15,2-2 2-15,0 0 2 0,-2 0-1 0,3 0 2 16,-2 2 0-16,0-1 2 0,0-1-10 0,2 1 10 16,-4-1-8-16,1 0 4 0,-1 0-2 0,0-1-1 0,1 1 5 15,-1-1 3-15,0-1 2 0,0 2 2 0,3-2 5 16,0-1-4-16,-1 1 5 0,2 1-2 0,1-4-2 15,1 3 4-15,0-2-5 0,0 1 0 0,-1 0 4 16,2-1 7-16,-1 1 1 0,-3-1 11 0,0 2-2 0,-2 1-4 16,0-2 10-16,-3 3-3 0,-1 0-2 0,2-1-10 15,-2 1 0-15,0 0-7 0,0-3-1 0,0 3-5 16,0 0-3-16,-3 0 3 0,3-1-3 0,-1 1 1 0,-1-1-3 16,-2 1 0-16,2 0 1 0,-3-1 3 0,2 1-4 15,0-2-2-15,-2 2 3 0,-2 0 2 0,2 0-1 16,0 0 1-16,0-3-9 0,2 3 2 0,-2 0 4 0,1 0-2 15,-1 0-3-15,2 0 3 0,0-2-1 0,-2 2-7 16,2 0 11-16,-3 0-1 0,1 0-7 0,0-2 2 16,-1 2 5-16,1 0-6 0,-2 0 1 0,1 0 0 15,-1 0 0-15,0 0 1 0,-1 0 2 0,-1 0-3 16,2 0-1-16,-1 0-3 0,2 0 8 0,-2-1 0 0,1 0-5 16,0 1-2-16,1-3 1 0,-1 3-3 0,0 0-2 15,0 0 1-15,0-1-12 0,1 0-11 0,2 0-4 16,-2 0-13-16,1 1-5 0,0-1-1 0,0 1-11 15,0 0-6-15,2 0-7 0,-4 0-5 0,2 1-12 16,0-2 2-16,0 1-4 0,-2 0-8 0,1 0-20 0,1 0-25 16,-2-3-40-16,-1 3-58 0,1-4-57 0</inkml:trace>
  <inkml:trace contextRef="#ctx0" brushRef="#br0" timeOffset="59464.6829">4670 11812 3272 0,'0'-4'3'0,"-1"0"1"0,1 0 4 0,3 1 4 0,-5 3 4 15,1-1-3-15,1-1-2 0,0 2-2 0,-2 2 2 16,2-2 6-16,2 1-1 0,-2-1-2 0,0 0-2 0,1 3 2 16,-1-3 3-16,0 1 0 0,2-1-4 0,-2 0-10 15,0 1 0-15,1-1-6 0,-1 0-6 0,0 2-5 16,2-1-5-16,-2 1 0 0,2 0 4 0,-2-1-1 16,0 1-2-16,0 0-3 0,1 1 4 0,1-2 8 0,-2 2 3 15,2 2 3-15,1-1-2 0,0 3 4 0,1-1-1 16,3 5 4-16,-1 0 4 0,1 0-5 0,2 0 6 15,-1 3-3-15,0-3-1 0,0 2 4 0,2-1-4 0,-3-2 3 0,1 3 0 16,0-2 5-16,3-1-3 0,-3 2 1 16,0-1-4-16,3-2-2 0,-3 0 5 0,1 2 2 0,2-2-2 15,-3 0-3-15,2-4 1 0,-2 3-9 0,2-1 11 16,-2-2-5-16,2-1 3 0,-1-1-6 0,1-1 0 0,-2-2 5 16,3 0-1-16,-3 0 9 0,3-5 4 0,0 3 7 15,0-8 2-15,2 1 11 0,4-4 1 0,-1-3-5 16,1-2-3-16,4-5 2 0,-2-2-8 0,3-2-7 15,1-1-1-15,1-4-9 0,-1-2 1 0,2 1-3 0,2-2-1 16,-2-1 4-16,2 2-3 0,1 0 0 0,2-2-10 16,-3 2 2-16,-1 4-3 0,2-1 6 0,-3 1-8 0,2 5-2 15,-3 0-1-15,1 1 1 0,-6 4 10 0,2 1-3 16,-4 3 3-16,0 2-2 0,-3 2 10 0,-2 3-6 16,-1 0 1-16,-2 2 4 0,-1 0-7 0,-2 2-2 0,-1 4-3 15,0-3 0-15,1 2-1 0,-6-1 6 0,3 0 0 16,-1 2-5-16,-1-2 4 0,-1 3 7 0,2-1 4 15,-2-1-7-15,0 2 2 0,0 0-4 0,-2 0 6 0,2 2-6 16,0-2 4-16,0 0-5 0,0 1-2 0,0-1 2 16,0 0-11-16,0 0-14 0,0 0-23 0,0-1-30 0,0 1-39 15,-1 1-43-15,1-1-56 0,-2 0-59 0,1 0-73 16,-1 0-82-16</inkml:trace>
  <inkml:trace contextRef="#ctx0" brushRef="#br0" timeOffset="67447.7187">6580 12855 1119 0,'3'-1'20'15,"-3"-3"12"-15,3 4 2 0,-3-3 6 0,0 3 14 0,0-2 4 16,0 0 3-16,0 1 13 0,0 0-22 0,0 1-6 16,0 0 6-16,2 1 6 0,-2-2-10 0,1 2 18 15,1-2 7-15,0 1-1 0,-2 1 9 0,3-1 5 16,-3 0 3-16,1 0-6 0,-1-1 7 0,0 1-21 0,0 0-7 16,-1 1-7-16,1-1-3 0,0-1-2 0,0 0-9 15,0 1 2-15,0 1-11 0,0-2 2 0,0 1 1 16,0-2-1-16,0 2-7 0,0 0-6 0,0 0-5 15,0 0-8-15,0 0 5 0,1 0-5 0,1 0-4 0,-2 2-10 16,0-2-12 0,0 0 6-1,0 0 42 1,0 0-7-16,0 0 12 0,0 0 7 0,24 7-2 0,-24-7-3 16,0 0 2-16,0 0-3 0,93 12-9 0,-74-12-4 15,3 0-9-15,-1 3-11 0,2-1 3 0,-1-2-1 0,-1 2-3 16,3-1-2-16,-2 2 3 0,0-1-5 15,-2 2-1-15,2-4 8 0,-1 3-2 0,0 1-3 16,-3 0 3-16,3 0-2 0,-3-1 2 0,-1-1-3 16,-1 2 0-16,1-3-4 0,0 2-1 0,-2-2 5 0,2 2-8 15,-1-2-4-15,3 1 9 0,-2-2 6 0,2 0-1 16,1 1 1-16,0 0 3 0,2-1 5 0,-2 0 9 0,-1 0 5 16,3-1-13-16,-1 1-1 0,0 0 1 0,-3 0-2 15,1-1-6-15,-1 1 0 0,-3 0-4 0,2 0 1 16,-4 0 5-16,-1 0 2 0,2 0-10 0,-5 0 10 15,1 0 2-15,1 0-4 0,0 0 5 0,-3 1 6 0,2-1 14 16,2 0 4-16,-2 0 10 0,2-1-1 0,-2 1 10 16,1 0 4-16,0-2 6 0,0 2-10 0,0 0-10 15,0-1-7-15,-1 1 2 0,1-3-6 0,-1 3-4 16,0 0 2-16,0-1-8 0,-1-2 2 0,-1 3-2 0,-2 0-3 16,1-2-3-16,-1 1-3 0,-1-1-4 0,-5 2 10 15,0 0-3-15,0 0 8 16,9 0-12-16,-9 0 5 15,0 0 9 1,11 0-12-16,-11 0 7 16,0 0-2-16,16-2-6 15,-16 2 6-15,0 0 2 16,10-3 3 0,-10 3-3-16,0 0-10 15,0 0-17 16,0 0-44-15,0 0-19-16,0 0-31 0,0 0-32 0,0 0-42 16,0 0-51-16,0 0-63 0,0 0-58 0,0 0-59 15,0 0-67-15</inkml:trace>
  <inkml:trace contextRef="#ctx0" brushRef="#br0" timeOffset="70534.6885">9074 12980 1875 0,'0'0'9'0,"-2"0"10"16,4-2 9-16,-4 0 8 0,4 0 2 0,-4 1 5 15,2-1-1-15,0 2 2 0,0 0 1 0,-1 0 0 0,2 0 2 16,-1 0-2-16,2-2 8 0,-2 2-6 0,0 0 12 16,2-1 11-16,-2 1 1 0,1 0 10 0,-1 0 2 15,2 0 18-15,-2 0 1 0,1 1 5 0,-1-1 1 16,0 2-4-16,0-2-10 0,2 0-18 0,-2 0-9 0,2 2-23 15,-2-1-12-15,0-1-6 0,0 1-13 0,0-1-10 16,1 0 5-16,1 1 0 0,-2-1 10 0,2 2 6 16,2-2 6-16,-3 0 4 0,3 2 8 0,0-2 5 15,1 0-9-15,2 0 1 0,-1 0-13 0,2 0-3 16,1 0-4-16,1 3-3 0,4-3-1 0,-1 0-7 0,4-3-3 16,-1 3 9-16,3 0-8 0,1 0 1 0,1 0-6 15,3 0-1-15,1 0-3 0,-2 0 1 0,0 0 9 16,1-2-11-16,-2 2 8 0,-1-2-8 0,2 2 3 15,-1-1 4-15,-2 0-5 0,0 1 7 0,-2 0-8 16,3 0 3-16,-3 0 2 0,-1 0-2 0,2 0 0 0,-2 0-5 16,2 1 5-16,-1-1-2 0,-1-1 9 0,-1 0-9 15,3 2 5-15,-1-2 2 0,-2-1 2 0,2 2 1 16,-2 0-1-16,2-3-7 0,0 1-5 0,1-1 8 16,0 2-6-16,-2-2 0 0,4 2 3 0,-4-1 0 15,1 0 0-15,2 2 1 0,-6-3 3 0,4 3 0 0,-4-1-4 16,2 1 7-16,-2-1-7 0,-2-1-2 0,0 4 1 15,-1-1 1-15,1-1 1 0,0 1-6 0,-4-1 5 16,2 0 2-16,0 0-4 0,0 3-1 0,2-6 8 16,-2 3-2-16,2 0-1 0,-1 3 1 0,1-3 2 0,1 0-7 15,-1-3 6-15,2 3 4 0,-2 0-5 0,3 0 1 16,-1 3-6-16,-1-6-1 0,-1 3 8 0,1 0-7 16,-2 0 7-16,0 0-2 0,0 0-4 0,0 0-1 15,-3 0 7-15,2 0-2 0,-2 0-6 0,2 0 8 16,-3 0-3-16,1 0-4 0,1 0 2 0,-3-2 3 0,2 2-1 15,1-2 5-15,-2 1-3 0,1 1 3 0,0 0-5 16,-1 0 3-16,0-2-2 0,-1 2-1 0,3 0 1 16,-3-2-3-16,0 2 0 0,-1 0 0 0,-1-1 0 15,5 0-5-15,-3 1 5 0,-1-1-2 0,1 1-3 16,-1-2 2-16,-1 2 12 0,3 0-9 0,-2-3 0 0,-2 3 4 16,-2 0 3-16,4 0-4 0,-2-1 2 0,2 1 0 15,0-1-13-15,-4 1 3 0,2 0 5 0,1 0-5 0,-3 0 1 16,3-2 4-16,0 4-3 0,-4-4 0 0,1 2 6 15,1 0 1-15,-2-1-6 0,2 1 5 0,-1 0-6 16,2-1 5-16,-3 1 3 0,4 0-5 0,-4 0-7 16,1 0 5-16,1 0 2 0,-1 0 4 0,3 0 1 15,-4 0-9-15,0-1 3 0,0 2 4 0,0-1 2 0,3 0-7 16,1 0 4-16,-2 1 0 0,1-1-11 0,-1 1 6 16,1-1 1-16,0-1 2 0,2 2-1 0,-2-1 7 15,-1 0-2-15,1 0-9 0,-3 0 10 0,6 0-2 0,-1 0-3 16,-2 0 2-16,0 0-1 0,2 2-7 0,0-2 2 15,1-2 4-15,3 2-1 0,-2 0-3 0,-1 0 8 16,1 0-8-16,3-1 4 0,-3 0 2 0,1 1-4 16,-2 0 4-16,2-1-2 0,-2 1 5 0,-1-2-12 15,1 2 9-15,-2 0-5 0,3 0 3 0,-5 0 6 0,3 0-7 16,-2 0 4-16,2 2-5 0,-1-2 2 0,0 0 0 16,2 1 4-16,-2-1-1 0,3 0-6 0,-2 0 3 15,-2 1 0-15,2-1 1 0,1 1 3 0,-2-1-9 16,0 0 0-16,-1 0 3 0,-2 0-6 0,6 0 8 15,-4 0-5-15,-1 0-2 0,1 0 5 0,0 0 7 16,0 0 0-16,0 0-5 0,0 0 9 0,0 0-11 16,-1 0 10-16,1 2-6 0,1-1 5 0,-1-1-7 0,-2 0-2 15,-1 1 2-15,5-1-2 0,-2 0 12 0,-2 0-13 16,1 3 9-16,1-3-6 0,-1 0-1 0,0 0-3 16,-1 2 3-16,1-1 3 0,1-2-4 0,-1 2 2 15,-1-2-3-15,1 1-1 0,-2 1-4 0,1-1-20 0,-1 0-16 16,0-1-38-16,0 2-35 0,-1-1-35 0,1 0-50 15,0 0-65-15,-2-1-66 0,1 1-82 0</inkml:trace>
  <inkml:trace contextRef="#ctx0" brushRef="#br0" timeOffset="86985.279">14140 14301 2164 0,'0'0'12'0,"-2"-1"21"16,6-2 8-16,-4 2 15 0,0 2 8 0,0-1 6 0,0 0 5 15,0 0 3-15,-2 0-4 0,4 3-3 0,-6-3-9 16,6 0-1-16,0 0 5 0,-2 0-3 0,0 0-5 16,0 0-6-16,0 0-2 0,0 0-21 0,0 0 2 0,0 0-14 15,0 0-21-15,16 4-11 31,-16-4 31-15,85 17-10 0,-71-14-6-16,-3-2 4 0,5 0 1 0,-4 1-5 15,1-2 0-15,5 1 3 0,-1-1 5 0,0 3-4 0,1-3-1 16,-2 1-3-16,2-1 0 0,2 2 8 0,2-2-2 0,-4 2-3 16,3-1-1-16,1-1-1 0,0 3-1 15,2-2 2-15,-2 0 3 0,2-2-10 0,0 1 5 16,1-1 0-16,-2 1-5 0,2-1 1 0,-2-1 1 15,2 2 1-15,-1 2 0 0,-1-1 4 0,2 0-5 0,-2 1 0 16,1-1 4-16,-1-1 1 0,-2 0 1 0,1 0-1 16,2 0-2-16,-1 2 0 0,-2-2-2 0,5 0-1 15,-3 0 3-15,2-2 2 0,1 4-2 0,-1-4 1 0,2 2 2 16,0 0-4-16,0 0 5 0,1 0 4 0,1 0-5 16,-3 3-2-16,3-3-2 0,1 2 4 0,-3-4-5 15,1-1 6-15,-2 3-6 0,2 0 1 0,-1-2 1 16,-2 0-2-16,2 1 4 0,-2-1-4 0,0 1 2 15,-2 1-1-15,1 0 2 0,-2-2 1 0,0 2-4 0,-3 0-4 16,0 0 9-16,1 0-8 0,-2 0 2 0,-1 0 5 16,1 0-5-16,0 0-4 0,3-2 9 0,-4 1 1 15,2 1-1-15,-1-3 2 0,2 3 1 0,1-1-7 0,0-1 4 16,-1 1 4-16,0 1-6 0,0-1 5 0,2 0-8 16,-2-1 0-16,-1 1 0 0,5-1 7 0,-4 0 2 15,1 2-7-15,-1-3 4 0,2 1-6 0,0 0 4 16,-1 0 1-16,3-1 1 0,-2 3-5 0,1-2-1 0,-2 0 3 15,1 1-3-15,2-1 6 0,-2 1-4 0,2-1 5 16,1 0-2-16,1 0-7 0,-1-1 2 0,-2 3 5 16,1 0-5-16,2 0 1 0,-1 0 2 0,-2-1-6 15,3 1 3-15,-4 0 3 0,2 0 0 0,-1 0 0 16,1 0 4-16,1-2-4 0,-1 2-1 0,1 0 4 0,1 0 0 16,0-1-1-16,1 0-1 0,0-1-4 0,0 2 5 15,0 0-2-15,2 0 6 0,-2 0-9 0,-1 0 0 16,3 0 4-16,-2 0-1 0,-1 0 3 0,3 0-4 15,-2-1 4-15,-1 1-5 0,2-1 4 0,-1 1-1 0,-1-1-1 16,1 1 2-16,0-2-7 0,-2 2 1 0,0 0 2 16,0 0 0-16,0 0 1 0,0 0 1 0,-2 0-2 15,1 0-1-15,-1-2 0 0,0 1 5 0,1-1-4 0,-1 2 1 16,0-2 4-16,2 2-1 0,-1-2 11 0,1-1-11 16,-2 3 9-16,3-2-8 0,-4 1 0 0,3-1-2 15,1 2-2-15,-4-3-1 0,2 2-4 0,-2-2 11 0,1 0-12 16,-1 1 9-16,-1 0-5 0,1-1 6 0,0 1 0 15,0 0-1-15,-3-1-5 0,3 2 1 0,0 1 5 16,-2-4-6-16,0 4 5 0,0 0-7 0,1-2 0 0,0 2 2 16,1 0 2-16,-1 0-4 0,-1-2 4 0,2 2-1 15,-3 0-1-15,3 0 5 0,2 2-1 0,-1-2 1 16,-2 0-5-16,5 0 4 0,-3 0-2 0,2 2 4 16,1-2-3-16,-2 0 1 0,1 2-1 0,2-2-1 15,-2 0 2-15,2 2-1 0,-4-2 5 0,1 0-5 0,2 1 1 16,-1-1-2-16,0 0-1 0,-1 2 4 0,-2-1-5 15,0-1 3-15,0 0-2 0,0 0 4 0,-3 0-1 0,3-1-2 16,0-1 5-16,-2 2-5 0,2-1 7 16,-2 1-5-16,1-1-2 0,1 1-2 0,2-1 3 0,-3 1-2 15,2 0-4-15,1 0 6 0,-2 0-3 0,0 1 3 16,0-1-2-16,-2 1 6 0,-1-1-4 0,1 1 6 16,-2-1-3-16,0 2-2 0,-1 0 4 0,-1-1-7 15,-2 0 7-15,3 0-3 0,-4-1-5 0,-1 0-1 0,1 0 6 16,-5 2-5-16,1-2-2 0,0 0 7 0,-5 1-1 15,1-1-7-15,-1 0 9 0,0 1-4 0,0 0-1 16,-3-1 5-16,3 0-6 0,0 3 3 0,-3-2-3 0,-1 0 1 16,2-1 4-16,-2 0-4 0,1 0-1 0,-1 2 0 15,0-2 3-15,0-2-12 0,0 2-8 0,0 2-9 16,0-2-14-16,-1 1-29 0,-1-1-26 0,4 1-41 16,-2 2-49-16,1-3-47 0,-1 3-77 0</inkml:trace>
  <inkml:trace contextRef="#ctx0" brushRef="#br0" timeOffset="97704.9812">9189 15553 905 0,'-3'-1'17'16,"-3"-1"20"-16,5 2 14 0,-1-2 13 0,-1 2 18 16,0-3 7-16,3 3 5 0,0-1 12 0,-2 0-14 15,4-1-13-15,-2 2-2 0,0-1-3 0,0 1-7 0,1 0 2 16,1-2-1-16,-1 4-4 0,1-2 7 0,-2 0-1 16,0 0-1-16,0-2-7 0,0 2-3 0,2 0-6 15,-2 0 7-15,0 0-5 0,1 0-8 0,1 2-1 0,0-2 1 16,-2 0 0-16,0 1 2 0,2-1 8 0,-2 2-1 15,0-2 9-15,0 0 10 0,0 1 6 0,0 0-5 16,0-1 6-16,0 0 4 0,0 0-4 0,0 0-8 0,0 3 0 16,0-3-8-16,0 0-11 0,-2 0-1 0,2 2-4 15,0-2-15-15,0 0-3 0,0-2 1 0,0 2-9 16,2 0-8-16,-2 0 5 0,2 0-9 0,-1 0-6 16,1 0-1-16,3 2 3 0,-2-2-9 0,5 0 1 0,3 0 4 15,0 0-2-15,8 0 5 0,-3 0 1 0,6 0 8 16,0 0-11-16,2 0 10 0,1-2-5 0,4-1-7 15,-1 3 0-15,2 0 2 0,0-2-5 0,5 0-3 0,-2 2 8 16,5-1-5-16,0-1 0 0,0 2 6 0,0 0 1 16,1-1-5-16,2 1 3 0,-3 0-2 0,5 0-1 15,-2 1-2-15,-1-1 1 0,2 0-4 0,1 0 0 16,1 2 4-16,-4-2 1 0,4 1-7 0,-2 1 0 0,1-1 8 16,1 0-4-16,-2-1 2 0,-3 0-1 0,-2 0-1 15,2 0 5-15,-4 0-8 0,-2-1 9 0,-1 1-4 0,-6-3 1 16,3 3 3-16,-2-1-4 0,-5 1-1 0,0 0-3 15,-2-2 13-15,1 1-10 0,-7 0-3 0,3 1 3 16,-4-3 0-16,8 3 6 31,-21 0 11-15,0 0 4-16,0 0 4 16,0 0-2-16,0 0-3 15,0 0-7-15,0 0-33 31,0 0-6-31,0 0 11 0,0 0-13 16,0 0 11-16,0 0-7 0,0 0-2 0,0 0-2 16,0 0 0-16,-27 7-1 0,27-7-6 0,0 0-2 0,0 0-5 15,-63 19 21-15,55-16-2 0,5 0-1 0,3-3 0 16,0 0 6-16,0 0-2 0,0 0 0 16,0 0 8-1,0 0-6 1,0 0 2-1,0 0-17-15,0 0-8 0,0 0-2 0,0 0-8 0,0 0-2 16,0 0-7-16,0 0-23 0,0 0-12 0,0 0-11 16,0 0-12-16,0 0-35 0,0 0-17 0,0 0-33 15,0 0-42-15,2 10-28 0,-2-10-34 0</inkml:trace>
  <inkml:trace contextRef="#ctx0" brushRef="#br0" timeOffset="101340.2012">14989 15584 1539 0,'-5'-1'12'0,"3"0"7"15,2-2 1-15,0 3 3 0,0 0 2 0,0-2-1 16,0 2 9-16,0 0 3 0,2 0 2 0,-1 0 15 0,1 0 12 15,0 0 7-15,-2 0 16 0,3 2 9 0,-1-2-4 16,1 0 3-16,-3 0-12 0,1 0-17 0,3 0-9 16,-4 3-6-16,1-3-22 0,2 0-2 0,1 0-2 15,0 0-8-15,2 0-5 0,2 0-4 0,4 0-3 0,2-3-2 16,3 3 2-16,2 0-2 0,3 0-5 0,2 0-2 0,0 3 7 16,6-3-1-16,0 1 0 0,0 0-1 15,6 0-5-15,-1 0-2 0,3 0 4 0,1 0 8 0,5-1-4 16,-1 2-5-16,3-2 0 0,2 1 1 0,-1-1 1 15,-1 0-2-15,-1 0 1 0,2 0-1 0,0 0-2 0,-4 3 8 16,-1-3-5-16,-1 0-1 0,-3 0 4 0,-1 0-2 16,-1 0-5-16,-6 0-8 0,-2 0-6 0,-7-3-4 15,-2 3-1-15,-6 0-2 0,-3 0 5 0,-3 0 2 16,-6-1 3-16,-1-1 8 0,-3 1 6 0,-2-1 6 0,-4 1 5 16,0-1 3-16,-3-1-7 0,-5 3 4 0,0-2-2 15,-5 0-1-15,0 2-4 0,-5 0 2 0,-2 0-2 16,-2 2-5-16,-3-2 9 0,0 2-11 0,-3-2 13 0,-2 3-2 15,-2-3 8-15,3 1-5 0,-8 0 12 0,6 0 2 16,-1 1-2-16,0-1 8 0,2 2-11 0,1-3 9 0,3 4-8 16,1-3 0-16,4 2-13 0,4 0 3 0,0-1-6 15,5 2 1-15,3-1-2 0,5-3-16 0,4 2 4 16,2-1-6-16,2 0 1 0,3 0-1 0,4 1-1 16,2 0 0-16,2 1 0 0,1-1 8 0,2 0 4 15,5 2 2-15,1-2 3 0,3 2-3 0,0-4 7 0,6 0-7 16,-1 0 7-16,3 0-8 0,0 0 1 0,1 0 2 15,2-3 5-15,-2 2-4 0,1 0-9 0,1-1 5 16,-2-1-1-16,-1 1 5 0,1 2-3 0,-2-5 5 0,-5 5-12 16,0-4 8-16,-1 1 5 0,-5 1 3 0,-1-1-5 15,-5 2 10-15,-3-1 5 0,-2 1 11 0,-2 1 11 16,1 0-2-16,-4-1 3 0,1 0-5 0,-2 0 9 0,-2-1-10 16,-2 1-6-16,0-1-13 0,-3 1-7 0,-1 0-2 15,-5 1-5-15,2 0 10 0,-3 0-13 0,-1 1 3 16,-2 0 0-16,-1 2 0 0,3-1 2 0,0 1-1 0,-3 1-1 15,4-1-6-15,-2-1 8 0,3 1-4 0,0 1 4 16,3-1-7-16,1 1-4 0,2-1-4 0,2 0-14 16,1 1-19-16,2 0-24 0,0-1-23 0,5 2-22 0,0-2-28 15,2 1-23-15,3 1-28 0,1-1-15 0,2 0-31 16,0-2-21-16</inkml:trace>
  <inkml:trace contextRef="#ctx0" brushRef="#br0" timeOffset="104945.0644">23916 15461 1391 0,'-5'-6'5'0,"2"4"17"16,-1-3 12-16,4 1 11 0,-5 1 9 0,4 0 13 0,-1 2 21 16,0 0 7-16,2 1 7 0,-1-1-4 0,1 1 5 15,0-1 6-15,1 2 7 0,-1-1-4 0,0 1-17 16,0 0-3-16,0-1-12 0,2 1-7 0,0-1-17 0,-2 3-13 15,0-3-15-15,0-1-10 0,1 1-4 0,-1 1-4 16,3-1 2-16,-1 0-1 0,2 0 2 0,1 0 4 16,2 0 4-16,2 0 6 0,5 0 7 0,1 0 5 15,3 0-4-15,4 0-1 0,2-1-4 0,3 1-7 0,0 0-6 16,3 0-7-16,2-2-1 0,-1 2-9 0,3 0 3 16,-1 0-8-16,-1 0 9 0,2 0 2 0,-3 0 1 15,4 0 7-15,-1 0-9 0,0 0 4 0,0 0 1 0,2 0-3 16,3 0 4-16,-1-1-2 0,0 0-7 0,0-1-2 15,3 0 6-15,-3 2-4 0,0-3 1 0,0 3 5 16,-2-3-10-16,-1 2-3 0,0-1 9 0,-2 1-4 0,-1-1-3 16,-4-1 1-16,1 1 2 0,-4-1-3 0,0 2 1 15,-4-1 2-15,-2 1 0 0,-3 0-1 0,-1 0 2 16,-2 0 1-16,0 0 1 0,-4 1 2 0,1 0-5 16,-3 0 1-16,2-1 2 0,-6 1 7 0,0-1 8 0,0 1 15 15,0 0 2-15,-3 0 11 0,0 1 15 0,-1-2-2 16,-1 1-1-16,2 0 9 0,0 0-16 0,-1 0-9 15,-1-2-10-15,2 2-8 0,0 0-12 0,0 0 4 0,0 0-11 16,0 0-23-16,0 0-23 0,-2 0-36 0,-1 0-36 16,2 0-73-16,-3 0-79 0,1 0-105 0,-2 0-103 0</inkml:trace>
  <inkml:trace contextRef="#ctx0" brushRef="#br0" timeOffset="107878.3509">14382 12055 2991 0,'-3'-8'7'0,"-1"2"7"16,3-2 22-16,1 0 17 0,-6 4-3 0,6-1 4 15,-3 2-7-15,3 0 18 0,-2 3 11 0,2 0 26 16,0-2-1-16,0 2 7 0,0-3 8 0,0 3 9 0,0 0 11 15,0 0-20-15,0 0-21 0,2 0-38 0,-2 0-24 16,0 3-23-16,-2-1-11 0,2-2-16 0,-2 3-10 16,2 0-3-16,0 3 7 0,2-1 3 0,0 3 2 0,-1 1 3 15,1 3 1-15,4 8 9 0,-5 4 14 0,4 5 4 16,2 2-21-16,-3 6-16 0,4 1-33 0,2 3-41 16,-2 1-41-16,0-2-52 0,0-1-76 0,2 0-78 15,-3-3-66-15,-1-2-93 0</inkml:trace>
  <inkml:trace contextRef="#ctx0" brushRef="#br0" timeOffset="108219.755">14908 12187 3247 0,'-3'0'21'0,"0"0"18"0,0-3 14 16,3 2-1-16,0 2-4 0,-4 0-3 0,4 1-3 16,0 0 1-16,0-2-29 0,0 2-16 0,0-1-17 15,4 3 8-15,-3 1-3 0,1-1 6 0,1 3 5 16,0-1 1-16,4 2 3 0,-1 1-2 0,2 2 10 0,1-2-7 16,7 0 6-16,-3-2-3 0,4-2 0 0,1-1-7 15,0-3 2-15,2-2 2 0,2 0-9 0,-2-6 4 16,-2-1-3-16,-1 2 1 0,-3-5 2 0,0 1 6 15,-4-1 2-15,-1-2 0 0,-6 1 3 0,0 0-1 16,-3-1 3-16,-1-3-4 0,-2 4-3 0,-3-3-7 0,-1 1 0 16,-1 0-1-16,-1-3-6 0,0 3-18 0,-3-1-14 15,-2 1-19-15,3-1-16 0,0 2-30 0,0 1-42 16,1 0-52-16,2 3-60 0,0 0-76 0</inkml:trace>
  <inkml:trace contextRef="#ctx0" brushRef="#br0" timeOffset="108457.9996">15485 12226 2788 0,'7'4'16'0,"-1"1"14"0,-5 0 6 0,2-7 3 15,-4 5-2-15,-1-1-1 0,2-2-3 0,-1 3-1 16,-2-2-11-16,3 3-14 0,-2 0-4 0,2 3-4 15,-1 0 2-15,1 3 2 0,0 0 2 0,1 4 1 16,-1 0-3-16,0 2 3 0,5 2-7 0,-4-1 7 0,2 1-5 16,-1 1-5-16,1-2-22 0,0 0-47 0,2-1-65 15,-2-3-69-15,2-2-70 0,0-1-87 0</inkml:trace>
  <inkml:trace contextRef="#ctx0" brushRef="#br0" timeOffset="108839.0518">16039 11776 2824 0,'9'-8'20'0,"-3"-1"24"0,-1 1 23 16,5 0 6-16,-5 2 1 0,-1-1-1 0,1 4-1 15,-2-2 1-15,2 2-17 0,-1 0-14 0,0 1-25 0,-3 1-9 16,4 0-5-16,-2 1 3 0,-3 0 5 0,1 2-4 16,3 0-7-16,-3 0-8 0,4 2-3 0,-2 0 5 0,2 3 4 15,3-1-1-15,-4 1-2 0,3 2 1 16,-2 0-1-16,-1 2 0 0,1-1 7 0,1 2-4 0,-3 1 1 16,1 2-4-16,-3-1-1 0,2 1 6 0,-3-1 0 15,0 2 6-15,-3-2-9 0,3 1 3 0,-1-2 0 16,-1-2 5-16,0-1 1 0,2 1-4 0,0-5 7 15,0 1-9-15,0-2 8 0,2-1 1 0,1 0-3 0,0 1 5 16,2-1 0-16,2 0 2 0,0-1-6 16,4 1-2-16,1-3-13 0,2-1-29 0,3-2-41 0,5-4-63 15,2-2-65-15,3-2-58 0,3-5-58 0,-2-2-49 16,4-4-39-16</inkml:trace>
  <inkml:trace contextRef="#ctx0" brushRef="#br0" timeOffset="109076.3907">16686 11583 1919 0,'0'-7'32'0,"0"3"24"0,2 0 13 16,-2 2 7-16,-2 1 8 0,2 1-1 0,-1 1-6 16,1 1-2-16,0-2-37 0,0 4-23 0,-2-1-11 0,4-1-13 15,-2 5-4-15,0-2-5 0,0 3 9 0,-2 1 0 16,4 2 5-16,-2-2 1 0,1 4 1 0,3-2 8 0,-1-1 2 16,2 1 6-16,3-1-4 0,-1 1 3 15,0-4 3-15,2-1 3 0,-1-1-9 0,6 1 2 16,-1-3-2-16,-1 0 3 0,1-3 0 0,3 0 4 0,-3 0-3 15,0-3-3-15,0-2 6 0,-1 1-4 0,-2-2-5 16,0-1-9-16,-2-1-9 0,-1-1-19 0,-2 1-19 16,0 0-37-16,0-2-35 0,-3-1-37 0,-1 1-34 15,-1 0-31-15,-1 0-48 0</inkml:trace>
  <inkml:trace contextRef="#ctx0" brushRef="#br0" timeOffset="109279.527">17142 11745 935 0,'3'9'11'0,"-3"0"19"0,1-4 13 16,4 2 16-16,-3 1 7 0,-2 0 9 0,1-2 3 16,-1 4 3-16,2-3 5 0,0 1-24 0,-2-1-10 15,0 1-12-15,-2-2-7 0,0 2-3 0,1 1-7 0,-1-1-4 16,-3 3-14-16,2-1-10 0,-2 2-31 0,-2 1-68 15,0-1-70-15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21:28.842"/>
    </inkml:context>
    <inkml:brush xml:id="br0">
      <inkml:brushProperty name="width" value="0.05292" units="cm"/>
      <inkml:brushProperty name="height" value="0.05292" units="cm"/>
      <inkml:brushProperty name="color" value="#FF0000"/>
    </inkml:brush>
  </inkml:definitions>
  <inkml:trace contextRef="#ctx0" brushRef="#br0">10868 5078 1897 0,'5'-5'16'0,"-3"-2"23"0,1 2 16 0,0 0 18 15,0 0 11-15,-2 0 2 0,1 5 3 0,-2-1 12 16,0-2-9-16,0 3-6 0,0 0-6 0,0 0-15 0,0 0 1 16,0 0 1-16,0 0 1 0,0 0-8 0,0 2 1 15,-2-1-23-15,2-1-13 0,0 1-2 0,0-1-14 16,0 3-1-16,0-2-10 0,-1 1-10 0,2 2-2 0,-1-1 2 15,2 4 1-15,-2 1 7 0,0 1 4 0,0 6-3 16,1 1 7-16,3 2 7 0,-3 0-5 0,1 5 8 16,0-2-5-16,1-2-4 0,-2-2-1 0,3-2 1 15,-4 0-10-15,3-4 10 0,-2 0-5 0,4-4-3 0,-2-2 3 16,-2-1 0-16,3-2-2 0,-1-2 8 0,-1 3 5 16,1-3 0-16,2 0 26 0,4-3 26 0,-1 3 17 0,5-4 4 15,4-1 13-15,0-4-6 0,10-2 8 0,3-6-9 16,4 1-18-16,0-4-28 0,9-4-14 0,-4-3-4 15,5-2-9-15,1 0-1 0,-1-2-3 0,-1-2 0 0,-4 1-8 16,5-2 7-16,-6 3-5 0,4-1 1 0,-7 5-2 16,1 1-2-16,-3 1-6 0,-3 4 2 0,0 4 2 0,-3 2-2 15,-6 1 0-15,1 4-5 0,-2-2 0 0,-4 4 2 16,0 1 4-16,-4 0-2 0,2 0 2 0,-4 4-4 16,0-1 5-16,-1-1 1 0,-3 2-3 0,1 1-12 15,-4-1-14-15,0 3-22 0,-1 0-36 0,-1 0-35 0,-1 0-54 16,-1 0-62-16,1 3-57 0,-2-3-67 0,0 2-82 15</inkml:trace>
  <inkml:trace contextRef="#ctx0" brushRef="#br0" timeOffset="4151.9776">4016 6282 1930 0,'2'-7'2'0,"-2"2"11"0,1-1 10 16,4-1 16-16,-5 3 3 0,0 2 6 0,0-2 3 16,0 3 1-16,0 0 11 0,-3-2 11 0,6 3 5 15,-3-2 3-15,0 2 1 0,0 0 10 0,-3 0-2 16,3 0 5-16,0 0-9 0,0 2-13 0,0-2-17 0,0 0-12 16,0 0-7-16,0 0-21 0,0 3 3 0,0-2-8 15,0 0-14-15,0-1-2 0,0 2-7 0,0 0-10 0,0 0 2 16,0 2 10-16,3-2-6 0,-2 5 1 0,1-2 11 15,1 4-3-15,0 2 8 0,2-2 2 0,2 2 1 0,-3 2-5 16,2-1 3-16,-1 0 0 0,0-2-2 0,0 0-2 16,0 0 1-16,-2-3 1 0,3 0 5 0,-3-2-4 15,0 0 2-15,2-3 1 0,-3 2-2 0,1-3 0 16,0 1 2-16,-1-2-1 0,1 0-2 0,0 2 5 0,1-4 0 16,1 2 9-16,-2 0 26 0,2-2 25 0,2 0 15 15,1-3 14-15,4 0 5 0,1-2 0 0,2-2-3 0,5-4-9 16,2 0-25-16,0-3-19 0,6-2-16 0,-1 0-16 15,1-2-6-15,2-2-2 0,2 3 2 0,0-3-1 16,-2 1-4-16,1 0-2 0,-1 0 3 0,-1 2-3 16,-1-1 0-16,-2 1-2 0,-1 2 2 0,-1 0-4 0,-2 2 7 15,1-1 0-15,-5 2-6 0,2-2 6 0,-2 4-2 16,1-2 8-16,-2 4-8 0,-3-1 6 0,0 0-4 16,-1 2-2-16,0 1-1 0,-2 3 0 0,-3 1 2 0,2 0-4 15,-3 1 4-15,-2 1-4 0,-2-1-9 0,2 3-9 16,-4 0-9-16,1 0-32 0,0 0-12 0,-1 2-21 15,1 0-37-15,0 1-28 0,2-1-25 0,1 1-32 0,1 0-42 16,1-1-31-16,-1 1-63 0,0-2-60 0</inkml:trace>
  <inkml:trace contextRef="#ctx0" brushRef="#br0" timeOffset="11167.3383">5497 7406 2991 0,'3'-3'1'0,"-1"2"1"0,-2-2 4 0,3 1 1 15,-3 2 5-15,2 0 2 0,-2 0 3 0,0 1-7 16,1-1 4-16,2 1-4 0,-3-1 9 0,2 0 11 15,-2 3-2-15,0-3 9 0,0 0 6 0,0 0 16 0,1 1-2 16,-1-1 3-16,2 0-15 0,-2 0-15 0,0 3-1 16,0-3-10-16,1 2-13 0,-1-2-12 0,0 3-2 15,-1-3-3-15,2 4 5 0,1-1-1 0,-2 3 1 0,2 2 1 16,1-1 4-16,0 3 4 0,2 2-5 0,-2 1 7 16,3 2-6-16,-1-2 4 0,0 0-5 0,-2-1 2 15,2-3 0-15,-2 2-2 0,0-5 6 0,3 2-12 0,-3-4 11 16,0-1-8-16,-1-1 5 0,1-2-3 0,-1 3 2 15,0-3 2-15,1-3 2 0,0 3 18 0,2 0 11 16,1 0 19-16,5 0 13 0,-1-5 4 0,5 1-2 16,3-1 0-16,4-2-5 0,3-6-6 0,3-1-13 0,4-2-14 15,1-5-17-15,5-3-4 0,3-1 1 0,0-3-3 16,1-1 1-16,2 0-9 0,-1-2-2 0,-1 1-5 0,1-1 9 16,-5 5-1-16,-3 1 0 0,-2 1 0 0,0 2 1 15,-9 5-3-15,-1 1 8 0,-4 1-4 0,-3 4-3 16,0 0 3-16,-6 2-7 0,-2 1 7 0,-1 4-3 0,-2 0 9 15,-2 0-9-15,-1 4 8 0,-2-2-20 0,1-1-28 16,-1 3-29-16,-1 0-41 0,1 0-49 0,1 3-57 16,-2-1-59-16,1 0-58 0,-2 2-61 0,2 2-62 0</inkml:trace>
  <inkml:trace contextRef="#ctx0" brushRef="#br0" timeOffset="13747.6961">4183 9639 675 0,'-3'-2'8'15,"-2"0"5"-15,1 1 14 0,-1 1 3 0,2-2 9 0,-2 1 9 16,2 1 15-16,0-1 13 0,0 0 8 0,1 1 8 16,-2-2-7-16,2 0 13 0,0-1 6 0,1 3 0 0,1-3-10 15,-2 3-4-15,1-2-3 0,-1 0-5 16,2 2 6-16,-2-1-5 0,-1-1-8 0,3 2-1 0,-1-2 5 16,-1 2 1-16,0 0-7 0,1-2 4 0,-1 2-5 15,-1-1-6-15,1 1-4 0,1 0 6 0,-4 0-12 16,2 0 2-16,0 0 5 0,1 0-1 0,-1 0-3 0,0 0 7 15,1 0 1-15,1 0-7 0,1 0 7 0,0 1-12 16,-2-1-3-16,2 0-10 0,0 0-3 0,0 2-1 0,0-2-5 16,0 0-3-16,0 0-4 0,0 0 1 0,2 0-2 15,-2 0-1-15,0 0 0 0,1 0-5 0,1 2 4 16,-2-2 1-16,0 0 5 0,0-2-5 0,2 2-1 0,-1 0-4 16,1 0-1-16,1 2-3 0,-1-2-4 0,1 0-1 15,0 1-2-15,3-1 3 0,0 1 6 0,1 0 7 16,2-1 8-16,4 0 1 0,0 2 1 0,2-2-3 0,1 0 1 15,3 0-9-15,-1 0-2 0,2-2-2 0,-1 1-8 16,2-3 3-16,-1 2-6 0,2 0 7 0,-3 1-8 0,5-1 8 16,-2-1-5-16,2 1-10 0,-3 1 5 0,4-1-2 15,-3 0-3-15,6-1-3 0,-4 3 1 0,-2 0-4 16,3-1-3-16,-1 0 14 0,-2-1-5 0,2 2-5 16,-5 0 5-16,0 2-3 0,3-2 1 0,-3 0 4 0,0 0 8 15,-5 1-10-15,5-1-3 0,-6 1 6 0,1-1-3 16,-1-1 3-16,1 2 4 0,-3-2-2 0,0 1-12 15,1 0 9-15,0 0 0 0,2 0 3 0,-3 1 5 0,2-1-4 16,-1 0-2-16,-1 3 3 0,0-3-1 0,0 2-6 16,-1-2 4-16,1 0-13 0,-3 1 1 0,0-2 4 0,0 1 3 15,-1 0-1-15,1-2 2 0,-1 2 3 0,-1 0 1 16,-1 0 1-16,1 0-4 0,0 2-2 0,-1-2 2 16,2 1-4-16,-2 0 3 0,2 0 3 0,-4-1-9 15,2 0 11-15,0 0-5 0,-2 0 6 0,-1 0-11 0,1 2 5 16,-1-2 7-16,2 1-7 0,-1-1 3 0,-3 0-3 15,0 1 7-15,0-2 0 0,0 2 3 0,0-2 2 16,0 1-9-16,0 0 6 0,0 1 7 0,-2-1 1 16,1 0 0-16,1 1-6 0,0-2 1 0,-4 0 1 0,4 0-6 15,-4 1 3-15,1-2-5 0,-3 2-5 0,-2 0 0 16,-3 0 2-16,-2 2-4 0,-4 1-8 0,1 0 12 0,-6-2-4 16,0 2-6-16,-2 1 4 0,0-1-3 0,-1-1-1 15,0 1 6-15,1 0 4 0,0-1-21 0,-1-2-1 16,1 0 6-16,2 2-6 0,-1-1 2 0,3-1-1 0,-2 0-5 15,0 0-4-15,1 0 13 0,1 0 1 0,3 0 1 16,-1 0 8-16,1-1-8 0,1 1-2 0,-1 0 8 16,1-2 5-16,2 1-1 0,1-1 1 0,-1 0 2 0,1 2-10 15,2 0 12-15,-1 0 3 0,3-3-10 0,1 3 2 16,1 3 1-16,4-3 0 0,-1 0-1 0,3 0-5 16,1 0-10-16,0 0-10 0,0 0-10 0,0 0-16 0,0 0-24 15,1 0-25-15,-1-3-37 0,2 3-26 0,-2 0-43 16,0 0-46-16,2 0-46 0,-2 0-46 0,0 0-42 15</inkml:trace>
  <inkml:trace contextRef="#ctx0" brushRef="#br0" timeOffset="16583.6014">5870 9648 1327 0,'-3'-1'15'0,"-3"-2"17"15,2 2 18-15,1-3 15 0,-3 4 12 0,0-4 14 0,1 1 12 16,0 2 14-16,2-3-5 0,-2 3-4 0,2-1 3 15,0 0 3-15,1 2-3 0,0 0-7 0,0 0-13 16,2 0-2-16,0 0-10 0,0 0-11 0,0 0-19 0,0 0-16 16,0 0-8-16,0 2-8 0,2-1-5 0,-2-1-8 15,0 1 2-15,0 0-4 0,0-1-2 0,2 0-3 16,-2 0 1-16,0 0-1 0,2 0 5 0,-2 0-1 0,1 2-4 16,1-1 6-16,1 0 3 0,-1-1-3 0,1 1 5 0,3 2 5 15,1-2 6-15,2 2-6 0,1-3 8 16,1 0 5-16,4 3-4 0,0-3 7 0,2 0-5 0,2 0 1 15,-1 0-7-15,3-3 4 0,0 3-10 0,-2-3-4 16,2 1 0-16,2-1-1 0,-4 1-7 0,2-1 5 16,1-1-7-16,-1 4 4 0,-1 0 3 0,2-3-4 0,-3 3 2 15,2-1-6-15,1 0 3 0,0 1-7 0,-1 0 10 16,1 0-8-16,1-2-1 0,-2 2 3 0,3 2-5 16,-2-1 5-16,3 0 4 0,-3-1 1 0,2 0-1 15,-2 0 3-15,2 3 2 0,1-3-3 0,-4 0 2 0,2 2-2 16,-1-1 3-16,-2 0-2 0,2-1-4 0,-4 1 3 0,2-1-3 15,-2 0 3-15,1 0 8 0,-1 0-5 16,1 2-7-16,-3-2 4 0,4 0-1 0,-4 1-2 0,1-1 0 16,2 0 1-16,-1 1-6 0,-1-1 5 0,-1 0 0 15,3-1-4-15,-2 2 2 0,-3-1-1 0,4-1 3 0,-4 1 0 16,0 0 0-16,-1 0-1 0,0 0 2 0,1-1 1 16,-5-1-2-16,4 2 1 0,-4 0-1 0,-1-1-6 15,3 1 0-15,-3-1 6 0,2 1 0 0,-2 0 0 0,3 0-3 16,-2 1 3-16,1-1 0 0,2 1-2 0,-2-1 7 15,2-1-10-15,1 2-1 0,-2-1 1 0,0 0 7 0,0 0-4 16,1 0-1-16,-2 2 6 0,2-1-6 0,-4 0 3 16,2 0 2-16,-2-1-1 0,2 0 1 0,-1 0-4 15,-2 2 5-15,-1-1-6 0,0-2 5 0,2-1 1 16,-3 2-4-16,1 2 2 0,1-2-1 0,-1 0 2 0,0 0-2 16,2 1 3-16,-2 0 0 0,2-1-2 0,-1 0 4 15,2 0-2-15,-1 0-1 0,2 1 2 0,-3-2-1 0,3 1 2 16,-2 0-5-16,3 0 0 0,-3 0 0 0,0 0 0 15,0 0-2-15,1 0 4 0,-1 0-4 0,0 1 1 16,0-1 5-16,-1 2-2 0,2-2 1 0,-1 0-4 0,2 0 5 16,-3 0-2-16,1 0-1 0,0 0-1 0,1 0-3 15,-1 0 5-15,-2 0-2 0,2 3 4 0,0-3 1 16,0 0-7-16,-2 0 7 0,3 0-3 0,0 0-1 0,-1 0-2 16,0 0-2-16,0 1 4 0,1 0-7 0,-1-1 5 15,0 0 1-15,1 0 1 0,-1 0-1 0,2 0 2 16,-2 0 1-16,1 0-5 0,-1 0 4 0,-2 2-1 0,2-1-6 15,2-2 4-15,-4 1 1 0,2 1 0 0,-2-2 0 16,4 2-2-16,-4-1 7 0,2-1-5 0,-1 1 5 16,2 0-4-16,-1 0-1 0,0 0 2 0,1 0-4 15,-1-2 1-15,0 2-2 0,0-1 4 0,1 1-1 0,-1-1-3 16,2 1 6-16,-1-3-6 0,0 3 8 0,0 0-4 16,3 0 3-16,-4-2-6 0,2 2-7 0,-1-1 12 15,4 1-6-15,-5 0 3 0,1 0-4 0,2 0 3 0,-3 0-4 16,0 0 4-16,1 0 8 0,-2 0-13 0,1 0 5 15,-2 0-1-15,-1-1 2 0,1 1-1 0,-1 0-1 0,-2 0 4 16,2-1-6-16,-2 2 7 0,-1-1 1 0,-1 1-3 16,1-1-1-16,-2 0 5 0,0 0-4 0,1 0-2 0,-1 0 6 15,0 0-1-15,0 0 3 0,2 0 8 0,-2 0 4 16,-2 0 3-16,1 1-1 0,1-2-2 0,0 1 1 16,0 0 4-16,0 1-12 0,0-1-3 0,-2-1-5 0,4 2-9 15,-2-1 3-15,0 0 7 0,0 0-5 0,0 0-5 16,0-1 2-16,0 2 5 0,1-1-1 0,-2 0 1 15,1 0-1-15,1 0-2 0,-1 0-6 0,2 0 7 0,-4 0 0 16,2 0-6-16,0-1 1 0,2 1 7 0,-2 1-4 16,0-1 2-16,3 2 3 0,-3-2-4 0,3-2 1 0,0 2-2 15,10-1 4 17,9 0-7-32,-17 1 4 0,0 0 4 0,-1 0-3 15,2-1-6-15,1 1 6 0,-2 0 3 0,3 0 3 16,0 0-5-16,1-2 3 0,-3 1-3 0,2 1-6 15,-1 1 5-15,2-1 0 0,-1 0-1 0,0 0 1 0,-2-1 1 16,2 1 4-16,0 1-8 0,0-2 8 0,1 1-4 16,-1 0-2-16,0 0 4 0,0 0-1 0,1 0 2 15,1 0-8-15,-4 0 4 0,2 0 1 0,1 0 6 0,0 0-3 16,-3 0-7-16,3-1 5 0,-1 1-4 0,0 0 5 16,0-1-4-16,3-1-1 0,-3 2-3 0,2 0 5 15,2 0-1-15,-4 0-2 0,2 2 1 0,0-4 1 16,2 2 7-16,-4 0-6 0,2 0 1 0,-2-1-1 0,1 0 5 15,-1 1 2-15,1-1-6 0,0 1-3 0,-2 0-4 16,2 0 8-16,-1-2 3 0,0 2-7 0,-2 0-1 16,3 0-2-16,0 0 7 0,-1 0 4 0,0 0 0 0,1 0-6 15,-1 0-8-15,1 0 7 0,1 0 7 0,1 0-11 16,-2-3-1-16,2 6 0 0,-1-3 2 0,-1 0 4 16,4 0 4-16,-4 0-4 0,1-3 1 0,1 3 2 0,-2 0-4 15,3 0 1-15,-2 0 0 0,2 0 0 0,-1 0 0 16,3-1 1-16,-3 1-5 0,1 0 2 0,1 0 4 15,0-1-6-15,3 1 1 0,-3-2 2 0,1 2-1 0,-1 0 2 16,2 0-2-16,0 0 6 0,0 0-3 0,0 2 4 16,0-4 1-16,0 2-1 0,-2 0-2 0,4 0 0 15,-2-1 4-15,-2 1-6 0,1 0 1 0,0 0 1 16,0 0-3-16,-1 0 5 0,-1-1 1 0,0 0-4 0,-3 1-1 0,4-2 3 16,-4 2 4-16,0 0-7 0,0 0 1 15,-1 2-9-15,0-1 9 0,0-1 0 0,-3 1-6 0,0-1 4 16,0 0 0-16,0 0-4 0,0 1 5 0,0-1 4 15,-2 0-5-15,2 0 5 0,-1 2-4 0,1-2-4 16,-3 0 3-16,2 0 10 0,-2-2-7 0,3 2-3 0,-4 0-2 16,3 0-4-16,0 0 9 0,2 0 0 0,-1 0-6 15,0 0-2-15,1 0 4 0,1 0 4 0,2 0-5 16,-3 0 9-16,2 0-6 0,2 0 4 0,-2 0-3 0,3 0 3 16,-3 0-7-16,3 0-3 0,-3-1 7 0,3 1-5 15,0 0 1-15,0-1 4 0,-1 0-1 0,2 1-3 16,1-2 7-16,1 2-2 0,-3 0 0 0,3-2 1 0,-1 1-9 15,0 1 5-15,2-1-2 0,-2 0 1 16,1-1 1-16,-1 2-3 0,-1-1 3 0,-1 1 1 0,2 0 2 16,0-1-4-16,-2 1 6 0,0-1-2 0,0 1-5 0,-1 0 2 15,-1 0 2-15,-1-2-7 0,-2 2 6 0,-1 0-2 16,0 0-2-16,1 0 3 0,-3 0 0 0,-1 0 0 16,1-1-5-16,-3 1 10 0,1 1-5 0,1-1 3 15,-2-1 2-15,0 2-5 0,0-1-4 0,0 0 11 0,-2 0-4 16,2 0-3-16,-1 0 6 0,1 0 2 0,0 0 3 15,-2 0 11-15,2 0 2 0,-1 0 0 0,1 0-3 16,1 0-2-16,-2-1-1 0,1 1-6 0,0 0-2 16,0 0-8-16,1 0 2 0,-1 0-8 0,0-1 4 0,0 2 1 15,0 0-10-15,0-2-17 0,2 1-26 0,-4-1-35 16,2 1-28-16,0 0-35 0,0-1-45 0,0-1-58 16,0 2-70-16,0 0-72 0</inkml:trace>
  <inkml:trace contextRef="#ctx0" brushRef="#br0" timeOffset="24346.8274">6994 9993 2323 0,'0'0'15'0,"-1"-3"29"0,1 2 23 0,1-1 19 16,-1 0 11-16,-1 2 8 0,1-2 9 0,-2 2 9 0,0 0-3 15,1 0-20-15,-1 0-14 0,2 0-18 0,0 0-9 16,-2 0-6-16,2 0-8 0,0 0-3 0,2 0-12 15,-2 0-8-15,0-2-2 0,2 4-2 0,-2-2-4 0,3-2-3 16,-3 4-3-16,0-2-3 0,2 0 1 0,-1-2-6 16,3 2-6-16,0 0-1 0,2 0 4 0,-1-1-2 15,5-1 4-15,2 1 2 0,1-1-1 0,4-1 5 16,1-1-2-16,4 3 1 0,1-3-11 0,4-1-21 0,-2 0-39 16,3 0-40-16,0-1-54 0,-1 1-61 0,0-2-71 15,-1 2-83-15</inkml:trace>
  <inkml:trace contextRef="#ctx0" brushRef="#br0" timeOffset="25357.7031">10131 9811 1842 0,'-14'-2'11'0,"2"-1"8"15,2-2 11-15,-2 1 12 0,4 1 1 0,-2 0 4 16,1 1 1-16,1 0 16 0,1 1 15 0,1 1 11 0,2-1 10 16,0 1 5-16,3-1 11 0,-2 1 3 0,3 1 9 15,0 0-21-15,1-1-22 0,1 0-19 0,-2 1-12 16,1 1-19-16,1-2-9 0,-2 0-6 0,0 0-9 15,0 0 7-15,2 0 4 0,-2 0-4 0,0 2-9 0,0-2 2 16,1 1 8-16,3-1 11 0,-2 1 3 0,3 0 17 16,0 2 14-16,4-1 17 0,4 0 15 0,3 1 10 0,6-1 3 15,5 2-15-15,6-3 0 0,3-1-15 0,7 0-18 16,3 3-18-16,3-6-15 0,3 2-11 0,2 0-10 16,3-2 4-16,-2 1-2 0,0-1-13 0,-4 1 6 0,1-1-2 15,-3 0 10-15,-6 3-8 0,1-2-2 0,-6 2-7 16,-3-2 4-16,-1 4 9 0,-2-4-6 0,-2 2 2 15,-2 0-8-15,1 0 9 0,-6 0 4 0,1 0-1 16,-3 0 0-16,-1-2-6 0,-4 2 3 0,-2-1 0 0,-1 1 4 16,-2 0-6-16,-1 0 4 0,-4 0-1 0,-1 0 1 15,-2 0 3-15,1 0-6 0,-2 0 5 0,1 0-14 16,-1-1 5-16,-2 0-19 0,0-1-16 0,0 2-20 0,0 0-23 16,-2 0-36-16,1 2-36 0,-3-2-29 0,4 1-51 15,-1 0-43-15,-2-1-57 0,2 1-55 0,-1 1-75 16</inkml:trace>
  <inkml:trace contextRef="#ctx0" brushRef="#br0" timeOffset="28947.3438">5013 8360 449 0,'2'0'0'16,"-2"-3"4"-16,0 2 5 0,2 0 7 0,-2 1 3 15,0-1 13-15,0-1 7 0,0 4 12 0,0-2 13 16,0 0 1-16,1 1 10 0,-1-1 2 0,2 1 5 0,-2-1 0 16,0 1 3-16,0-1-6 0,1 0-6 0,-1 0-2 15,0 3-7-15,-1-3 3 0,2 0-4 0,-1 1-6 0,0-1-4 16,2 0-6-16,-4 0-7 0,4 0-2 0,-2 0-6 16,3 3-10-16,-3-3-8 0,0 1-7 0,0-1-8 15,1 2 1-15,1-2 0 0,0 2-6 0,-2 0 3 16,0 1 0-16,3-1 5 0,0 3 1 0,2 0 3 0,0-1-4 15,-2 3 7-15,4-1 4 0,0 1 2 0,1 1-3 16,-3-2 4-16,4 1-1 0,-1-2 1 0,-2 3 4 0,1-3 2 16,3 2 10-16,-2-2 5 0,2-1 6 15,1 1 7-15,-3 1 3 0,2-1 1 0,1-1 5 0,0 1-11 16,-3-1-12-16,3-1-8 0,0-1-3 0,-2 1-12 0,1 2 1 16,1-1-2-16,0-4-6 0,0 6 4 0,0-4-1 15,-1 3-2-15,2-1-3 0,1-1 5 0,-2 0-6 16,0-1 7-16,0 2 2 0,1-1 1 0,0-1 4 15,-1-2 7-15,-1 0-2 0,0 3-2 0,0-1-1 0,-1 0-4 16,-1-2 1-16,0 1-6 0,-2-1 1 0,2 0-8 16,-2 3 1-16,1-3 5 0,-2 1-4 0,3-1 1 15,-2 3 0-15,0-3-2 0,2 0 5 0,-1 1-3 0,2-1 4 16,-3 0-4-16,4 0 5 0,-2 0-1 0,4 0 0 16,-2 0 1-16,2 0-2 0,-4 0 3 0,3 0 3 0,-1 0-5 15,1 0 5-15,-3 0-6 0,1 0-1 0,1 0 4 16,-2 0-5-16,0-1 1 0,1 1-7 0,-1 0 4 15,-2 0-2-15,1 0 6 0,-2-3-5 0,2 3-5 0,-2 0 5 16,1 0 1-16,-1 0-2 0,0 0 1 0,1 0-4 16,-1 0 0-16,1 0 5 0,-1 0 1 0,0-1-6 0,0 1 0 15,2 0-2-15,-2 0 2 0,0 0 3 0,1-3-7 16,1 3-1-16,0 0 5 0,-1 0 2 0,1 0-2 16,1 0 6-16,1 0-3 0,-1 0-3 0,-1 0 9 15,-1 0-3-15,3 0-1 0,-1 0-1 0,-1 0 2 0,-1 0-6 16,3 0 3-16,-2-1 2 0,-1 1-8 0,2 0 4 15,0 0 1-15,-2 0-2 0,-1 0 1 0,3-1 4 0,-3 1-2 16,2 0 1-16,0 0 4 0,-1-1-3 0,1 1-2 16,-1-2-2-16,3 4-1 0,-1-2 0 0,-1-2-1 15,-1 2-1-15,3 0 1 0,1 0-2 0,-2-3 6 16,1 3 0-16,-1 0 3 0,2-2-5 0,-2-1 1 0,1 3-1 16,0-1 2-16,-1-2 3 0,2 3-7 0,-1-1-1 15,-1 0-2-15,0 1 1 0,1-1 4 0,-1-1 1 16,1 2 1-16,0 0-6 0,-1 0 4 0,0 0 4 0,0-3-2 15,2 3 0-15,0 0-6 0,0 0-2 0,0 0-4 16,0 0 0-16,1 0 3 0,2 0-3 0,-4 0 3 16,4-2 0-16,-2 0 4 0,-1 2 4 0,0 0-10 0,2-2 13 15,-4-1-5-15,2 3 3 0,-2 0-6 0,2 0 4 16,-3-1 1-16,2 1-5 0,-1-1 10 0,1 0-5 16,-2 1-2-16,3-1 1 0,-1 0 4 0,-3 1-3 0,3-3-10 15,-1 3 5-15,-1 0 3 0,-1 0-3 0,0 0 1 16,2 0 1-16,-2 0-4 0,1 0 4 0,-1 0 8 15,2-1-7-15,0 1 2 0,-3-2-4 0,3 2 4 16,-1 0 4-16,0 0 3 0,-1 2-8 0,0-4-4 0,1 2 6 16,-1 0-1-16,0 2 4 0,1-4-3 0,-3 2-7 15,1 0 2-15,-1 0 2 0,3 2 2 0,-5-2-1 0,2 0 1 16,1 0 1-16,-1 0-6 0,0 1-2 0,0-1 1 16,3 0 5-16,-2 0 2 0,0 0-1 0,3 0-8 15,-3 3 3-15,4-3 7 0,-3 0-1 0,2 0-1 0,3 0-4 16,-3 1 8-16,2-1-6 0,2 1 6 0,-1 0-3 15,2 0 0-15,1 0 2 0,-1-1-1 0,1 0-2 16,-1 0-7-16,2 0 7 0,-2 0-2 0,0 0 1 16,1 3-5-16,-1-3 4 0,-1 0 3 0,-1 2-3 0,-1-2 0 15,1 0-2-15,-2 2 5 0,1-2-7 0,-1 0 2 16,-1 2-2-16,-1-2-1 0,2 0 8 0,-1 3-4 0,0-3 1 16,0 0-5-16,1 2 8 0,-1-1-1 0,0 0-2 15,2-1 1-15,-1 1-2 0,0-1 1 0,0 3 0 16,3-2 0-16,-2-1-3 0,-1 0 4 0,5 0 5 0,-6 0-6 15,3 0-1-15,2 0 2 0,-2 0-4 0,1 0 6 16,0 3-6-16,-1-3 0 0,0 0-3 0,3 2 0 16,-2-2 5-16,0 0 1 0,-1 3 4 0,3-3-7 15,-4 3 6-15,3-2 3 0,-3 0-1 0,0-1-2 16,0 3-3-16,0-2 0 0,0-1-2 0,2 3 4 0,-2-2-5 16,-1 1 1-16,2 0 4 0,0 1-1 0,-1-1 8 15,-1-2-4-15,-1 2 2 0,0 0-4 0,-1 0 9 0,-1-1-9 16,0 1-7-16,-1-1 8 0,-2-1-4 0,0 2-4 15,1-2 4-15,-1 2-5 0,0-1-2 0,1 0 4 16,-2-1 10-16,1 0-5 0,-1 0-2 0,2 3 9 16,-2-3 3-16,1 0 9 0,-1 0-1 0,3 1-3 0,-2 1-1 15,3 0-1-15,-3-2 5 0,0 2-6 0,2 0-9 16,-2-1 1-16,1 1 0 0,2 0 0 0,-2 1-9 16,1-3 6-16,0 3-1 0,-3-1-1 0,1 2-1 15,2-1 3-15,-2 0-4 0,0 1-1 0,1-1 11 0,-1 1-5 16,1-1-9-16,-1 2 3 0,-1-2 7 0,1 3-10 15,0-3 9-15,0 2 2 0,-1-1-3 0,1 0-3 16,0 0 8-16,0 1-2 0,-1-1-6 0,1 2 3 16,0-2 0-16,-3 1-5 0,2-1 1 0,-2 2 5 15,3-2 1-15,-3 2 0 0,0 1 3 0,0 0-1 16,0-2-2-16,0 4 4 0,0-2-3 0,0 1 1 0,-2 0-6 16,1-1 5-16,1 0 1 0,-2 0-1 0,0 2 0 15,1-4-1-15,1 2-2 0,-2-2 2 0,1 2-4 16,-1-1 2-16,2-2-3 0,-2 1 5 0,2 1-5 0,0-2 0 15,-1 1 3-15,1-1-3 0,0 0-2 0,-3 0 1 16,3-1 2-16,-2 2-5 0,2-1 10 0,-1 0-6 16,1 2 3-16,0-2 2 0,-3 1 1 0,1 1-1 15,0 0-4-15,2-3 4 0,-1 4-5 0,-1-2 3 16,1-2 3-16,-1 2-6 0,2-1 3 0,0-2 2 0,0 3-5 16,-2-2-2-16,1 1 1 0,1 1 12 0,0-2-11 15,-2 1 1-15,2 0 4 0,-2 0-11 0,2-1 9 16,0 3 1-16,0-3 3 0,0 2-15 0,-1-2 5 15,1 1 3-15,0-2-2 0,-2 3 8 0,1-2-4 0,1 2-2 16,0-1-8-16,0-4 10 0,0 3-1 0,0 2-2 16,0-2 6-16,0-2-5 0,0 2 0 0,0-1 1 15,0-1 2-15,0 1 3 0,0 0-3 0,-3 0 7 16,3-1-1-16,0 2 7 0,0-2 3 0,-2-1 2 16,1 3 4-16,1 0-4 0,1-1-4 0,-2-2 4 0,1 3-12 15,0-2-2-15,1 0-4 0,1 1 0 0,-2-2-4 16,-2 0-1-16,2 2 7 0,2-2-8 0,-2 0 3 15,0 1-2-15,0-1 9 0,0 0-4 0,0 0-2 16,0 2 1-16,0-2-2 0,0 0 0 0,0 0 0 16,0 0 8-16,0-2-8 0,0 2 1 0,0 0 9 0,-2-1-15 15,1 1-12-15,1-2-35 0,0 2-44 0,0-2-57 16,-2 2-76-16,1-1-112 0,-1-3-111 0</inkml:trace>
  <inkml:trace contextRef="#ctx0" brushRef="#br0" timeOffset="31417.393">5677 8398 1443 0,'0'-1'14'16,"0"-1"14"-16,0 0 22 0,3 2 7 0,-1 0 1 15,-4 0 3-15,2 0-2 0,2-3 1 0,-2 3-15 0,0 0-14 16,2 0-20-16,-2 0-1 0,0 0-7 0,3 0-1 16,-1 0 7-16,-1-1 3 0,2 0 2 0,0-1 9 15,-1 2 4-15,1-2 1 0,0 0 17 0,2 1 5 0,0-2 8 16,-2 1 6-16,3 0 9 0,0 0-3 0,1-1 4 16,1-1-2-16,-2 3-10 0,5-2-8 0,-3-1-11 15,0 3-2-15,1-3-7 0,-1 4-3 0,-1-3 2 0,1 1-4 16,1 0 6-16,-1 0 7 0,0-1-5 0,0 2-5 15,3-2 0-15,0 2-4 0,-3-2-13 0,4 0-8 16,-2 2 0-16,1-1-5 0,0-1 2 0,0 2-2 0,0-1-4 16,0 0 1-16,-1 2 5 0,2-3 5 0,-1 3-7 15,1 0-1-15,0-1 1 0,1-2-4 0,1 3 1 16,-1-1 4-16,2 0-3 0,-2 1-2 0,4-2 4 0,-1 1-5 16,1-2 6-16,0 3 1 0,1 0 2 0,-2-2-10 15,3 0 2-15,-2 2 1 0,-1 0-2 0,1-1 1 16,-2 1-2-16,1 1 1 0,-2-1 0 0,2 0 0 15,-2 0-2-15,0 0 4 0,-3 2 1 0,1 0 0 0,0-2-6 16,-1 0 6-16,-1 3-2 0,2-3 4 0,-4 1-2 16,2-1 3-16,0 0-5 0,-1 2 2 0,-1-2 2 15,2 0 2-15,-2 1-5 0,2 0 5 0,2-1 5 0,-2 0-4 16,0 0-2-16,4 0-2 0,-5 0 7 0,3-1-7 16,1 0 4-16,-3 1-3 0,2 0-6 0,-2-2 6 15,1 2 3-15,0 0-1 0,2-1-7 0,-3 1 3 0,0 0 5 16,2 0 1-16,0-3 0 0,-2 3-6 0,1 0 3 15,1 0-1-15,-1 0 10 0,1 0-9 0,0 0-7 0,-1 3-4 16,2-3 2-16,-2 0 7 0,-1 1-4 16,2-1 3-16,1 0-2 0,1 2-4 0,-3 0 9 0,2-2 4 15,1 3-4-15,0-2-5 0,2-1 1 0,-3 3 2 16,2-1-5-16,0-2 8 0,2 0-4 0,-1 3-3 16,-1-3 2-16,0 0-1 0,2 3 4 0,-2-1-2 0,2-2-4 15,-1 0 3-15,1 0-1 0,0 1-1 0,-2 1 3 16,2-2 3-16,-3 1-1 0,2-1-2 0,0 0 0 15,-1 0 3-15,0 0-5 0,-1 0 2 0,2 0-4 0,-1 0 4 16,0 0-3-16,2 0 0 0,-4 0 1 0,2 0-4 16,0 0 9-16,-1 0 2 0,0-1 2 0,-2 2-11 15,2-2 7-15,-2 2-3 0,2-1 3 0,-2 0-2 0,-1 0 6 0,0 0-9 16,0 0 5-16,1 0-3 0,-2 0 2 16,1 0-2-16,1 0 4 0,0 0 3 0,-1 0-12 15,3 3 8-15,-3-3 2 0,3 1 1 0,-1 0-8 0,1 0 8 16,-3 0-7-16,2 0-1 0,3-1 4 0,-3 3-4 15,2-1-5-15,0-2 5 0,2 2 8 0,-4 0-12 16,4 1 5-16,-3-3-4 0,2 3 6 0,-2-1 3 16,2 1-1-16,-3-2 0 0,1 2-11 0,0-2 13 0,-2 3 2 15,0-4 1-15,-1 4-5 0,0-3 2 0,-2 1-5 16,-1 0 1-16,3 1 1 0,-5-2 1 0,3 1-8 16,-1 0 2-16,1 2-6 0,-1-4 4 0,-2 3 8 0,2-1-7 15,1 0 4-15,-1-1-5 0,0 2 5 0,1-1 2 16,0 1 2-16,-1-2 2 0,-2 2-12 0,2 0 8 15,0 1-2-15,-2-1-2 0,-1-1 1 0,0 2-2 0,1-3-1 16,-2 4 0-16,1-1-2 0,0-1 6 0,-2 0-3 16,1-1 6-16,2 3-8 0,-3-1 5 0,3-1-1 0,-3 2-12 15,0-1 20-15,4-1-11 0,-2 2 7 0,1-1-7 16,-2 0 10-16,1 0-7 0,0 1 4 0,0-1 3 16,0 1-9-16,-2-2 1 0,3 2 1 0,-1-1 2 15,0 0-4-15,-2 0 0 0,2 1 1 0,-2-1 6 16,0 1-4-16,1 1 4 0,-1-2-2 0,1 1 1 0,-1 3-5 15,2-4 5-15,-2 1 2 0,-1 2-3 0,2-2 2 16,0 2-7-16,2-2 5 0,-3 0-7 0,0 2 8 16,2-2-4-16,-2 0-3 0,-1-1-2 0,1 1 8 0,0-2 2 15,3 1-8-15,-4 1 5 0,2-2-2 0,0 1 7 16,-1 0-8-16,0 0 5 0,-1 1-3 0,1-1 4 16,-2 1 3-16,3 1 1 0,-3 0-3 0,4-1-5 15,-4 1 6-15,1 0 1 0,-2 1 0 0,1-1-4 0,1 1 9 16,-2 1-1-16,2-2 9 0,-2 2 9 0,0-1-1 15,0 1 0-15,0-2 0 0,-2 4 3 0,-1-2-11 16,3 1 6-16,-3-1-7 0,-2 1-8 0,0-1 3 16,1-2-4-16,0 5-1 0,0-5-1 0,-1 1 2 0,2-2-9 15,-3 3 5-15,4 0 2 0,-1-4 2 0,1 3-4 16,-1-2-1-16,0 0-2 0,1 2 2 0,1-5 6 0,-1 4-6 16,0-1-4-16,1-3-2 0,-1 2 5 0,1-4 1 15,1 3-2-15,0 1-3 0,-2-3-1 0,0 2 2 16,0-3 4-16,2 1-4 0,0-1-1 0,0 0 0 15,-2 3 2-15,4-3 1 0,-2 0-1 0,0 0-13 16,0-3-16-16,2 3-35 0,-2 0-33 0,0 0-49 16,2-1-65-16,-2-2-67 0,0 0-76 0,2 1-76 0</inkml:trace>
  <inkml:trace contextRef="#ctx0" brushRef="#br0" timeOffset="32224.1721">13753 7565 1369 0,'11'-12'21'0,"1"2"24"16,0-1 28-16,3-1 15 0,-2-1 10 0,-1 6 4 15,3-3 9-15,-2 2 14 0,2 0-13 0,1 3-13 0,-2 0-18 16,1 2-8-16,-1 0-4 0,-1 2-2 0,1 2-3 16,-3 2-5-16,-1 1 2 0,2 3 10 0,-3 2 10 0,2 3 11 15,-1 5 18-15,-2 2 23 0,-2 5 14 16,3 5 2-16,-1 4-3 0,-3 3-13 0,-1 2-15 0,-1 1-15 16,-3 1-24-16,0-1-23 0,-3-2-12 0,-2 0-17 15,1-7-9-15,0-1-7 0,2-1-4 0,0-6 1 16,2-3-4-16,-1-6-3 0,2-3-7 0,3-2 7 0,-4-3-2 15,3-1-6-15,0-4-6 0,-1 0-2 0,-1-2 5 16,3 0 2-16,0-3 3 0,0-3-2 0,1-1 5 16,2 1 2-16,-1-5 9 0,2-3 1 0,5-2-6 15,-4-2-4-15,1-4 4 0,2-3-4 0,1 0-4 0,-1-7 3 16,0 4-1-16,1-5-6 0,1-1 10 0,2 3-1 16,1 1-11-16,-3 2 4 0,2 8 1 0,-3 3 0 15,1 6-8-15,-6 2 4 0,0 6-9 0,-2 3 2 0,-3 4 6 16,-2-2-2-16,4 8 4 0,-3-1 11 0,0 5 21 15,2 2 5-15,0 7 16 0,-1 0 14 0,3 5 1 16,-3 1 5-16,-2-1-8 0,1 3-7 0,1 0-13 0,-1-4-6 16,0-4-11-16,1 2-15 0,0-4 2 0,2 0-4 15,1-5 2-15,-1-1-5 0,-2-6-3 0,2 2-12 16,-1-4-22-16,1-5-15 0,-2 0-32 0,3-2-34 16,1-3-37-16,-1-2-64 0,4-3-55 0,1-3-62 0,0-1-61 15,0-2-79-15</inkml:trace>
  <inkml:trace contextRef="#ctx0" brushRef="#br0" timeOffset="32459.6266">14752 7536 3762 0,'1'3'32'0,"-1"-3"36"0,0 2 31 16,5-7 9-16,-3 5-6 0,-2 0-1 0,0 0-2 15,3 0 3-15,-1-4-35 0,3 1-35 0,4 1-34 16,-1-3-5-16,5 1 1 0,0-3 4 0,6-1 4 0,0 0-7 16,3 2 6-16,2-2-8 0,1 1-18 0,-2-1-32 15,-1 3-27-15,0-2-41 0,-5 5-50 0,-1-4-55 16,-2 5-60-16,-1 0-55 0,-5 1-37 0,-3 1-32 16,-4 3-14-16,-1 4-6 0</inkml:trace>
  <inkml:trace contextRef="#ctx0" brushRef="#br0" timeOffset="32599.9744">14899 7662 1646 0,'-11'17'23'0,"5"-5"30"0,-1-1 29 16,2-2 15-16,2-2 12 0,1 1 16 0,1-3 26 16,1-1 14-16,1 0-7 0,3-1-16 0,0 0-14 0,1-3-5 15,0 2-14-15,3-2-10 0,1 0-23 0,1 0-15 16,4-2-13-16,-1-3-20 0,4 0-34 0,1-2-43 0,4-1-20 16,0-1-44-16,4-3-51 0,2-1-52 15,0 1-73-15,2-2-72 0</inkml:trace>
  <inkml:trace contextRef="#ctx0" brushRef="#br0" timeOffset="32822.0528">15866 7232 3646 0,'0'-3'20'0,"-2"3"39"16,1 0 41-16,1-5 20 0,1 3 4 0,-2 2-2 15,1-2-4-15,1 2-4 0,-2 2-18 0,1-2-40 16,0 0-49-16,0 2-26 0,0-2-6 0,0 3-6 16,0 2-1-16,0-1 7 0,3 7-5 0,0 3-7 0,0 6-15 15,-3 5-25-15,0 5-47 0,-1 8-70 0,-1 3-85 16,-4 1-125-16,-5 4-135 0</inkml:trace>
  <inkml:trace contextRef="#ctx0" brushRef="#br0" timeOffset="33917.7518">14308 8637 3015 0,'-3'-5'19'0,"1"3"41"0,-1-5 16 0,3 5 1 0,-4 1 1 16,1 1-2-16,2 0-2 0,-1 0-6 0,0 2-15 16,2-1-47-16,0 4-14 0,2-1-8 0,-2-1 5 15,0 2-3-15,2 2 1 0,-2 2 10 0,0 0-8 0,1 0 9 16,2 3-3-16,2 0 13 0,2 0-6 0,0 2 1 15,1-2 2-15,2-1 0 0,2-2 3 0,0 0 0 16,-1-4-2-16,0 0-9 0,0-2 8 0,-3-3-1 16,4-2 3-16,-4-3-6 0,0-1-1 0,1 1-6 0,-1-4 12 15,4 2 4-15,-4-2-9 0,2-2 2 0,-3 2-3 16,3-1 7-16,-1-2-6 0,-1 0 9 0,-3 2-12 0,1-4 5 16,0 2 10-16,2-1-3 0,-3-4 7 15,1 5-3-15,1-1 15 0,-3 2-7 0,2 1 4 0,-2 1-4 16,0 5-2-16,-2 0-11 0,0 3-2 0,1 1-12 15,-3 1-10-15,0 0 6 0,0 6-7 0,1-2 0 0,1 4-5 16,1 3 16-16,0 3-3 0,3 5 7 0,1 4 2 16,-1 5-2-16,1 4 4 0,-3 4 0 0,2 6 0 15,-1 4 5-15,-2 1 0 0,1 5 5 0,-4 2-5 16,0-1 0-16,1-1 8 0,1-2-5 0,-1 0-1 0,-1-3-2 16,4-5-2-16,-3 2-6 0,1-7 7 0,0 0-1 15,-2-1-9-15,0-3 5 0,-2-1-7 0,0-4 3 0,-1 1 1 16,-2-3 4-16,0-2 3 0,-3-2 1 0,-1-1 1 15,0-3-2-15,1-2 12 0,-5 0-5 0,0-2-1 16,2-3 3-16,-1-3 1 0,0 0 9 0,0-1 7 0,1-3 11 16,1-1 3-16,0-3 10 0,0 1 5 0,0-5 12 15,0 1 6-15,1-3-2 0,0-2 1 0,-3-1-7 16,3-3 0-16,0-2-6 0,-4-3-5 0,4-2-8 16,-2-3-14-16,1 0-5 0,2-4-9 0,2-2 8 0,-1 0-13 15,4-1-5-15,2-2 0 0,1 1-5 0,3 0-4 16,-2-1 0-16,6 1-1 0,-1-1-15 0,4-2 4 15,2-1-12-15,1 2-18 0,3-4-16 0,0 0-26 16,6-5-43-16,0 1-36 0,0-3-43 0,4-2-59 0,2 2-58 16,0-1-74-16,2-3-78 0</inkml:trace>
  <inkml:trace contextRef="#ctx0" brushRef="#br0" timeOffset="34150.8461">15145 8976 3800 0,'0'5'24'16,"0"-2"28"-16,0-1 30 0,0-4 23 0,0-1-4 0,0 3-4 16,0 0 4-16,2-3-1 0,3-1-34 0,0-1-25 15,5-3-28-15,2-1-21 0,5-1-3 0,2-1 1 16,6-2-5-16,4-2-21 0,1 2-19 0,1 0-37 15,3 5-52-15,-1-1-47 0,-2 1-49 0,-1 0-73 0,0 0-66 16,-3 3-68-16,-3 2-60 0</inkml:trace>
  <inkml:trace contextRef="#ctx0" brushRef="#br0" timeOffset="34337.9277">15335 9150 2646 0,'-5'7'20'0,"4"-1"29"0,1-2 31 0,1-6 20 0,3 2 3 16,-3 0 13-16,-1 0 15 0,3 2 17 0,1-2-4 16,3 0-18-16,1-2-26 0,2 2-21 0,0-2 1 15,5-1-11-15,4-1-15 0,-2-1-12 0,4-2-19 16,1-1-20-16,-1 0-45 0,4-3-49 0,2-4-62 0,-4 3-77 16,4-5-81-16,-2 0-103 0</inkml:trace>
  <inkml:trace contextRef="#ctx0" brushRef="#br0" timeOffset="34672.6078">16204 8553 2346 0,'10'0'31'0,"-4"0"33"16,0 3 32-16,-3-6 12 0,-3 3 8 0,2 0 1 15,-4 3 2-15,2-2 1 0,0-1-23 0,2 3-24 0,-2-2-20 16,2 3-7-16,-2 0-4 0,1-1 12 0,3 4 5 15,-1 0 11-15,-2 4-10 0,3 0-5 0,-3 2-2 16,1 1-8-16,-1 0 5 0,-1 4-18 0,0-1-6 16,0-3-10-16,0 3 0 0,-1-1-1 0,1-3-4 0,-2 2 7 15,1-6-8-15,1 1 5 0,0-3 1 0,0 1 1 16,0-4-1-16,3 0-4 0,-2 0-1 0,1-3-6 16,0 2 3-16,2-3 4 0,1 1-3 0,0 0 16 15,-1-1 12-15,4 0 5 0,5-5 1 0,0 4 16 16,4-3-11-16,0 0-3 0,5-3-1 0,2-1-15 0,3-2-6 15,1-1-2-15,1-1-9 0,1-2-17 0,0-1-6 16,0-2-16-16,-4 0-29 0,-1 0-29 0,-2 2-37 16,-2 1-47-16,-4-1-56 0,-3 4-68 0,-2-2-68 15,-6 3-84-15</inkml:trace>
  <inkml:trace contextRef="#ctx0" brushRef="#br0" timeOffset="39143.4698">17050 7307 2764 0,'1'-4'4'15,"3"0"11"-15,-6 1 15 0,4-2 12 0,-4-1 0 16,-1 3 3-16,0-2-2 0,-2 0 1 0,4 0-4 0,-2 2-14 16,1-3-9-16,0 4-8 0,1-2 8 0,-1-1 10 15,2 2 9-15,-2 0 5 0,2 0-1 0,2 1 19 0,-2-2-11 16,2 1 0-16,-2 3-6 0,1-2-12 15,3-1 0-15,-3 1-8 0,2 0-5 0,2-3-4 0,-2 2 6 16,3-2-2-16,1-2-1 0,1 2 7 0,2-3-11 0,3-1 4 16,1 3-1-16,-1-2-4 0,4 1-5 0,-2 2-1 15,0 0-4-15,1 3-9 0,2 0 7 0,-1 2-6 16,0 2 7-16,1 0-9 0,1 3 4 0,0 0-5 16,-2 2 7-16,2 3 0 0,-3 1 1 0,1 2 6 0,-4 1-4 0,0 1 3 15,-4 4 2-15,-1 0 4 0,0 3 1 16,-3 1 1-16,-4-2-8 0,-1 1-3 0,0-3 0 15,0 0 7-15,0-2-7 0,-3-3 4 0,1-1-4 0,1-3-4 16,1-3 5-16,-4-1-2 0,4-3 10 0,0 2-11 16,-4-3 4-16,6-1-8 0,-2 0-1 0,2-1 6 15,-2-1-7-15,2 0 9 0,0-1-6 0,-1 1 4 0,3 0 1 16,-1-2 0-16,2-4 5 0,3 2 1 0,-1-7 1 16,4 3-1-16,1-8-6 0,0 0-2 0,3-3 1 15,2-4-2-15,-1-2-7 0,1 1 2 0,-1-6 2 0,1 2-4 16,-1 2 4-16,0 3 6 0,-2 0-8 0,-1 4 8 0,-4 3 3 15,4 3-2-15,-7 4 3 0,-1 3-4 0,0 1 1 16,-4 2 4-16,1 4 1 0,0-1 1 0,-1 1-2 16,-1 0-5-16,2 1 1 0,-2 2 2 0,-2-1-3 15,2 0-6-15,0 1 4 0,0 0-1 0,-1 4 8 0,1 0 22 16,1 0 7-16,-2 7 2 0,2-1 2 0,1 1 4 16,-2 6 5-16,1-1-8 0,4 1 0 0,-4-1-23 15,2 2-6-15,2-3 1 0,2 1-3 0,-2 0 1 0,4-3-3 16,-1-1-6-16,0-2-11 0,1 1-18 0,0-6-40 15,3 4-52-15,2-4-53 0,-1-4-84 0,1-2-85 16,2 1-93-16</inkml:trace>
  <inkml:trace contextRef="#ctx0" brushRef="#br0" timeOffset="39334.3595">18182 7114 2646 0,'8'-7'14'15,"1"3"26"-15,-3-1 29 0,-1-4 27 0,2 4 0 16,-3 0 4-16,6-3 3 0,-1 1-3 0,1 0-12 0,4-1-22 16,-3-1-30-16,5 0-28 0,0-1-4 0,-1 0 1 15,1 3-3-15,1-2 2 0,-2 0-2 0,2 1-4 16,-2 2-9-16,-2-1-41 0,0 3-61 0,-1 0-73 16,-3 0-85-16,-3 1-88 0</inkml:trace>
  <inkml:trace contextRef="#ctx0" brushRef="#br0" timeOffset="39551.8722">18217 6990 2300 0,'0'3'18'0,"0"0"18"0,1-3 6 0,-1 0 3 15,2 3 7-15,-1 2 27 0,-1 1 16 0,2 3 11 16,0 0-3-16,-1 3-8 0,4 1-2 0,-2 2 10 15,0 2-8-15,2 1-23 0,1-1-11 0,1-3-14 0,0 1-16 16,0 0-8-16,2-1 2 0,-1 1-17 0,3-2-2 16,-1-2-6-16,-1-4-46 0,4 1-46 0,-4-1-62 15,4-5-84-15,-2-2-98 0</inkml:trace>
  <inkml:trace contextRef="#ctx0" brushRef="#br0" timeOffset="40154.3049">18884 6771 3222 0,'0'3'0'0,"-2"-3"18"15,0 3 7-15,6-8 1 0,-4 7-4 16,0-2-3-16,0 3-2 0,-2-1 0 0,2 2 0 15,0 1-22-15,0 2-8 0,-2 1-4 0,4-1 8 16,0 3 6-16,-2-2 1 0,3 1-1 0,2 3 2 0,1-2 7 16,0-3-4-16,4 2 8 0,-2-1-3 0,4-1 0 15,-1-2 1-15,3 0 3 0,-1-2-2 0,0-3-9 16,-1 0 10-16,3-3-4 0,0 1 0 0,-2-3-3 16,3 0 2-16,-5-2-2 0,5 0 0 0,-4-1 6 0,1-1-4 15,1 1-7-15,-1-1 4 0,1-2 0 0,1 0-9 16,-2 0 3-16,2-1-1 0,0-2-1 0,2 0 0 15,-2 0 4-15,1 1-1 0,3 1-3 0,0 0 6 0,-5 6-2 16,2 0-4-16,-2 4-5 0,-2 2 5 0,1 2-7 16,-5 3 6-16,1-1 4 0,-2 4-3 0,1 3-1 15,-1 2 6-15,-1 4 1 0,1 0 0 0,-2 7 1 16,2 0-2-16,-1 3 1 0,1 2-2 0,-2 5 7 16,0-1-5-16,0 3 4 0,-3 2 0 0,-2 3 6 0,0 1 1 15,-4 0-8-15,0 4 5 0,-4-2-5 16,2-1 8-16,-1-1-8 0,2 0 0 0,-3-5 0 0,3-1-3 15,-2-3 3-15,1-3 4 0,-1-5-7 0,2-3-3 16,-2-1 9-16,0-6-1 0,1-1 1 0,1-3 1 0,-1-5 19 16,0 2 10-16,3-4 29 0,-4-4 21 0,2 3 13 15,1-2 14-15,0-5 5 0,-2 1 8 0,0-1-13 16,0-3-6-16,-1-4-27 0,1-2-18 0,-2-4-20 16,2-3-15-16,1-4-17 0,2-2-3 0,0-4-12 15,3-4-11-15,0-2-2 0,4-3-6 0,3-1 0 16,1 2-9-16,4 1-4 0,-2 0-12 0,1 8-7 0,0 0-19 15,2 6-20-15,-3 3-34 0,-2 3-36 0,2 2-36 16,-3 3-41-16,0 2-55 0,-1 0-50 0,-1 3-71 16</inkml:trace>
  <inkml:trace contextRef="#ctx0" brushRef="#br0" timeOffset="40510.5145">17821 8124 2931 0,'7'-9'19'0,"-2"4"33"16,1 1 28-16,-2 1 3 0,-2 2 2 0,0 0-2 16,-1 2-5-16,-1 0 2 0,0 0-18 0,0 2-37 15,0 0-17-15,0 1 29 0,2 4 24 0,-1 2 22 0,3 2 8 16,-3 5 8-16,3 0 3 0,1 4 12 0,0 2-7 16,3 0-39-16,-1 1-24 0,1 1-18 0,1-1-3 15,1 1-14-15,-1-3-25 0,3-1-27 0,-3 0-20 0,2-4-32 16,-1 2-36-16,0-4-45 0,1-3-52 0,-1-4-56 15,-2 2-52-15,1-3-56 0,0-3-60 0</inkml:trace>
  <inkml:trace contextRef="#ctx0" brushRef="#br0" timeOffset="40704.1816">18424 8282 2600 0,'11'-8'30'0,"0"3"28"0,-2-2 37 15,4-3 6-15,-4 1-1 0,1 2-1 0,0-1 2 16,3-1-3-16,0 1-31 0,1-1-18 0,2 0-38 16,1-2-8-16,1 2 3 0,3 1-1 0,1-1 0 15,0 0 1-15,2-2 5 0,1 3-14 0,-2 0-8 16,-1 0-37-16,-1-1-56 0,0 1-72 0,-7 2-80 0,-1-1-104 16</inkml:trace>
  <inkml:trace contextRef="#ctx0" brushRef="#br0" timeOffset="40934.023">18596 7947 3222 0,'0'-2'10'0,"1"0"31"0,-1-1 6 0,7 1 9 16,-6 2-6-16,-1 1 1 0,0 0-1 0,2-1-10 15,-2 3-13-15,0-1-30 0,2 0-4 0,-1 3-5 16,2 0 10-16,2 6-3 0,3 0 4 0,0 4 12 15,1 2-1-15,4 3 5 0,-2 2-2 0,4 1 0 16,2 4-6-16,-3-2 11 0,2 0-18 0,2-2-28 0,-5-2-28 16,4-2-40-16,0-3-46 0,-2-3-52 0,0-4-49 15,0-3-68-15,-2-3-53 0,0-4-55 0</inkml:trace>
  <inkml:trace contextRef="#ctx0" brushRef="#br0" timeOffset="41240.3529">19192 7914 1380 0,'11'-7'13'0,"-3"3"17"16,1-2 21-16,2 4 8 0,-5 0 22 0,3-1 9 0,-3 0-1 15,0 3 19-15,2 0 0 0,-2 0-5 0,1 0-7 16,-4 3-2-16,0-1-13 0,0 1 2 0,2 1 15 16,-4 2-3-16,3 0-2 0,-3 2-2 0,-1 4 3 15,2-3-2-15,1 4 5 0,-1-1-1 0,-1 5-8 0,-1-3-6 16,3 1-5-16,-1 0-1 0,-2-1-12 0,0-1 1 15,2 0-11-15,-4-3-6 0,2 0 5 0,2-1-8 16,-2-1 5-16,1-1-13 0,-1-2-1 0,2 0-2 0,-1-3 9 16,4 2 13-16,-4 0 9 0,4-2 10 0,-2 2-1 15,5-4 12-15,1 3 7 0,0-2 2 0,2 0-10 16,3-1-18-16,4-2-19 0,-1-1-6 0,4-5-16 0,2 0-14 16,2-2-42-16,4-5-41 0,1 1-49 0,1-3-54 15,4-2-66-15,-1-3-72 0,2-2-84 0,0 2-77 16,-3-3-75-16</inkml:trace>
  <inkml:trace contextRef="#ctx0" brushRef="#br0" timeOffset="41628.5489">19704 8006 2931 0,'-3'5'9'0,"1"-2"18"0,2-2 26 0,0-5 16 16,2 4 0-16,-2 0 1 0,1-2 4 0,4 0-2 16,2 1-9-16,0-3-18 0,4 1-30 0,2-2-13 15,3 1 1-15,3-1-5 0,-2 0-5 0,4-1 5 0,1 2 1 16,-3-1 1-16,3 0-2 0,-2 2-23 0,0-1-36 16,0 1-30-16,-1 0-28 0,-2 1-39 0,-1-3-32 15,-2 5-24-15,-2-2-18 0,-2 0 0 0,-3 1 20 16,-2 1 29-16,0 1 25 0,-4-1 36 0,-1 3 35 0,0-2 22 15,-1-1 33-15,1 5 17 0,-4-3 34 0,1 0 15 16,2 2 27-16,-1-1 13 0,0-2 8 0,1 4 17 16,-3-3-2-16,3-1 15 0,1 2-10 0,0-1 1 0,-2-2-3 15,2 2 4-15,0-2 2 0,0 0-5 0,2 2 3 16,-2-2-1-16,1 0 1 0,-1 0-11 0,5 0-12 16,-1 0-20-16,0 0-8 0,3 0-11 0,3 0-13 0,2 0-9 15,2-2-5-15,2 0-10 0,3 0-16 0,1-1-25 16,2-1-56-16,2-1-54 0,1-2-75 0,0-2-76 15,0 3-107-15</inkml:trace>
  <inkml:trace contextRef="#ctx0" brushRef="#br0" timeOffset="42104.5396">20076 8148 2438 0,'10'-4'27'0,"-2"-1"38"0,0-2 22 0,5-1 25 16,-7 2 15-16,1-1-1 0,1 2 3 0,1-1 16 15,-1-1-18-15,0 0-30 0,0 2-20 0,3-1-22 16,-2 0-17-16,3-2 5 0,1 2-5 0,0-2-11 16,1 1-16-16,1-1-9 0,2-1-26 0,-3 1-42 0,4 0-62 15,-2 0-68-15,2-2-92 0,0 0-95 0</inkml:trace>
  <inkml:trace contextRef="#ctx0" brushRef="#br0" timeOffset="42585.8384">20783 7560 3482 0,'0'-4'0'0,"0"1"7"0,0-1 14 0,7 0 1 16,-2 0-6-16,-4-1 1 0,6 1 1 0,2 1-2 16,-1-2 3-16,1 1-10 0,2 2-14 0,2-1 1 15,-2 0 4-15,3 2 0 0,-2 0 1 0,1 1-2 0,-1 0 2 16,1 0-1-16,-3 1-1 0,-2 0-4 0,2 2 2 16,-3-1-2-16,-2 1-6 0,0 1 10 0,-2-1-9 15,-3-1-1-15,0 4 8 0,0-2 5 0,-4 4 1 16,-1-2 0-16,-3 6 8 0,-1-1-8 0,-6 3 3 15,0 2 4-15,-6 1-2 0,0 0-11 0,-1 0 1 0,4-2-3 16,0-1 0-16,2-1 2 0,7-4-1 0,2-2-1 16,1 2-8-16,4-4 7 0,2 1-4 0,2-1 10 0,-1 0 5 15,3 2 0-15,-3-2 6 0,6-1 8 16,1 4 9-16,1 1 4 0,0-1 8 0,3 1 0 0,2-1-8 16,-2 1 8-16,4 1-14 0,-3-2 1 0,2 3-4 15,-2-3-1-15,0 3-7 0,1-1-6 0,-3 1 0 16,0 0-3-16,0 0 10 0,1 0-8 0,-3 0 1 0,0 0 0 15,-1 0 3-15,-3-2-1 0,3 0 2 0,-3 0-3 16,-4 2-2-16,2-2 8 0,-3-1 6 0,-3 1 3 0,2 0 3 16,-6 3-9-16,0-4 6 0,-6 1-2 0,0 2 4 15,-6-2-9-15,-3 3-15 0,-3-3-23 0,-7 3-40 16,-1-3-49-16,-3 2-66 0,-2-2-58 0,-5-1-75 16,7 0-67-16,1-4-80 0</inkml:trace>
  <inkml:trace contextRef="#ctx0" brushRef="#br0" timeOffset="45839.4989">20950 7229 1380 0,'0'-9'15'0,"0"-1"28"16,0 0 18-16,0 0 27 0,0 3 20 0,-2 1 0 16,0 1 15-16,1 2 18 0,1 0-9 0,-2 1-19 15,2-1-11-15,-3 3-24 0,1 0-16 0,2 0-3 16,-1 0-11-16,-3 0-14 0,4 3-11 0,-4-1-8 0,1 0-13 16,-2 2-2-16,-3 1-1 0,0 1 1 0,-6 3 0 15,0 2-1-15,-5 3 4 0,-3-2 9 0,-2 6 5 0,-1 0 9 16,-4 3-1-16,2 0 6 0,-3 3 2 0,3 1 1 15,-3 1 2-15,2 3-7 0,0 3 5 0,-2-1 7 0,1 2 8 16,2 1 3-16,2 0-1 0,1 1 1 0,2 0 2 16,2-1 5-16,4-2 3 0,0 2-11 0,3-1 3 15,4-1 9-15,-1 1 4 0,2 0 3 0,4-2 9 16,-1 2 8-16,1 1-7 0,3-1 1 0,-2 0-14 0,7 1-14 16,-4-1-4-16,5 1-6 0,0 1-15 0,2-3-4 15,1 0 3-15,2 2-9 0,0-2 1 0,1-6 1 16,3 3 0-16,1-1-5 0,0-5 0 0,1 0-3 0,5-2-5 15,-3-2 3-15,3-4 2 0,1 2-3 0,0-2 1 16,0-2 10-16,4-3 1 0,3 1-3 0,1-2 3 16,0-2-4-16,4 0 3 0,2-2-3 0,2-3-5 0,2-2-7 15,-2 3 1-15,1-6-3 0,-4 1-1 16,3-2-4-16,-3 1-1 0,0-2 1 0,-2-2-3 0,0-1 0 16,2-1 3-16,-2 1-7 0,0-1-4 0,2-3-1 15,-2 0-8-15,1 0-2 0,-1-2-5 0,-2-2-8 16,2 0-1-16,-3-2 6 0,-1 0 0 0,0 0 5 0,-4-3 5 15,0 1 7-15,0-2 7 0,-5 3 3 0,1-3-2 16,-2 1 1-16,-3-1 6 0,1 2-2 0,-4-1 9 16,0 2-9-16,0-4-3 0,-4 5 5 0,0-3 3 15,-1-2 4-15,0 2-5 0,1 0-9 0,-2-3-7 0,3-2 1 16,-1 1-7-16,-3-1-5 0,1-2-5 0,1 1-3 16,-4-2-2-16,5-3 4 0,-2 0 0 0,-1-2 0 15,-1-1 8-15,2 0 3 0,-1-3 5 0,-2-1-3 16,0 0 2-16,-4 0 10 0,0 1-1 0,-5 4-4 0,-2-2 1 15,-3 2-8-15,-7 2 0 0,-3 1-3 0,-5-1-12 16,-3 5-11-16,-7-2-13 0,-3-2 1 0,-6 5-12 16,-3 1-7-16,-3 1-20 0,1-2-8 0,-3 4 7 0,1 1-11 15,4 1-8-15,-1 3-3 0,7 2-5 16,0 1-6-16,7 3-16 0,0 2-13 0,4 3-22 0,2 2-9 16,1 2-16-16,0 5-37 0,1 0-39 0</inkml:trace>
  <inkml:trace contextRef="#ctx0" brushRef="#br0" timeOffset="48986.7339">15725 11112 2357 0,'0'-4'7'0,"0"0"-2"15,0 1 1-15,4-6 0 0,-3 1 8 0,3 0 17 16,0 0 11-16,2-1 19 0,-1 0 11 0,1-2 21 0,-1 2 25 15,6 2 22-15,-1-2-1 0,-4 1-9 0,1 3-1 16,0 0-18-16,-1-2-22 0,4 3-24 0,0-2-22 16,0-1-21-16,2 0-8 0,2 2-6 0,-1-3-11 0,5 2 0 15,-2-1 6-15,5-1 5 0,-3 1-3 0,2 1 4 16,0 0 5-16,-2 3 6 0,1 0 9 0,-5-1 3 16,3 4 0-16,-4 0 4 0,0 3-3 0,-1-1-2 0,-2 2-5 15,-1 3 3-15,-1 1-1 0,0 4 8 0,1 4 9 16,-2 2 6-16,-1 4 6 0,1 2-1 0,-4 5 6 0,1 2-5 15,-1 1-10-15,-3 0-5 0,0-3-20 0,-1 0-10 16,-1-3 5-16,1 2-9 0,-2-7-1 0,0 0-9 16,3-3 6-16,-2-2-11 0,2-3 12 0,2-4 5 15,-2-1-13-15,0-4 4 0,0 0-6 0,0-3-5 0,0-1-8 16,1-1-6-16,-1 0-1 0,0-2-3 0,5-1 5 16,-2-1-8-16,-2-3-1 0,4-1 4 0,2-3-4 15,-1-2-3-15,3-4-8 0,-1 0-1 0,0-4-17 0,2-2-2 16,1-1 0-16,-2-4-2 0,3-1 5 0,0-2 10 15,1-3 5-15,-1-1-2 0,1-1 23 0,1 3 10 16,-1-2 4-16,0 2 5 0,-1 0 7 0,-2 8-4 0,-1-1 7 16,0 4-2-16,-1 2-3 0,-3 4-8 0,2 1 0 15,-1 4 8-15,-2 0 2 0,0 3 4 0,0 1-7 16,0 0 4-16,-3 4 3 0,3 0 5 0,-1 0 4 16,-3 2-6-16,1 2 2 0,-1-3-3 0,0 6 0 0,2-3-4 15,-2 0-1-15,0 2-1 0,3 1 14 0,-3 2 14 16,0-1 1-16,0 7 14 0,1 0 16 0,-1 4 17 15,3 3-1-15,-1 5 8 0,-2 0-15 0,2 2-11 0,3-1 0 16,-4 2-14-16,4-2-7 0,0 1-24 0,1-5 5 16,-3-1-2-16,3 0-4 0,1-4-6 0,-1-1-3 0,3 2 2 15,-2-6-6-15,1 0 14 0,1 0-12 0,1-3-6 16,1-2 8-16,3 0-3 0,-3 2-8 0,2-6-15 0,1 3-18 16,-1-4-32-16,2 0-20 0,1 0-36 15,0 0-44-15,-3-1-50 0,2-3-54 0,0 0-49 0,0 1-54 16,-2-2-62-16</inkml:trace>
  <inkml:trace contextRef="#ctx0" brushRef="#br0" timeOffset="49242.0762">17145 10722 3408 0,'0'-1'9'0,"0"-2"22"0,0 2 9 0,5-2-3 16,-5 2 6-16,0-1-8 0,1 0 1 0,1-1 0 15,3 1-9-15,4-1-24 0,0-1-4 0,4-1-6 16,4 0-4-16,1-1 9 0,2 0 4 0,4-1 1 16,0 2-1-16,-2 0-1 0,2 0-23 0,-1 0-17 0,-1 0-40 15,-1 1-45-15,1 1-51 0,-3 1-49 0,-4-1-59 16,2 2-55-16,-4-1-49 0</inkml:trace>
  <inkml:trace contextRef="#ctx0" brushRef="#br0" timeOffset="49434.9819">17380 11006 2907 0,'3'5'31'0,"4"-3"41"16,-6-4 27-16,7 0 9 0,-1-2 15 0,0 0 2 0,1 0 6 15,4-4-2-15,0 3-31 0,3-4-37 0,2-1-31 16,0-1-6-16,0-1-16 0,4-1 4 0,-2 1-9 16,3-3-3-16,2 3-32 0,-3-1-44 0,1 0-51 0,0-2-75 15,1 1-78-15,-2-3-104 0,0 3-112 0</inkml:trace>
  <inkml:trace contextRef="#ctx0" brushRef="#br0" timeOffset="49960.9916">18343 10386 3088 0,'-10'-7'-2'0,"2"-1"10"16,-1 0 27-16,5-2 13 0,-1 0-5 0,-2 2-6 0,2-1 3 15,5 2-7-15,0-2 9 0,2 1-2 0,1 3-26 16,2-3-3-16,-2 1 3 0,5 0 14 0,1 2-11 16,-1 0 15-16,2 3-7 0,4-1-12 0,1 1-1 0,2 0-8 15,2 2-1-15,5 0-6 0,-2 2 12 0,4 0-14 16,1 1 2-16,-3-1 5 0,3 1 3 0,-2 1-2 16,-3 2-2-16,-1-2 2 0,-4 2-10 0,-3-2 8 15,-2 1-2-15,-6 0-1 0,1 0-3 0,-6 2 5 16,-1-3 2-16,-1 3-2 0,-4-1 12 0,-2 3-4 0,-1-2 3 15,-3 1 2-15,-1 1 4 0,0-1 1 0,-2 2 12 16,1 0-4-16,1-2 2 0,1-2 0 0,1 2 2 16,4-4-4-16,0 4-5 0,3-2-4 0,-1-3-14 0,1 5 5 15,3-4-6-15,0 1 1 0,2 0-4 0,-1 2-3 16,3-3 6-16,-1 3 0 0,0-2 6 0,5 1 3 16,0 1-4-16,0 0 1 0,1 1-2 0,5-1 12 15,-1 2-6-15,3-1 2 0,-2 2-2 0,3-1-3 16,1 0 4-16,-1-1 2 0,2 1 5 0,-5-1-11 0,2 0 6 15,-1-1-10-15,-2 0 3 0,-1 0-1 0,-3 1-2 16,0-2-2-16,0 1 0 0,-5 0 4 0,1-2-5 16,-2 3 9-16,1 2-1 0,-4 0-3 0,-4 0-7 15,1 2-10-15,-3 1-16 0,-2 3-33 0,-8-2-32 16,2 4-39-16,-5 0-45 0,-3-1-43 0,-2 2-48 0,-1 3-56 16,-5-5-55-16,1 5-48 0</inkml:trace>
  <inkml:trace contextRef="#ctx0" brushRef="#br0" timeOffset="59206.8266">5389 8331 715 0,'0'-2'23'15,"-2"1"18"-15,2 1 9 0,0 0 19 0,0 0 16 0,0 0 6 16,0 0 11-16,-2 0 4 0,4-2-11 0,-2 2-1 15,0 0 0-15,2 0-8 0,-2 0-4 0,0 0-5 0,0 0-1 16,0 0 8-16,0-3-13 0,0 3 1 0,-2 0-11 16,2 0-6-16,0 0-7 0,0 0 8 0,2 0-2 15,0 0-6-15,-2 0 6 0,0 0-6 0,1 0 3 0,1 0 8 16,0 0-1-16,-2 0 4 0,1 0 2 0,-1 0 2 16,0 0 0-16,0 3-1 0,2-3 11 0,-4 0-6 15,1 0-3-15,1 2 1 0,0-2-11 0,0 0-1 0,0 0-16 16,0 0-7-16,0 0-19 0,0 1 0 0,1-1-8 15,-1 2-18-15,2-2-2 0,-2 1-5 0,3-1 3 16,-1 0 5-16,3 0 0 0,-1 0 0 0,6 0 4 16,1 0 5-16,6 0 2 0,-1 0 0 0,3-3 5 0,3 2-5 15,4-4 11-15,-1 2-5 0,-2-2 0 0,1 4 2 16,-3-4-2-16,1 2 3 0,-3-2-1 0,-3 3 0 16,-1 0-5-16,-2-1 2 0,-5 0 3 0,1 3 3 0,-4-1-2 15,-3 1-1-15,-2 0 0 0,0 0 8 0,-2 0 8 16,0 1 7-16,1-2-2 0,-2 2 0 0,-2-1-4 15,-1 0 0-15,-2 3-4 0,0 0-10 0,-3-1-8 0,-3 2-12 16,-4 2 1-16,1 0-2 0,-5-1 9 0,1 3-7 16,2-1 4-16,-3-2 11 0,-1 4-6 0,3-2 3 15,0-2 1-15,1 3-4 0,1-1 4 0,0-1 3 0,2 0-5 16,0-1-3-16,0 0 2 0,2 0-4 0,3-1 2 16,0 1-3-16,1-2-5 0,4 2-3 0,1-3 3 15,2 0-10-15,3-2-6 0,-2 0-1 0,4 0-5 16,-2 0-2-16,3 0-4 0,-3 2-2 0,5-4 8 0,-2 2 5 15,0 0 5-15,2 0 4 0,2 0 5 0,2-2 3 16,2 0 5-16,-1-1 8 0,5-2-10 0,-2 0 1 0,3-1 4 16,0 0 1-16,1-1-4 0,-3 0 1 0,2 0 2 15,-2 0-3-15,-1 1 2 0,-5 2 4 0,0-1-5 16,-2 2 5-16,-3-1 2 0,0 4 9 0,-1-2-4 0,-4-1 0 16,2 3 9-16,-3 0-6 0,3 3 1 15,-2-3-7-15,-1 0 6 0,3 2-12 0,-6-2 4 0,3 0-6 16,-5 2 1-16,1 0-2 0,-2-2 1 0,0 3-4 0,-1 0-3 15,-4-1 0-15,3 2 5 0,0 0 5 16,-3 0-7-16,4 1 5 0,-2-1 0 0,4-1 6 0,-2 2 0 16,2-2-6-16,0-2 0 0,2 2-3 0,3-1 0 15,-2-2-5-15,2 3-12 0,3-3-14 0,-2 0-15 0,4 0-5 16,-2 0-9-16,1-1-4 0,3-1-7 0,-3 2 2 16,4-2 10-16,0-1 12 0,4 1 14 0,-1-2 8 15,2-2 4-15,2 2 5 0,4-1 2 0,0-3-3 0,0 2-3 16,1 0 0-16,1-3-1 0,-1 1 2 0,-1 2-2 15,1-2 7-15,-4 1 1 0,1-1 1 0,-1 3-3 16,1-2-9-16,-3 2-12 0,0-1-4 0,0 0-6 0,-5 4-17 16,1-1-11-16,-3-1 0 0,1 3 4 0,-4 0-2 15,-1 0 2-15,-1 1-17 0,-2 1-2 0,3-1-12 16,-2 1-23-16,-1 0-13 0,0 2-17 0,-3-1-17 0,1 2-14 16,0 1-5-16</inkml:trace>
  <inkml:trace contextRef="#ctx0" brushRef="#br0" timeOffset="62094.1702">5754 7772 1027 0,'0'0'24'0,"0"1"21"15,0-2 18-15,2 0 21 0,-2 2 21 0,-2-1 10 16,2 1 9-16,0-1 17 0,0 0-6 0,0-1-9 0,0 1-2 15,-1-1-14-15,1-1-14 0,0 2-5 0,0 0 5 16,0 0-6-16,0 0-9 0,0 0-6 0,-3 0-4 16,3 0 0-16,3 0-5 0,-6 0 0 0,3 0-10 0,-1 0-4 15,-1 0-10-15,2 0-2 0,-2-3-3 0,1 2-6 16,-1 0 4-16,-1-2-1 0,0 3 0 0,1-1-3 16,-3-2-4-16,2 1-4 0,0 1-8 0,-3-1 4 0,1-1-5 15,-1 1-1-15,1 0 1 0,-3 0-4 0,2-1 9 16,-2 0 0-16,0-2 0 0,0 4 1 0,-1-2 4 15,2-2-3-15,-2 2-7 0,1-2 5 0,0 3-3 0,0-3-4 16,0 3 0-16,-1-2-4 0,2 0 0 0,-1 0 4 16,2 1-4-16,-3 1-2 0,2-1-4 0,1-1-2 0,-1 3 3 15,1-1-2-15,-1 0-2 0,0-1-6 0,1 0 3 16,1 2-3-16,-3-1 7 0,2-1 8 0,-2 2-11 16,1-1 1-16,-3 0 4 0,5-1-4 0,-5 3 9 15,1 0-1-15,1-3-3 0,-2 2-1 0,1 1 4 0,-2 0-1 16,3-2-5-16,-3 1 5 0,0-1 0 0,3-1-3 15,-3 3-2-15,0 0-7 0,3 0 10 0,-2-2-1 0,2 2-4 16,-1 0-3-16,3 0-3 0,-1 2 5 0,1-2 3 16,-2 0 3-16,2 0-9 0,1 0-1 0,-1 2 6 0,1-2 4 15,-1 1-5-15,1-1 1 0,-1 1-2 16,1 0 3-16,0 0-2 0,0-1 5 0,-2 0 2 0,3 2-8 16,0-2 4-16,-1 0-2 0,0 1 2 0,-2 2-2 15,0-3 4-15,1 0-5 0,-1 3-1 0,-1-1 2 16,1 1-2-16,-1 0 4 0,1-1-1 0,-1-1-1 15,1 2-7-15,0-3 3 0,1 5 0 0,1-3 7 0,-3-1-4 16,2 2 0-16,1-2-6 0,-1 3 5 0,1 0 5 16,-2-2-7-16,2 0 3 0,-2-1-1 0,4 3 5 15,-2-4-5-15,0 3 1 0,0-1 5 0,1 1-3 0,-2-1 5 16,2 0-3-16,-2 1-4 0,3-1-1 0,-2 2 1 16,-1 0 5-16,1-1-11 0,0-2 10 0,1 2-7 15,0-1-1-15,0 1 2 0,-1-1 3 0,0 1-2 0,1-3-1 16,0 2 9-16,0 0-6 0,0 1-1 0,1-1 1 15,0 1-1-15,-2-2 5 0,1 2-3 0,-1-3-6 16,2 4-4-16,1-1 7 0,-4 0 1 0,4 0 4 0,-3 0-2 16,2 1-5-16,-1-2 2 0,-1 1 11 0,2 1-5 15,0-1-8-15,-2 1 5 0,1 0-6 0,0-2 0 0,-2 2 1 16,1 0 5-16,2 0-11 0,-2 1 6 0,0-1 1 16,2 0 3-16,-2 1-4 0,1-2 5 0,2 2-5 15,-1 1-1-15,0-1 4 0,1-1 1 0,-1-1-1 0,0-1-3 16,1 2 9-16,0-1-4 0,1-1-4 0,-1 1 6 15,1-1-1-15,1 1-4 0,-2-3 5 0,2 4-4 16,0-4 1-16,-3 5 2 0,2-2 1 0,-1-1-4 0,1 1 2 16,-1-1 2-16,2 3-7 0,-3-2 7 0,1 0-5 15,0 3-3-15,1-4 4 0,-2 6 2 0,3-4-8 0,-2 1 7 16,-1 1 5-16,3-2 3 0,-2 2-1 0,1-2-6 16,1 0-3-16,-2 1 0 0,2 1 4 0,-2-2-1 15,2 2-9-15,0 1 1 0,0-1 2 0,0 1 6 0,0 1 7 16,2-3-5-16,-2 4 3 0,3 0-10 0,-3-1 11 15,2 2-6-15,-2-1-1 0,3 1 2 0,-1-1-9 16,-1 2 5-16,2-2 2 0,-1 2 7 0,1-2-8 0,1 3 4 16,-3-3 3-16,1 2-5 0,2-5 6 0,-2 5-6 15,1-5 2-15,0 2-6 0,0-1 3 0,-1 0-1 0,1-2 4 16,2 1-2-16,-2 1-2 0,3-2 5 0,-3 2-1 16,4-1 6-16,-1 0-2 0,-1 0-3 0,4-1-3 15,-1 4 5-15,-1-1 0 0,1 0-2 0,1-1-2 16,-1 2-1-16,1-2 7 0,2 1-4 0,-3 0 3 0,2-2-4 15,-1 1 3-15,1-1 3 0,-2-2-3 0,1 2 0 16,-1-1-4-16,0-1 7 0,0-2-3 0,-2 1-2 16,2-1 0-16,-2 1 5 0,1-3 0 0,-1 4-1 15,1-4 2-15,0 3-2 0,-1-2 2 0,1 3 4 0,1-4-3 16,1 3-5-16,-1-1-2 0,2 0 5 0,-1 0-5 16,1 1 2-16,-2-2-5 0,1 1 0 0,2 0 5 15,-1 1 0-15,-2-2-2 0,2-1-6 0,-2 3 1 0,-1-1-1 16,1-2 1-16,1 3 7 0,-4-3-7 0,1 3-1 15,-1-3 6-15,0 2 1 0,1-2-3 0,-1 0 3 16,-2 0-1-16,2 0-2 0,0 0-1 0,-2 2 2 0,3-2-4 16,-2 0 2-16,1 1-1 0,0-1 2 0,0-1 2 15,1 1-4-15,2 0 1 0,-3 0 0 0,1 0 2 16,1 0-4-16,1 0 7 0,-1-2-4 0,0 2-2 0,-1 0 2 16,2 0 2-16,-2 0-4 0,0 0-1 0,1-2 5 15,-1 2-6-15,1 0 2 0,0 0-1 0,-2-3 2 16,0 3-5-16,0 0 7 0,1 0 3 0,0 0-2 15,-1-3-2-15,-2 3 1 0,2 0-4 0,0-2 2 0,1-1 2 16,-3 3-2-16,3 0-2 0,-1-1-1 0,0-2 6 16,-2 3-3-16,2-2 2 0,-2 0-4 0,0 1 7 15,2-2-8-15,-1 1 1 0,0 0 6 0,2 1-4 0,-3-1 0 16,2 0-2-16,1 0 3 0,-1 0-2 0,1 1 6 16,-1-2-4-16,0-1-3 0,-2 3 1 0,5-3 1 15,-5 1 3-15,2-1-3 0,0 2 0 0,-2-1 0 0,2-1 3 16,1 0 2-16,0 0-2 0,-1-1 2 0,0 2-2 15,-2-2 1-15,0 3-1 0,2-2 3 0,-2-2-6 16,3 2-3-16,-4-1 5 0,1 1 1 0,2 0 5 0,-2 0-1 16,0-1-1-16,0 0-6 0,2 0 2 0,-2 1 8 15,0-2-7-15,0 2 0 0,0-1-9 0,1 2 6 16,-3-2 1-16,1 1 2 0,-2 0 4 0,3 0-4 16,-3 2 5-16,2-2-6 0,-2 0 8 0,0 0-5 0,1 0-9 15,1-1 9-15,1-1-3 0,-3 2-4 0,3-1-1 16,-3 1 1-16,3-1 4 0,-1 0 1 0,-2-1 5 15,1 1-9-15,1 1 1 0,-2 0 3 0,3 0 2 0,-3-1-2 16,0 0-6-16,0-2-2 0,2 4 5 0,-1-2 0 16,1 1 2-16,-2 0-4 0,0-1 0 0,0 0 1 15,0 1 2-15,0 0 1 0,1-1-4 0,-1 1 1 0,2-1 1 16,-2-1 0-16,2 0-8 0,-2-1 8 0,1 2 0 16,-1-3-2-16,2 1 2 0,-2 1 2 0,0 0-6 0,0 0 1 15,0-2 6-15,0 3 1 0,0 0-6 0,0 1 2 16,2-2 0-16,-2 2-3 0,1-1 4 0,2 1 1 15,-3 0 1-15,-3 0-4 0,6 0 4 0,-6 0 3 0,3 2-6 16,-1-2 4-16,1-2-6 0,0 4 5 0,0-1-1 16,0-1-9-16,0 0 2 0,0 0-6 0,0-2 5 15,1-1 7-15,-2 0-7 0,1-2 2 0,0 3 1 0,0-2 6 16,0-4 2-16,-2 4 0 0,2-4 2 0,-2 6-9 0,1-5 13 16,1 2-12-16,-2 1 6 0,0 2-4 0,1 0-2 15,1 1 4-15,0 1-1 0,-3-1-2 0,3 1-2 16,-2 0 7-16,-1 0-8 0,0 1 6 0,1-2 2 15,-1 3-10-15,0 0 0 0,-2-1 7 0,4 1-9 0,-4-1 2 16,2-1 2-16,-1 1-2 0,-2 0 0 0,3 0-8 16,-3-1-8-16,3 1-14 0,-4 1-8 0,4 0-10 15,-2 0-21-15,2-1-21 0,-3 0-12 0,3 2-5 0,-2-1-23 16,-1-1-7-16,4 0-16 0,-1 3-26 0,-2-2-7 16,2-1-21-16,-3 3-36 0,1 0-13 0,-1 0-22 0,1 0-25 15</inkml:trace>
  <inkml:trace contextRef="#ctx0" brushRef="#br0" timeOffset="65153.5703">16486 11875 2991 0,'0'0'19'0,"-2"-3"24"0,1 2 21 0,-3 1 14 0,3 0 8 15,-3 1 1-15,3-1 3 0,-1 3-3 0,1-2-18 16,-2 0-27-16,1 2-21 0,2-1-18 0,0 0-11 16,2-1 4-16,1 3-4 0,-2 2 0 0,2 0 4 0,1 2 2 0,4 1 4 15,-3-1 12-15,5 1 0 0,2 3-1 16,-1-4 3-16,4 1 3 0,2-3-4 0,0 0 1 15,1-1-4-15,2 1-5 0,2-4-4 0,-2 2 2 0,-2-1 0 16,1-2-2-16,-2 2 3 0,-1 0-6 0,-2-2 7 16,2 0-2-16,-5-1 9 0,0 3 4 0,2-1-4 15,-4-2 11-15,0 2 1 0,1-4 3 0,-2 4-2 16,3-2-4-16,-2 1-2 0,3 2-5 0,-2-3 1 0,0 2-11 16,1 2 1-16,3-1-1 0,-2 1-4 0,1 0 3 15,0-2-2-15,-1 2-3 0,0-1 2 0,-1 1-1 16,2 1-1-16,-5-1-3 0,1 2 0 0,2-1 3 15,-3 3 3-15,0 1 2 0,2 1 0 0,-1 2 3 0,-1 0-4 16,2 4 4-16,-1 2 5 0,0 3-2 0,1 2-2 16,1 0 2-16,-2 6-3 0,3 0 4 0,-2 5-5 15,2 0 4-15,-4 2-8 0,2 1 2 0,-2 4 5 0,0-2-5 16,2 1 0-16,-2-1-5 0,0 5 5 0,-2-5-3 0,-1-3 3 16,2 1 0-16,-2-2-7 0,0-1 4 15,-3-5 6-15,-1 0 5 0,-1-4 13 0,2 2 7 16,-2-4 4-16,-2-3 0 0,1-3 0 0,-3-2 2 0,3-1-1 15,-2-5-2-15,-1 1-4 0,2-3-1 16,-1-4 7-16,1 2-3 0,0-2 5 0,-3-2-2 0,2 0-7 0,-2-1 0 16,-3-1-8-16,-2-3-8 0,2 2-10 15,-4-4 1-15,-2 0-8 0,2 0-2 0,-4-5 13 16,3 0-4-16,-2-3 2 0,0-1 2 0,1-2-2 0,1-1 0 16,1-2 1-16,2-4-2 0,2 2-10 0,3-4 4 15,4-1-2-15,1 1-6 0,3-3-3 0,2 0-11 16,1 1-11-16,4-3-12 0,2 2-18 0,1-3-30 15,-1 3-27-15,3 0-36 0,2 0-47 0,-1 0-39 0,5 0-57 16,-1 1-60-16,1 0-72 0,2 2-76 0</inkml:trace>
  <inkml:trace contextRef="#ctx0" brushRef="#br0" timeOffset="65367.8604">17748 12209 3507 0,'5'0'17'0,"-1"0"13"0,-1 3 15 0,0-7 12 0,-1 2-4 15,-4 1 2-15,4 0-1 0,-1-2-3 0,1-1-20 16,4-1-14-16,-2 0-10 0,6 1-14 0,1-3 2 16,7 2-17-16,-4-3-17 0,3 5-21 0,4-2-31 15,0 1-37-15,1 2-49 0,-2-1-55 0,-1 0-55 0,2 3-50 16,-3 0-45-16,-3 3-47 0</inkml:trace>
  <inkml:trace contextRef="#ctx0" brushRef="#br0" timeOffset="65525.9319">17950 12431 2693 0,'-5'12'31'0,"-2"0"23"0,4-4 27 0,-2 0 20 16,4-3 2-16,-5-1 13 0,4 1 8 0,1-1 2 0,-1-4-27 15,0 2-16-15,4-2-27 0,0 0-19 0,-1 0-2 16,2-2-8-16,5 0-9 0,2-2-7 0,1-3-21 15,4-2-37-15,6-3-45 0,1 0-48 0,3-5-42 0,5 0-67 16,4-4-66-16,-1-1-78 0</inkml:trace>
  <inkml:trace contextRef="#ctx0" brushRef="#br0" timeOffset="65975.1271">18877 11947 2086 0,'3'-7'14'0,"1"0"18"0,-4-2 19 16,4-1 15-16,-4 0 2 0,4 1 0 0,-3-1-1 0,5 1 4 15,1 0-7-15,1-3-6 0,3 0-10 0,4 2-9 16,3-1-1-16,-1-1 5 0,5 3 2 0,-2 0-4 16,3 2-5-16,1 1-12 0,-2 2-7 0,-1 0-11 0,-1 1 1 15,-4 2-2-15,0-1-7 0,-2 1-1 16,-6 1 0-16,-4 0 3 0,1 1 2 0,-3 1 16 0,-2-1 8 15,-2 3 13-15,-3 2 16 0,-1 1 13 0,-2 0 4 0,-3 1 4 16,0 2 5-16,-1 1-7 0,-3 1-16 16,0-2-6-16,0 1-8 0,1-3-4 0,5 1-3 0,-1-1-4 15,3-2-7-15,0 1-2 0,2-3 3 0,4 1-6 16,1 0-6-16,1 1-3 0,1 0 1 0,3 0-3 16,0-1 3-16,2 1-5 0,1 3 7 0,3 0 3 15,2 0-2-15,-4-1-3 0,5 1-5 0,1 0 0 0,0 2-8 16,0 0 5-16,0-3 2 0,-4 3-11 0,5-1 9 15,-1 1-3-15,-6-2 0 0,3 0 3 0,0 1 3 16,-4-3 2-16,3 2-12 0,-5-1 4 0,-1-1 1 0,-2-2-5 16,0 2 12-16,-1-2 2 0,-1 0 4 0,-2-2 7 15,-1 4 12-15,1-5 1 0,-3 5-3 0,-4-2 4 16,0 0-9-16,-6 3-13 0,1-1-14 0,-7 2-32 0,-7-4-38 16,-3 3-56-16,-6-1-82 0,-7-2-88 15,-9-1-103-15,-8-3-109 0</inkml:trace>
  <inkml:trace contextRef="#ctx0" brushRef="#br0" timeOffset="67200.9829">6036 7587 2266 0,'0'-5'8'0,"2"4"18"16,-1 1 14-16,1-3 11 0,-1 2 3 0,-1 1-3 16,2 1-1-16,-4-1-2 0,4 3-9 0,-2-2-19 0,0-1-12 15,0 3-14-15,0-1-7 0,2 1 5 0,-2-3-4 16,0 5 2-16,1-1 3 0,1-1 4 0,1 3-1 15,3 2 7-15,-1-1 2 0,0 1-2 0,-1 0 6 0,3-2 4 16,-2 2-6-16,1-1-1 0,-2-3 2 0,1 0-7 16,-2-2 8-16,1-1 13 0,-1 0 5 0,0 1 13 0,-1-4 18 15,2 2 11-15,-1-1 19 0,2 0 23 0,0 1 0 16,1-2 1-16,1-1 4 0,-1 0-8 0,2 1-1 16,0-2 1-16,1-3-16 0,4-2-8 0,-2 2-3 15,0-2-9-15,0-1-8 0,0-2-10 0,3-3-8 0,1 1-12 16,-3-1-6-16,1 0-12 0,1-4-5 0,-1 2-1 15,1 0-4-15,0 1-1 0,-1 2-5 0,-1-1 4 16,0 2-4-16,-3 3-4 0,0 2-1 0,-1 1-2 0,-1 2 6 16,-2 0-3-16,4-1-6 0,-3 4-23 0,-1-1-15 15,1-1-27-15,1 4-24 0,2-3-37 0,-3 3-47 16,4 0-51-16,-1 0-61 0,-2 2-45 0,4-1-54 0</inkml:trace>
  <inkml:trace contextRef="#ctx0" brushRef="#br0" timeOffset="68483.5977">18272 9801 2255 0,'3'-2'8'0,"-1"-1"18"0,-1-2 20 0,2 0 20 15,-3 3 16-15,0-1 7 0,0-1 7 0,0 2 14 0,-1-1 14 16,-1 3-3-16,2-3 1 0,0 3-10 0,0 0-8 15,0-1-3-15,2 1-6 0,-1 0-12 0,1 0-20 0,0 0-24 16,-1 1-18-16,-1-1-13 0,2 0-5 0,1 3-3 16,-3-3-5-16,0 0-1 0,0 2-4 0,0-1 2 15,0 0 0-15,0 0 2 0,-3-1-4 0,3 4 2 16,0-1 5-16,0 0 0 0,3 3 6 0,-2 2 15 0,1 2 2 16,-1 2 8-16,4 0 5 0,-2 0 1 0,2 3 2 15,0-3-1-15,0 0 1 0,-1 0-10 0,3 0-3 16,-4-3-5-16,2-2 4 0,0-1-2 0,-4 1-4 0,4-3 1 15,-1 1 2-15,-1-2 1 0,-1-1-8 0,0 1 4 16,1 0-11-16,0-2 2 0,-1 0 1 0,-1 2 7 16,-1-2-2-16,4-1 21 0,-3 0 11 0,1-1 3 15,-1-2 13-15,4 2 7 0,-1-3 1 0,3-1 1 16,3-2-9-16,3-2-9 0,4-4-11 0,1-3-5 0,3-1-13 16,5-5-8-16,0-1 2 0,3-4-9 0,2-4-2 15,-1 2-6-15,4-2 2 0,-4-1-4 0,0 3 6 16,0 3-1-16,-3 1-11 0,-2 1 1 0,-2 3 7 15,-2 4-2-15,0 0 3 0,-3 5-4 0,2-2 1 16,-5 2-1-16,0 1 8 0,0 2-5 0,-2 1 2 0,-1-1-8 16,0 2 3-16,-3 1 10 0,2-1-9 0,-1 3 1 15,-4-1-5-15,3 0 12 0,-1 2-20 0,-1 1 2 16,-1 0-4-16,-3 0-11 0,3-1-25 0,-1 3-16 16,-3-3-20-16,3 3-31 0,-5 0-22 0,1-1-29 0,-1 1-53 15,0-3-57-15,0 6-45 0,0-3-60 0,-1 0-81 16</inkml:trace>
  <inkml:trace contextRef="#ctx0" brushRef="#br0" timeOffset="73353.764">19589 12775 76 0</inkml:trace>
  <inkml:trace contextRef="#ctx0" brushRef="#br0" timeOffset="74164.4597">19022 12550 3321 0,'-7'0'20'0,"1"0"14"0,1 0 16 0,1-4 10 0,1 0 0 15,-2 4 0-15,2-2-7 0,1 0-1 16,2 2-23-16,2 0-15 0,-2 0-14 0,3-1-14 0,2 0-1 16,2 0-1-16,2-1 10 0,7-2 1 0,0-4 2 15,8 3 0-15,2-3-5 0,6 1 11 0,1-3 5 0,1 2-3 16,5-3-15-16,-4 2-15 0,3 1-8 15,-7-1-16-15,1 0-13 0,0 1-27 0,-6 1-23 16,1-1-20-16,-5 3-17 0,-3 0-22 0,-1 1-33 0,-6 1-37 16,1 1-39-16,-7-1-59 0</inkml:trace>
  <inkml:trace contextRef="#ctx0" brushRef="#br0" timeOffset="75979.6498">6076 8349 2895 0,'0'0'33'0,"0"0"-11"16,0 0 11-16,0 0-9 0,0 0-48 16,0 0 3-1,0 0 12-15,0 0-9 16,55-40 5-1,-38 34-1-15,-1 0 11 0,3-1 5 0,-1 0-8 0,0 1-5 16,0 3 8-16,1-3-4 0,-5 1 4 0,-1-1 9 16,-2 3-5-16,-2 0 2 0,-9 3 17 0,0 0 11 15,0 0-2-15,0 0 15 0,0 0 14 16,0 0-5-16,0 0 2 0,0 0-6 0,0 0-11 16,0 0-4-16,0 0-10 0,-27-6-15 0,13 9-13 15,0 0-9-15,-3 0 1 0,-1 0 4 0,1 4 13 0,-1-1-7 16,1-2 6-16,0 3-9 0,1-2 0 0,2-1 12 15,4 0-3-15,-1 1-1 0,2-3-10 0,1 0 10 16,1 1-6-16,4-2 6 0,0 1-3 0,3-2-22 16,0 0-9-16,0 0 14 15,0 0 2-15,0 0-5 0,0 0-8 0,5-6 19 16,1 6-5-16,-3-4 11 0,4 1-2 16,2-2 5-16,-3 0 2 0,2 1-10 0,3 1 7 0,-5-2-5 15,2 3 13-15,-1-2-4 0,-1 1-4 0,0 0-2 16,-1 1 3-16,-2-1 7 0,-3 3 10 15,0 0 8 1,-6-9-35 0,-11 1-2-1,12 8 15-15,-3 0-6 0,0 0 0 0,2 3-2 0,-2-1 13 16,0 1-8-16,-1 0 0 0,1 0-1 0,0 0-1 16,1 0 2-16,1-1 2 0,1 1 4 0,1-3-14 15,2 3 5-15,0-2-2 0,1-1 13 0,1 0-11 0,0 1 0 16,0-1-3-16,0 0-2 0,0 0 2 0,1-1 0 15,-1 1 3-15,2 0-12 0,0-1 11 0,-1 1-1 16,1-3 1-16,3 3-1 0,1-1 2 0,-2-1 2 16,1-3-2-16,3 4 4 0,3-3-2 0,-3 0-1 0,2-1 1 15,-1 1-1-15,0-2 2 0,1 1 3 0,-2 1-6 16,0 2-6-16,-2-2 9 0,-1 1-3 0,0 2 1 16,-2-2 7-16,-3 3-4 0,2-1 2 0,-2-1 8 0,0 2 9 15,0 0-13-15,-2 0 7 0,2 2-4 0,-2-2 4 16,1 1-3-16,-3-1-10 0,3 0 4 0,-4 0-10 15,-1 4 10-15,-2-1-8 0,0-2 1 0,-3 4-9 0,0-1 5 16,-2 3 9-16,2-2-3 0,-1 0 4 0,2-2-8 16,-1 3 9-16,3-3-2 0,2 1 3 0,-1-1-6 15,4-2-1-15,-3 1 1 0,5 0-2 0,-1-2-4 0,2 0-2 16,0 0 1-16,0 0-5 0,0 0 6 0,2 0-6 16,-2-1-5-16,1 0 3 0,3 1 2 0,-2 0 2 15,3-2 4-15,-3 2-2 0,4 0 2 0,-1-1 4 0,4 0-1 16,-1-1-4-16,0 1 7 0,2-2-6 0,-1-1-6 15,0 2 4-15,1-4 2 0,-1 4-7 0,1-1 4 16,-2-1 7-16,1-1-7 0,-3 2 3 0,1 1 8 16,-1-2-5-16,-2 1 0 0,3-1 1 0,-5 0 4 0,1 4 1 15,0-3-2-15,-3 2 7 0,2 1-10 0,-2-2 2 16,0 2-4-16,-2 0-5 0,2 0-18 0,-2 0-24 16,1 0-13-16,-1 2-38 0,1-2-22 0,-4 0-29 0,2 1-31 15,0 2-35-15,-4 1-52 0,1 0-44 0</inkml:trace>
  <inkml:trace contextRef="#ctx0" brushRef="#br0" timeOffset="78026.122">20379 10082 1348 0,'-2'0'2'0,"2"-2"7"0,-1-3 9 0,2 2 8 0,-4 2 13 16,3-1 16-16,-1 1 6 0,-1-2 8 0,0 3 21 16,1-1 14-16,-1 0 16 0,1 0 17 0,-1-1 11 15,0 2 2-15,2 0 5 0,-3-2 4 0,2 2-9 0,-1 0-14 16,-1-2-14-16,2 2-15 0,-1 0-10 0,0-1-18 16,1 1-8-16,-1-2-4 0,1 2-18 0,1 0-7 15,0 0-7-15,-2 0-8 0,0 0-10 0,2 0 9 0,0-1-9 16,2 1-2-16,-2-1 11 0,2 1 1 0,-2 0-2 15,0-3 0-15,0 3-3 0,0-1-9 0,1 1 8 16,-1 0-7-16,2 0-5 0,-2-1-8 0,1 0 6 0,-1 1-2 16,0-2 8-16,0 2 3 0,0 0 0 0,0 0 10 15,0-1 12-15,0 1 5 0,0-2-2 0,0 2-2 16,0 0-4-16,0 0-12 0,0 0-1 0,0 0-9 16,0 0-7-16,0 0-6 0,0 0-5 0,0-1-1 0,0 0-4 15,4 1 5-15,-4 0-3 0,1-2-4 0,-1 2-9 16,3-2 4-16,0-3-3 0,0 0 0 0,2 0 4 0,0-2-4 15,1-3 1-15,-1 1 4 0,4-1 3 0,-2-1 6 16,-1 2-1-16,-1-3 2 0,3 0-6 0,-4 3 4 16,0-2 9-16,0-2-2 0,1 0-3 0,-1 1-4 15,0-1 5-15,2-3 1 0,1 3 6 0,-1-3 0 0,1-1-5 16,2 0-5-16,-1-4 6 0,0 1-2 0,1 3 1 16,0-3 5-16,1 3-5 0,-2 1 3 0,1 3-10 15,-1-1 9-15,-3 2-1 0,2 4 4 0,-3 1-3 0,-2 2 3 16,2 0 6-16,-4 1 3 0,0 1 12 0,0 3 0 15,0 0-6-15,0 0 0 0,0 1 1 0,-1 1-13 16,1 0-6-16,0 0-2 0,-3-1-7 0,1 3-6 0,-1 4 6 16,0 4 1-16,-2 2-6 0,-1 6 7 0,-2 1 4 15,-1 8-6-15,1 4 1 0,-1 0 6 0,0 1 0 16,5 3-2-16,-1-4 0 0,2 4 2 0,3-2-1 0,1-3-1 16,1-1 5-16,4-3-3 0,2 1-3 0,-2-3 0 15,4-2 6-15,-1 0 0 0,7-4 2 0,-2 1 4 16,4-6-1-16,0 2-3 0,2-5-2 0,5 0 7 15,-2-3 0-15,4-1-2 0,0-1-1 0,0-6-1 0,2 1-2 16,-2 0-4-16,-1-2 13 0,-4 0-10 0,4-3-3 16,-9 2 0-16,2-3 2 0,-4 0 1 0,-5 2-3 0,3-2 10 15,-5 0-11-15,1-5 9 0,-1 3 0 0,-3-5 7 16,0 1-8-16,2 2 1 0,-3-5 9 0,1 0-9 16,-4-4 4-16,-1 3-5 0,-1-2 1 0,1 1-6 0,-7-3 8 15,0 1-7-15,-3-2-13 0,-1 2 10 0,-5 0-5 16,2 2-5-16,-5 1-12 0,-1 1-18 0,-1 2-22 15,-5 2-31-15,1 1-27 0,0 2-48 0,-2 0-46 0,5 1-63 16,-4 3-61-16,1-1-64 0,2 3-74 0</inkml:trace>
  <inkml:trace contextRef="#ctx0" brushRef="#br0" timeOffset="78705.9103">20665 9465 2187 0,'-16'-17'14'0,"3"2"16"0,-5-1 15 16,5-2 13-16,-4 1 6 0,-3 3 3 0,-2 0 3 16,4 2 14-16,-2 2-6 0,0 2-9 0,1-1-2 15,-2 4-1-15,2 3-2 0,-1 1-1 0,2 1 4 16,-2 3-14-16,0 2-4 0,0 2-5 0,0 3-7 0,-2 2-8 15,-1 5 2-15,1 0 3 0,-3 4-7 0,2 3 1 16,0 1 3-16,0 4-2 0,1 0 3 0,0 3-2 0,4 2-8 16,2 1 0-16,3 2-2 0,1 1 6 0,4 1-4 15,3 0 11-15,5 2 4 0,4 2 3 0,0-2 15 0,5-1 2 16,4 2 13-16,4-3-2 0,1 0-1 0,6-2-6 16,3-1-7-16,3-2 6 0,0-1-14 0,8 0-6 0,0-3-6 15,6 0-7-15,-1-2-1 0,5-3-2 16,0-1-7-16,4 1-9 0,0-4-1 0,-1 0 5 15,-1-3-10-15,1-3 6 0,-3-2-1 0,-1-2-7 0,-1-1 5 16,-2-1-5-16,-3-3 5 0,1-5-6 0,-2 2 14 16,-3-4-6-16,-1-1-5 0,2 1 5 0,-5-5-4 15,0 1 7-15,-3-5-5 0,0-1 7 0,-1-1-14 16,-1-1 2-16,-4 1 4 0,1-5 3 0,1 3 1 0,-3-5-4 16,1-1-6-16,0 2 7 0,-1-4 0 0,-2-4 1 15,2-1 2-15,-2-1-11 0,0-3 6 0,-1-3-3 16,-1-1 9-16,0-3-11 0,-1 0 2 0,1-2 5 15,-4-1-3-15,1-2 6 0,1 0-11 0,-5 3 3 0,2-3-2 16,-8 5 4-16,2 1 3 0,-1 5-7 0,-6 2-1 16,-2 2 6-16,-3 1 3 0,-1 4 2 0,-1 1-3 15,0 1-5-15,-8-1-2 0,1-1-3 0,-3 2 2 16,0-1-11-16,-3 2 4 0,-3-3-9 0,-4 1 4 0,-3-2 4 16,-4 2-1-16,0 0 9 0,-2 2-2 0,-2-1 3 15,-1 4 0-15,-2-3 4 0,3 3-4 0,-1 1 1 16,2 3-3-16,-2-1-1 0,3-1 2 0,0 5 1 15,-3-1-1-15,3-1-9 0,-4 2 5 0,1 0-5 16,0-1-5-16,-2 0-3 0,-3 1-7 0,-2 1-12 0,-2-1-11 16,-4 4-8-16,0-1-31 0,-1 1-19 0,-4 2-13 15,0 1-21-15,4 1-19 0,-2 2-24 0,5 2-22 16,3 3-20-16,2-1-21 0,6 3-30 0,2 2-45 0,3 0-44 16</inkml:trace>
  <inkml:trace contextRef="#ctx0" brushRef="#br0" timeOffset="80384.1477">17636 14195 2576 0,'2'-5'7'16,"0"-2"11"-16,-2 0 10 0,1 2 13 0,1 0 9 15,-1-3 2-15,-1 2 6 0,4-1 0 0,-3-1-1 16,5 3-5-16,-1-2 4 0,1-1-4 0,3 1 1 0,0 0 7 15,-1 0-5-15,1 1 6 0,4-1 1 0,-4 1 8 16,4 1-6-16,3 0-2 0,-2 2 1 0,0 1-10 16,2 2 3-16,1 0-4 0,-1 4-5 0,2 2-2 0,-2 4-6 15,1 4 6-15,2 3-5 0,-3 4 10 0,-1 4 7 16,1 4 5-16,-2 4 1 0,-1 3-8 0,-2-1 0 16,-1 2-9-16,-2 0-8 0,-4-2-7 0,1 1-6 0,-3-2-15 15,2-2 2-15,-7-2 0 0,6-1-7 0,-6-4-1 16,3-1-1-16,0-6 4 0,0-2-7 0,3-2 5 15,-3-4-5-15,2-3 0 0,-4-4 1 0,4 0 6 16,-2-3-2-16,-2-3-5 0,4 3 4 0,-2-4-1 0,0 0 4 16,0-3-7-16,1-2 2 0,3-2-11 0,-1-4 2 15,2-3-4-15,-1-4-3 0,0-2-5 0,1-4-4 16,0-2-4-16,0-4-7 0,2 0-3 0,1-4 10 0,-2-1 0 16,3-3 2-16,-1 1 1 0,4 2 6 0,-5-1 6 15,3 6 0-15,-2 2 11 0,-2 6-13 0,2 2 14 16,-2 6-1-16,-3 5 2 0,1 3-2 0,-1 4-3 0,-2 1 11 15,1 3 0-15,0 0-6 0,-2 2-4 0,0 2-7 16,0 0-3-16,1-1 8 0,-1 3-5 0,3 2 3 16,2 3-8-16,-4 1 10 0,6 7 0 0,-2 3 4 15,1 3 12-15,1 4-4 0,2-1 5 0,-1 2-6 0,0 2 11 16,1-1-6-16,0 0-4 0,1-2 5 0,1 0-9 16,0-3 0-16,0-2-4 0,2 0-3 0,0-1-3 0,-1-4-11 15,1-2-3-15,-2-1-27 0,5 0-19 0,-4-6-27 16,2 1-29-16,-1-4-43 0,1-4-49 0,1-1-49 0,-1 0-63 15,3-5-51-15,2-3-82 0</inkml:trace>
  <inkml:trace contextRef="#ctx0" brushRef="#br0" timeOffset="80629.5297">19059 14021 3634 0,'8'-8'-2'0,"-2"-1"7"15,-1-1-4-15,0-7-6 0,-1 6 4 0,1 0 1 0,2-3-3 16,2 0-2-16,5 1-1 0,1-1-2 0,3-1 3 16,4 1 2-16,-1 2-2 0,3 0-2 0,0 1 3 15,1 0-7-15,-3-1-17 0,0 4-35 0,0-1-37 0,3 4-33 16,-1-3-45-16,-3 1-49 0,1 3-52 0,-2-1-53 15,0 3-53-15</inkml:trace>
  <inkml:trace contextRef="#ctx0" brushRef="#br0" timeOffset="80827.6429">19233 14229 2955 0,'1'12'18'0,"2"-2"18"0,-1-6 19 0,5 1 24 15,-3 1 14-15,1-2-2 0,3 1 7 0,-2-2 6 16,2-1-20-16,2-3-15 0,2-3-15 0,-1-1-26 16,3-3-7-16,-1-1-5 0,4-3-3 0,-1-4-13 0,3-2-1 15,1-2-38-15,0-1-30 0,0-3-46 0,0-1-64 16,0-3-51-16,4-2-74 0,-2 1-56 0,-2-2-73 16</inkml:trace>
  <inkml:trace contextRef="#ctx0" brushRef="#br0" timeOffset="81186.0962">20154 13424 2955 0,'-4'6'28'0,"-6"5"26"16,-1 0 18-16,2 1 22 0,-9 3 25 0,1 6 19 15,-5 4 25-15,-2 1 10 0,4 6-13 0,-1 1-12 0,-1 4-13 16,1 0-14-16,4 2-19 0,0-1-20 0,5 3-21 15,3-3-10-15,1-1-22 0,5-3-12 0,5 2-2 16,1-5-8-16,6-2-5 0,1-2-2 0,4-5-12 16,2-3-12-16,4-4 5 0,1-3-13 0,2-5-14 0,4-4-3 15,0-3-9-15,3-3-4 0,2-4 8 0,1 0 10 16,-3-1-3-16,2-3 15 0,-6 0 7 0,0 1 7 16,-5-3 10-16,-3 3 6 0,-5 0 4 0,-2-2-1 15,-5 0 14-15,-2 4 5 0,-4-4 14 0,-4 1 4 0,0-2 4 16,-9 1 5-16,2 0-3 0,-4-3 3 15,-3 2-8-15,-4-2-10 0,-3 2-6 0,-3 4-7 16,0-1-18-16,-2 3-1 0,-5 2-14 0,2 3-17 16,-2 4-28-16,2 1-29 0,-2 4-47 0,0 0-57 0,0 5-47 15,2 0-65-15,3 0-81 0,2 3-81 0</inkml:trace>
  <inkml:trace contextRef="#ctx0" brushRef="#br0" timeOffset="85298.6544">6834 7620 1465 0,'-4'-4'10'0,"-1"4"23"0,-2-5 19 15,3 1 3-15,-1 1 9 0,-1 1 3 0,1-1 18 16,0 1 4-16,0 0 0 0,-1 1-13 0,2-1-6 0,-1 0-1 15,0 2 9-15,0 0 2 0,-1 0-4 0,-2 0 7 16,2 0-1-16,1-1-2 0,0 1-1 0,-1 1-1 16,0-1-15-16,1 0-2 0,0 0-7 0,-1 0-7 15,-3 0-9-15,2 0-3 0,1 2-8 0,-4-1-2 0,2 1 4 16,-3 0-8-16,2 0-7 0,-1 1 0 0,-2 1-2 16,2 1-2-16,-2 0 1 0,0 3-2 0,1-1-11 15,-3 2 10-15,3 2-2 0,-3 2-3 0,1 2 5 0,-1 0 0 16,-2 2-2-16,3 0 5 0,-2 2 9 0,0 0-1 15,0-2 6-15,2 3 9 0,-1-3 0 0,1 2 9 0,1-2-5 16,2 0 3-16,-1 0-4 0,2 0-6 0,2-1-2 16,1 1-8-16,1-1-5 0,2 0-10 0,1 1 0 15,0 0-6-15,2 0 2 0,4 3 0 0,-1-2 1 0,3 5-3 16,4-1-2-16,-1 0 4 0,4 1 4 0,0 1-2 16,4 0-3-16,-2-1 4 0,2 0 0 0,3-3-2 15,-2-2 5-15,4 0-6 0,0-4-2 0,-3 3 8 0,3-6 0 16,0-2-6-16,-2 0-1 0,0-3 9 0,0-4-5 15,-2 1 6-15,2-6-2 0,-1-1-4 0,0-1 2 0,1-6 2 16,1-1 4-16,-2-2-4 0,3-2-1 0,0-2-5 16,-1-1 7-16,1-3-2 0,-2 0-2 0,1 1-2 15,-4-2-8-15,1-2 3 0,-2 0-1 0,-1 0 5 16,-2-1-8-16,-1-3 1 0,-2-1-3 0,0-1-7 0,0-3-9 16,-2 2-3-16,1-3-6 0,-3-2-8 0,-1-1-8 15,1 0 0-15,-3-2 2 0,0-2 9 0,-3 4 13 16,0-1-4-16,-3 3 17 0,-2 6-4 0,-4 2 11 0,1 6-9 15,-5 3-6-15,-3 5-6 0,-2 2-18 0,-2 4-2 16,-3 4-35-16,-4 0-22 0,-1 5-35 0,-4 2-23 16,-4 4-42-16,-1 2-56 0,-4 4-52 0,0 3-72 0</inkml:trace>
  <inkml:trace contextRef="#ctx0" brushRef="#br0" timeOffset="87338.0831">21128 13602 3558 0,'-3'1'-4'0,"0"-1"8"0,-1 0-7 15,8-6-1-15,-8 6-3 0,3-2-4 0,-1 2 3 16,4-2-5-16,-1 2 7 0,3 0-8 0,-1-2 6 0,2-1 1 15,3 1 0-15,1-1 7 0,1-1-4 0,2-2 4 16,2-1 2-16,6-1-3 0,0 1 1 0,4-3 0 16,1 1 3-16,3-1-2 0,4-1 1 0,1 0-1 0,0 0-7 15,4-1 4-15,-2 0-21 0,0 1-32 0,-4-1-31 0,-1 3-35 16,0-1-39-16,-5 1-44 0,-4-1-35 16,-7 3-55-16,2 1-36 0,-7-1-38 0</inkml:trace>
  <inkml:trace contextRef="#ctx0" brushRef="#br0" timeOffset="87575.707">21390 13312 3247 0,'2'-3'9'0,"-2"3"-1"0,-2 0 7 16,7-2-1-16,-6 3-6 0,1-1 1 0,0 1-6 15,0-1-3-15,0 3-11 0,0-3 2 0,-2 3-10 16,2 1 2-16,2 2 8 0,-2 2-3 0,1 2 10 0,2 2-1 16,1 6 3-16,0 1 2 0,4 2 8 0,3-1-3 15,0 1-3-15,5-1-5 0,0 0-39 0,1-6-39 16,3 3-52-16,-2-8-61 0,4 1-74 0,-2-3-67 0</inkml:trace>
  <inkml:trace contextRef="#ctx0" brushRef="#br0" timeOffset="89095.2821">22263 12725 2943 0,'4'-10'12'0,"-2"3"18"0,-2-1 17 16,3 5 0-16,-3 1 1 0,-1 2-4 0,-1 2-6 0,2-2-2 15,-2 3-14-15,2 1-21 0,-4 1-16 0,4 3 2 0,-3 1 1 16,1 3 0-16,-2 3 12 0,0 3 0 15,1 1 6-15,2 2-3 0,2-2 0 0,1 4-3 0,3-2 3 16,1-1 2-16,5-3-10 0,2 0 13 0,1-1-5 16,3-3 6-16,2-2 8 0,0-3-8 0,5-1-3 15,-1-3 2-15,1-4 1 0,-1 0-15 0,2-3 6 0,-2-1 0 16,3-3-11-16,-4 0 8 0,-1-2 7 0,0-1-4 16,-2 0-4-16,1-2 8 0,-2-1-4 0,-5 1 1 15,4-1 5-15,-4 2 0 0,0-1-9 0,-4 3 5 0,1 1 7 16,-3 2-1-16,-2 1 4 0,-2 2 10 0,1 3-4 15,-4 0 0-15,0 0 8 0,0 1-3 0,0-1-4 16,0 2-1-16,0 2-2 0,0-1-14 0,-2 4-1 0,2 2 8 16,2 4-4-16,-2 3 1 0,3 1 4 0,0 7 1 15,5 1 3-15,3 4 5 0,0 2 2 0,6 1-6 16,1-3-13-16,4 4-11 0,3-3-44 0,2-2-45 16,-2-1-60-16,5-5-56 0,-1-3-58 0,0-2-66 0,-1-5-89 15</inkml:trace>
  <inkml:trace contextRef="#ctx0" brushRef="#br0" timeOffset="89343.1527">23395 12889 3584 0,'0'-5'-4'16,"1"0"-2"-16,-2 0 1 0,5-5-1 0,-2 4-5 16,0-2 6-16,2 3-6 0,3-3-1 0,4 1 6 15,-2-2 0-15,4 2-1 0,3-3 3 0,0 3 4 0,3 0-10 16,-2 1-4-16,2-3-38 0,-2 6-42 0,1-2-43 16,2 3-53-16,1-1-70 0,-2 1-69 0,0 1-88 15</inkml:trace>
  <inkml:trace contextRef="#ctx0" brushRef="#br0" timeOffset="89539.5894">23714 13191 3371 0,'21'3'3'0,"-4"-3"20"0,2-1 11 15,6-6 14-15,-10 0 2 0,3-1 0 0,1-1 1 16,1-3 1-16,0 2-5 0,2-2-17 0,0-2-12 0,0 0-13 15,0-2-4-15,-1 3 3 0,-2-3-6 0,1-1-28 16,0 1-24-16,-2-2-45 0,1-1-56 0,1 0-81 0,-2 0-83 16,-2-3-119-16</inkml:trace>
  <inkml:trace contextRef="#ctx0" brushRef="#br0" timeOffset="89867.6957">23804 12480 3076 0,'-8'-1'-8'16,"0"0"0"-16,7 2-4 0,2-5 5 0,-2 4-9 15,1 0-5-15,0 0-1 0,1 1 4 0,2 1-2 0,2 0 5 16,2 2 8-16,2-1-5 0,5 2 6 0,7 2 7 16,1-1 2-16,7 1 0 0,5 2 0 0,9 0-3 15,1 1 2-15,5 0-8 0,0 2 6 0,2 1-5 16,-1 0 4-16,-5 0-4 0,-1 3 11 0,-8-3-7 0,1 4-7 15,-6 0 10-15,-2-1-4 0,-4 4 7 0,-2-1-5 16,-3 1-2-16,-2-4-2 0,0 4 4 0,-5-3 4 16,-4 0-4-16,0-1 5 0,-4 0-7 0,-2-2 4 0,1-2 2 15,-3 3 4-15,-1-1 1 0,0-1-3 0,0 3 4 16,-1-2-8-16,-3-2 5 0,3 3 1 0,-3-1-8 16,1-1 0-16,-1-1 3 0,2 0-2 0,-1 0-10 15,2 0-19-15,1 0-34 0,0-2-39 0,3-1-38 16,0-2-55-16,4-2-69 0,2 0-96 0</inkml:trace>
  <inkml:trace contextRef="#ctx0" brushRef="#br0" timeOffset="90182.7098">25195 12287 3112 0,'3'0'-2'0,"-3"0"4"0,0-1 10 16,5-1 3-16,-3 4 1 0,-4-1 4 0,4 0-2 15,-2 0 0-15,0 1-1 0,0 0-12 0,-2 1-8 16,2 2 1-16,-1 2 13 0,1 3 6 0,-2 5 1 0,0 2 4 15,2 4 0-15,0 5 12 0,2 1 0 0,-2 0-3 16,3 4-11-16,-1-4-9 0,1 1-10 0,3-1 4 0,-3-3 7 16,4-1-2-16,-1-4-24 0,2 1-42 15,-1-6-57-15,2-2-73 0,-5-1-73 0,1-5-95 0</inkml:trace>
  <inkml:trace contextRef="#ctx0" brushRef="#br0" timeOffset="90707.8573">25755 12280 3100 0,'-2'-1'-3'0,"2"1"3"15,-3-4 4-15,6 4 5 0,-3 0-3 0,-3 1-1 16,3-1-4-16,-2 3 2 0,1-2-3 0,-1 2-4 16,2 2-4-16,-3 0-10 0,1 3 7 0,1 1 1 0,1 3 2 15,0 3 1-15,1 2 7 0,3 0 3 0,0 0 0 16,3 0 3-16,5 3-1 0,0-2-1 0,3-1 1 16,3-2 2-16,2-1-4 0,2 1 0 0,1-5 2 15,2 1 4-15,0-3-2 0,0-3 4 0,-1 0 6 16,-5-1-8-16,1-4 6 0,-1-1 2 0,-6-2 1 0,-2-2 3 15,0 2 5-15,-3-6 19 0,-1 1 5 0,-1-1 20 16,-2 0-1-16,0-4 5 0,-3-2 7 0,1 1-4 16,-4-3-2-16,1 0-19 0,-7-4-13 0,3 1-14 15,0 0-8-15,-3 2-6 0,-6-1-23 0,3 3-13 0,-3 2-38 16,-5 0-35-16,-3 4-40 0,-3 2-63 0,-5 3-68 16,-5 1-99-16</inkml:trace>
  <inkml:trace contextRef="#ctx0" brushRef="#br0" timeOffset="91594.0505">19057 15819 2588 0,'7'-10'28'0,"-1"1"26"0,1 0 29 0,3-4 27 15,-5 4 13-15,2-2 14 0,-3 1 19 0,4 0 6 16,-2 1-28-16,1-2-23 0,3 1-24 0,0 0-28 15,0 2 2-15,0-1-1 0,2 2-11 0,1-1 7 16,1 3 10-16,-1 0 12 0,-1 1 23 0,2 2 4 0,2 0 4 16,0 1-11-16,3 2 1 0,-5 0 0 0,3 4-9 15,-1 0-16-15,2 2-28 0,-2 3-8 0,-1 3-8 16,1 3-7-16,-2 2-10 0,1 0-4 0,0 4-2 0,-2 2-4 16,-3 1 6-16,1-1-2 0,-3 1 0 0,-2-1-12 15,-3 2 14-15,3-3-4 0,-4-1-14 0,-2 0 18 16,0-5-23-16,0 3 11 0,-2-4-15 0,-1-2-21 0,2-3-37 15,-1 1-27-15,2-5-10 0,0 1-42 0,0-4-4 16,0 0-22-16,0-2-10 0,0-2 22 0,3-1 15 0,2-4 4 16,-2-1 21-16,0-2 25 0,5-4 17 0,0-4 18 15,5 0 15-15,-1-3 15 0,2-4 6 0,-1-3 20 16,3-2 4-16,-2-2 5 0,3-3 14 0,0 1 12 0,1 0 9 16,-2 1 7-16,2 5 21 0,-2 4 6 0,-2 3 7 15,-2 6 7-15,2 4 3 0,-2 2-14 0,-4 4-6 16,1 1 1-16,0 2 3 0,0 0-4 0,0 4 1 15,-3-1-5-15,0 3 0 0,4 2 2 0,-1 0 3 0,1 4-5 16,-4 2-13-16,7-2-14 0,-4 1 4 0,3 3-13 16,-2 0 0-16,2 0-3 0,-3-2-6 0,0 3-5 0,4-5-4 15,-3 4 6-15,2-3-9 0,-4-2 13 0,5-1-21 16,-1-1-20-16,-2-1-24 0,2-2-22 0,0 1-32 16,-3-4-34-16,4 1-76 0,-2-4-81 0,-1-1-78 0,0-5-62 15</inkml:trace>
  <inkml:trace contextRef="#ctx0" brushRef="#br0" timeOffset="91823.1099">20532 15552 3507 0,'22'-4'25'16,"-3"-1"24"-16,-4-2 17 0,3-2 13 0,-10 2 3 15,1-1 5-15,0 0-3 0,0 1 3 0,1-3-26 0,1 0-20 16,1-1-20-16,-2 3-13 0,2-2-1 0,0 0-5 16,0 1-12-16,-1 0-10 0,1 1-19 0,-2 2-26 15,2 0-22-15,0 1-33 0,-1 1-44 0,2 0-51 16,1 3-61-16,-3-2-79 0,1 3-85 0</inkml:trace>
  <inkml:trace contextRef="#ctx0" brushRef="#br0" timeOffset="91992.3313">20787 15791 2438 0,'6'6'7'0,"-1"-1"1"16,-2-3 2-16,4-6 5 0,-2 3-2 0,-5-1-2 16,0 0 5-16,4-2 3 0,2-3-15 0,0 0-10 15,3-4-15-15,3 1-31 0,-1-5-13 0,5 3-33 0,-3-5-44 16,0 0-54-16,2 2-51 0</inkml:trace>
  <inkml:trace contextRef="#ctx0" brushRef="#br0" timeOffset="92155.0658">21413 15197 2472 0,'12'2'38'0,"-2"3"28"0,-4-1 18 0,0 1 21 15,-4 3 6-15,-4 4 9 0,2 5 8 0,-3 0-10 0,0 3-28 16,-2 1-25-16,2 4-17 0,-2 0-23 15,2 0-5-15,0 3-11 0,1-4-10 0,-1-1 7 0,3 1-29 16,0-4-51-16,3-1-67 0,1-2-80 0,-1-1-109 16</inkml:trace>
  <inkml:trace contextRef="#ctx0" brushRef="#br0" timeOffset="92484.6245">21825 15279 2740 0,'2'3'17'0,"-1"1"15"0,-2 1 1 0,6-5 12 15,-5 5 10-15,-4 2 7 0,4 1 2 0,0-1 4 0,0 0-21 16,0 2-12-16,4 2-2 0,0-2-8 0,-2 2-10 16,7-2-2-16,-1 0 0 0,0-2-5 0,6-2 3 15,2 3 0-15,5-5 1 0,-4-2-1 0,5-2 0 16,2-1-10-16,1-4 3 0,-1 1-3 0,1-5 2 0,-3 1 0 15,-1-3-3-15,-2 0-3 0,-2-1-1 0,-4-1 5 16,-1 2-2-16,-3-4 7 0,-1 0-3 0,-3-1 1 0,-1 0-2 16,-4 2 12-16,-4-3 8 0,-1 0 19 0,-3-1 12 15,-1-2 6-15,-4 1 3 0,-4-2 0 0,-3 4 8 16,-4 0-11-16,0-1-8 0,-6 4-17 0,-1 0-18 16,-7 3-11-16,-2 1-13 0,-2 2-28 0,-2 4-35 0,-3-1-49 15,-3 1-58-15,1 5-66 0,3 0-76 0,-1 0-90 16</inkml:trace>
  <inkml:trace contextRef="#ctx0" brushRef="#br0" timeOffset="94810.6131">22772 14858 2670 0,'7'0'13'0,"2"-3"8"0,-5 2 4 0,4-5 3 0,-4 3 7 15,-1 2 3-15,0-2-4 0,3 3 4 0,0 0-14 16,-1-2-4-16,2 0-5 0,1 2-2 0,-1-1-10 15,5-1 3-15,-1 1 8 0,3 0-7 0,0-2 10 0,3-1-7 16,5 2 4-16,4-4-2 0,1 1 0 0,3 0-1 16,4-2-4-16,3 0-2 0,-1 0-16 0,2-3-33 0,-1 0-65 15,-1 1-58-15,-6 0-59 0,-5-2-86 0</inkml:trace>
  <inkml:trace contextRef="#ctx0" brushRef="#br0" timeOffset="95057.301">23054 14608 3408 0,'7'1'-7'16,"-4"-1"4"-16,1 2-1 0,0-2-4 0,-4 0-6 15,0 2 1-15,0 0 1 0,0-1 0 0,-1 4 6 0,1 3 2 16,-2 1 11-16,2 3 13 0,0 5 16 0,0 3-4 15,0 5-2-15,2 3-1 0,-1 5 4 0,3 2-3 16,0 5-13-16,5 2-7 0,1 0-7 0,1 0 2 0,5 0-8 16,0-4-35-16,4-1-60 0,1-3-64 0,1-6-56 15,0-6-67-15,2-3-80 0,-1-5-80 0</inkml:trace>
  <inkml:trace contextRef="#ctx0" brushRef="#br0" timeOffset="95605.1128">23856 14326 2646 0,'0'0'29'16,"0"0"-8"-16,16-3 10 0,-16 3 0 0,0 0 5 15,0 0 2-15,0 0 6 0,0 0-7 0,0 0-9 16,0 0 13-16,0 0 0 0,0 0 15 0,0 0 0 16,0 0-4-16,0 0-6 0,0 0 0 0,0 0-1 0,0 0-21 15,11 3-5-15,-11-3-36 16,8 11 23-1,-8-11 13 1,13 40-27-16,21 28-1 31,-26-56 12-31,2 0 2 0,4 2-2 0,2 0 0 16,1 1 1-16,4 2 4 0,-1 0-3 0,4 0 2 16,1 0 0-16,-1 2-9 0,2-2 2 0,-1 3 6 15,-2-2-4-15,-2-1 1 0,-2 2 5 0,-2-1 20 16,-1-1 5-16,-2 0 19 0,-1 2 2 0,-1-1 3 0,-2 0 17 15,-3 0 5-15,-1 0 3 0,1 1-14 0,-2-2 1 16,-3 1-14-16,1-1 4 0,-3-1-10 0,0 1-7 16,0-2-9-16,0 2-8 0,-2-3-5 0,-1-1-5 0,2 2-2 15,-3-1-6-15,-3-2 3 0,1 1 3 0,-3-1-4 16,1 0-3-16,-5-3-12 0,1 3-23 0,-5-2-23 16,1-3-38-16,-3-2-58 0,-1-1-61 0,-1-4-67 15,-3-4-69-15,-1-2-69 0,0-5-49 0</inkml:trace>
  <inkml:trace contextRef="#ctx0" brushRef="#br0" timeOffset="95821.1975">24126 14237 2323 0,'10'-8'2'0,"-2"1"-4"16,1 0-1-16,-2-3 0 0,-1 5 1 0,-3 0-5 15,2 3 1-15,4-1-1 0,-1-2 0 0,2 0 9 0,2 1-2 16,4-1-2-16,2 0 2 0,-1 1 0 0,5-2-3 16,-1 2 8-16,1 2-8 0,0-1 1 0,2 2-6 15,-4 1-12-15,1 0-43 0,-1 1-43 0,-1 1-45 16,-3 1-65-16,1 1-53 0</inkml:trace>
  <inkml:trace contextRef="#ctx0" brushRef="#br0" timeOffset="96959.0073">19947 16716 2565 0,'0'-1'10'16,"0"-3"15"-16,-1 2-1 0,1-3 10 0,-3 0 6 0,-1 3 6 15,1-1 15-15,2 1 6 0,-3 0 3 0,3-1-16 16,1 3 2-16,1-4 2 0,1 1 4 0,0-2 9 16,1 0-3-16,2-1 6 0,-1 0-8 0,3-3 3 0,4 4 1 15,-3-3-10-15,0 1-8 0,2 1-10 0,2 0-17 16,-3 1-12-16,4 3-8 0,-4-2 1 0,3 1-4 0,-2 3-1 15,2 0 1-15,-3 0-7 0,0 4 3 0,3-1 1 16,-3-1 2-16,2 5-5 0,-1-2 4 0,-1 5 0 0,2 0 0 16,-3 2 3-16,0 2 5 0,1 1 0 0,-4 4-3 15,1 1 4-15,-2 4-1 0,0 2 2 0,0 1 0 0,-3 2-1 16,3 1-5-16,-4 1 5 0,2 1 4 0,-2-1-3 16,2-2-4-16,-2-1 4 0,-2-1-2 0,2-3-1 0,0-4 2 15,-2-3-5-15,2-2 2 0,-4-4 4 0,4-3 0 16,-1-1-5-16,1-4-1 0,-4-1 3 0,4-2-2 0,0 0-10 15,0-2-8-15,2-1-11 0,-2-4-4 0,3-3-18 16,-1 0-7-16,2-4-3 0,1-1-5 0,0-6 4 16,1 1-2-16,1-4-1 0,0 2 4 0,1-5 7 0,-1 1 1 15,2-3-2-15,0-3 4 0,4-2 7 0,-1-2 7 16,3 2 13-16,1-4 1 0,5 6 13 0,-3 1 8 0,-2 7 10 16,2 4 5-16,-4 5 11 0,0 4 2 0,-4 4-4 15,-4 5 3-15,-1 1 12 0,-1 2 3 0,1 1 10 0,-3 3 13 16,2 1-5-16,-2 4 17 0,1 2 6 0,2 2 5 15,0 4-12-15,2 3-3 0,-3 1-16 0,1 2-9 16,-1 1-19-16,3-1-8 0,0 2-5 0,1-2-9 0,0-4-5 16,0 1 4-16,3-1-4 0,0-1-5 0,3-2-7 0,-1 0-21 15,4-2-23-15,-1-3-17 0,2 0-20 0,-1-5-37 16,2-2-37-16,0-4-41 0,0-4-40 0,1-2-44 0,-2-2-64 16,1-3-55-16</inkml:trace>
  <inkml:trace contextRef="#ctx0" brushRef="#br0" timeOffset="97191.9385">21157 16661 3621 0,'9'-7'0'0,"3"2"6"0,-7 0-1 0,7-7-1 16,-9 4 1-16,2-1-3 0,1-4-4 0,2 2 4 15,1 1-4-15,5-5-7 0,-1 5 3 0,4-1 1 16,1 2-1-16,2-3 1 0,1 3 2 0,-4 0-3 0,2 1-15 16,0 1-21-16,0 0-35 0,2 2-27 0,-4-2-33 15,0 0-32-15,-2 4-51 0,0-1-52 0,-2 3-48 0,0-1-64 16</inkml:trace>
  <inkml:trace contextRef="#ctx0" brushRef="#br0" timeOffset="97377.5294">21221 16944 2232 0,'2'8'18'0,"1"-2"31"0,-1-3 19 15,5-3 16-15,-3 0 31 0,0-3 15 0,3 3 0 0,-1 0 14 16,3-2-19-16,1 2-25 0,0-3-20 0,4-1-14 16,-2-1-32-16,6 2-12 0,-5-4-2 0,5-3-14 0,0 1-6 15,2 0-22-15,-1-4-37 0,2 1-26 0,1-3-34 16,-2 3-38-16,0-5-52 0,-2 3-45 0,0-1-52 15,-1 1-53-15</inkml:trace>
  <inkml:trace contextRef="#ctx0" brushRef="#br0" timeOffset="97571.0861">21830 16469 2847 0,'3'10'28'0,"0"-2"22"0,-1 0 14 0,-2 5 8 16,0-1 12-16,-2 5 13 0,1 3 1 0,-1 2 0 15,2 1-23-15,0 2-24 0,0-1-18 0,2 0-5 0,-1 0-5 16,1 1-12-16,2-1-8 0,0 0 5 16,-1-5-13-16,2 1-6 0,-2-3-11 0,2-2-23 0,1-2-22 15,-2-3-37-15,4-3-28 0,0-1-50 0,0-6-43 0,3-2-46 16,-1-6-58-16,0 3-51 0</inkml:trace>
  <inkml:trace contextRef="#ctx0" brushRef="#br0" timeOffset="97881.7378">22108 16375 2518 0,'4'0'19'0,"-3"0"8"16,-1-2 12-16,6 2-1 0,-6 0 4 0,0 2 9 0,0-2 29 16,2 3 30-16,-2 0-20 0,1 3 20 0,2 0 12 15,1 1 15-15,0 0 11 0,1 5 15 0,4-2-11 0,1 5-21 16,-2-2 22-16,4 2-19 0,-2 4-5 0,3-2-3 15,-1 3 7-15,1 1-8 0,1 2-30 0,-1 0 10 16,0 2-25-16,1-1-2 0,-3 0-16 0,1 0-11 16,0-1-20-16,-4 1-15 0,1-1 9 0,-3-4-14 0,-1 1 1 15,-2-1-4-15,0-2 1 0,1 0-2 0,-3-2 4 16,1-1-2-16,-2-2 3 0,-2 0-4 0,1-4-1 16,-1 1-1-16,0 2-10 0,-2-2 0 0,-3-2-21 0,1 0-23 15,-3-2-23-15,-1 0-35 0,-3 0-40 0,-1-1-48 16,-4 0-55-16,0-2-62 0,-4-2-60 0,1 0-53 15,-4-5-71-15,-1 0-71 0</inkml:trace>
  <inkml:trace contextRef="#ctx0" brushRef="#br0" timeOffset="98061.3789">22254 16179 2967 0,'9'-5'15'16,"-1"1"6"-16,-3 1 1 0,-1-2 0 0,0 3-3 15,-4 0 5-15,0 1-1 0,0-1-8 0,0 2-12 0,1-2-7 16,2 2-7-16,1-3 5 0,2 3-4 0,2 0-12 16,-2-2-17-16,2-1-17 0,4 2-43 0,0 0-35 0,-1-1-43 15,1 1-54-15,0 1-54 0,1 0-50 0</inkml:trace>
  <inkml:trace contextRef="#ctx0" brushRef="#br0" timeOffset="98540.7135">22543 15865 2041 0,'-30'-15'18'0,"-5"1"4"0,2-1 11 0,-3-2 18 0,-3 3 8 16,-3-1 12-16,-4 3 18 0,-4 3 9 0,-1 0-6 15,-5 1 7-15,-2 2 13 0,-2 4 4 0,-3 0 9 16,1 4 6-16,-3 4 0 0,0 3 4 0,-1 5 2 0,5 6 4 15,-3 6-12-15,6 3-18 0,2 7-4 0,4 6-14 16,5 6-2-16,6 8-3 0,3 4-2 0,6 8-7 0,5 7-3 16,7 5 15-16,5 5-8 0,3 2-4 0,7 0 1 15,4 3-10-15,5-3-18 0,3-2-3 0,3-4-7 16,7-3-6-16,1-3-20 0,4-3 5 0,4-6-28 0,4-3 0 16,8-8 5-16,-2-4-9 0,7-10-8 0,3-6-8 15,3-11 18-15,3-6-10 0,3-13-1 0,4-2 3 16,2-10 1-16,6-3-2 0,2-7-4 0,7-2-15 0,3-3-2 15,5-2 8-15,1 0 7 0,5-1-8 0,-1-2 5 16,-1-3 4-16,1-2 2 0,-1-2 6 0,-4-2-21 0,3-3-19 16,-1-3-12-16,-4-3-19 0,-1 1-32 0,-3-4-28 15,0-1-23-15,-5-4-19 0,-5-3-20 0,-2-3-25 16,-6-7-19-16,-3 0-2 0,-5-3-2 0,-7-4 15 16,-5 1 23-16,-7-1 20 0,-9 0 27 0,-8 0 40 0,-8 6 42 15,-8 0 29-15,-9 1 40 0,-9 3 26 0,-11 2 18 16,-8 1 13-16,-9 2 12 0,-9 4 7 0,-12 2-9 15,-10 4-1-15,-10 3-14 0,-9 7-13 0,-14 8-21 0,-8 5-13 16,-11 6-15-16,-9 5-22 0,-11 5-18 0,-1 1-18 16,-3 3-51-16,2 1-53 0</inkml:trace>
  <inkml:trace contextRef="#ctx0" brushRef="#br0" timeOffset="110031.8705">2508 13442 2553 0,'-2'1'11'0,"2"-1"23"16,0 0-15-16,0 0 9 16,0 0-12-16,0 0-8 15,0 0-24-15,0 0-10 16,0 0 6-16,0 0 12 0,0 0-8 16,0 0 40-1,0 0 8-15,0 0 12 0,48 9 13 0,23 1 5 0,-42-10 2 16,-1 0 3-16,8 2-12 0,-1-1 1 0,1 0-12 15,2 0-16-15,2-1-8 0,-1 0 0 0,-1 3-3 16,2-2 6-16,1 0 4 0,0 1 1 0,2-2 1 16,2 0 5-16,0-2 2 0,5 2-8 0,1 0-2 0,0-2-7 15,1-1-2-15,0 2-6 0,-3 0-6 0,0-2 2 16,-2 0-11-16,-6 3 7 0,-3-4 0 0,-3 3-3 0,-5-1 0 16,-3 0-3-16,-5 2 3 0,0 0-5 0,-6 0 11 15,-2-2 1-15,-4 4-12 0,-2-2 0 0,-8 0-12 47,0 0-52-47,12 7-61 0,-12-7-90 16,0 0-106-16</inkml:trace>
  <inkml:trace contextRef="#ctx0" brushRef="#br0" timeOffset="110852.8197">4885 12385 3284 0,'2'-14'-4'0,"-1"7"12"0,-2-2 11 0,1 4-4 15,0 0 1-15,-3 2-4 0,3 0 1 0,-2 3-4 16,4 2 3-16,-2-1-12 0,0 1-12 0,1 0-8 15,-1-1 1-15,2 3 0 0,-2 0 1 0,3 0 6 0,0 5-1 16,1 1 7-16,3 0 6 0,-1 7 8 0,3 0 4 0,0 4 0 16,3-2 1-16,0 1-1 0,0-2-4 15,-1-2-4-15,1-2-2 0,0-2-1 0,-4-4-2 16,2 2 6-16,2-4-2 0,-4-1 1 0,2-1 12 0,2-3 9 0,-1-1 5 16,1 0 15-16,5 0 12 0,-4-2 0 15,7-5 16-15,-1 2 0 0,0-4 2 0,1-1-10 0,2 0-1 16,-2-5-6-16,2 1-11 0,-2-3 7 0,-1-2-14 15,2 0-2-15,-1-4-4 0,-2 1 4 0,1-4-13 16,1-2-3-16,-2-2-9 0,0-1-3 0,0 1 0 0,1 0-3 16,-6 1-11-16,4 1 1 0,-4 4 6 0,1 2-6 15,-1 3 6-15,-1 2-4 0,-1 2-8 0,-1 3 9 16,0 0-1-16,-3 3-8 0,1 0-7 0,-2 2-24 0,2 2-28 16,-8 5-42-16,0 0-43 0,0 0-68 0,0 0-60 15,0 0-60-15,0 0-61 0,0 0-49 0</inkml:trace>
  <inkml:trace contextRef="#ctx0" brushRef="#br0" timeOffset="113279.0309">9731 12417 2108 0,'-1'-7'9'0,"-5"2"7"16,3-3 8-16,-1-1 14 0,1 1 3 0,0 3 5 0,-2-2 1 16,4 3-3-16,-3-1-1 0,3 3 14 0,1-1 12 15,0 0-3-15,0 2 11 0,0-2-6 0,0 3 0 16,0-1-1-16,0 1-6 0,1 0-22 0,-1 1-24 0,2 2-9 15,-2-3-14-15,2 1-2 0,-1-1-4 0,-1 3 2 16,2 0 2-16,-1 2-1 0,1-1 4 0,0 1-4 16,1 3 4-16,-2 0 2 0,6 2 1 0,-4 2 1 0,3 0-2 15,-1 0-2-15,0 1 1 0,-1 1 3 0,3-2-8 16,-1 0 4-16,-1-4 4 0,-1 4 0 0,3-3-3 16,-2-1 7-16,0 1-5 0,2-3 1 0,-1 1 6 0,1 0-3 15,-2-2-5-15,0-1-1 0,2 1 3 0,-1-3-1 16,3-1 8-16,-5-1-2 0,3 3-2 0,0-3 4 15,1 0 7-15,0-3 7 0,0 0-2 0,5-1 10 0,-4-1 3 16,4 0 11-16,0-3 3 0,0 1 8 0,0-3 1 16,2-1-6-16,-1-2-1 0,2 1-8 0,-2-1-7 15,2-3-16-15,-1-1 0 0,3-1-8 0,1-3-10 16,-2 0 6-16,1-3-4 0,1 2 2 0,-3-2 1 0,2 2 3 16,0 1-3-16,-2-2-4 0,-5 6-2 0,3 3 2 15,-4-1 3-15,-1 5-3 0,-1 1-1 0,-3 2-4 0,-1 0 5 16,0 4-2-16,-1 0-10 0,-3 1-38 0,0 2-26 15,1-2-34-15,-1 2-39 0,0 0-47 0,-1 0-45 16,1 2-38-16,0-2-23 0,0 6-24 0,0-1-36 0</inkml:trace>
  <inkml:trace contextRef="#ctx0" brushRef="#br0" timeOffset="115592.9381">13078 13191 1517 0,'-4'-2'37'16,"4"0"14"-16,0-2 27 0,0 0 17 0,0 1 18 0,0 1 17 16,0 0 12-16,0 0 16 0,-1-1-24 0,1 2 2 15,0 0-19-15,0 0-9 0,-2-1 1 0,1 4-4 16,1-4 0-16,0 2-6 0,0 0-12 0,0 0-15 0,0 0 4 16,0 2-5-16,0-2-7 0,0 1-12 0,0-1-7 15,0 1-5-15,0 0 6 0,0-1 4 0,1 3-15 16,-2-3 4-16,1 0-8 0,0 0 1 0,1 0-6 0,-1 1 0 15,0 0-1-15,2-1 9 0,3 0 7 0,0-1 1 16,4 1-1-16,4 0 7 0,1-1 7 0,5-2-8 16,3 2-2-16,4-3-14 0,0 1-1 0,4-1-10 15,2-1-8-15,0 2 0 0,-1-1-5 0,3-1-6 0,-2 0-11 16,-4 2-17-16,0 1-36 0,-3-1-32 0,-1-1-42 16,-6 2-77-16,0 1-74 0,-5-1-84 0,-4 0-99 15</inkml:trace>
  <inkml:trace contextRef="#ctx0" brushRef="#br0" timeOffset="120755.4576">13174 12550 1380 0,'-9'0'14'16,"0"-3"7"-16,0-2 27 0,5 1 13 0,-8 1 9 0,5-2 12 16,0 4 16-16,3-2 15 0,-1 2-12 0,0-3-1 15,2 4-13-15,-3-3 1 0,3 3-3 0,-1 0-4 16,3 0-7-16,-2-2-10 0,-1 2 7 0,3 2-1 16,-1-2-9-16,0 0-12 0,1 0-5 0,-2 3-5 0,-2-3-9 15,4 3 1-15,-2-2-11 0,-2 0-1 0,-2 2 2 16,2-2 0-16,-2-1 4 0,1 3-6 0,1 0 7 15,-2-1 0-15,2 1 8 0,-1-1 3 0,0 2-6 0,0 2 4 16,1-2-7-16,-2-1 4 0,1 3-4 0,-1-1-3 16,2 0-7-16,0 3-5 0,-2-1 4 0,3 0-9 15,-2 0 6-15,2 3-2 0,0 0 1 0,0-1 1 0,1 4-2 16,-2-1 9-16,4 3-1 0,-2-2 9 0,1 2-4 16,-2 0 5-16,0 2 4 0,3 0-9 0,1-1 2 15,0 1-3-15,0 0-1 0,0-2 2 0,0-1 4 0,1 3-5 16,3 0-1-16,0 0 13 0,1 1 1 0,1-2 0 15,1 1-3-15,-1 0-4 0,5 0 4 0,-3 1-4 16,0-2 3-16,4 1-9 0,-1 0-5 0,1 0 7 0,-2 2-4 16,2-5 1-16,-3 2-15 0,4-2 4 15,-4 1-2-15,4-2 0 0,-4-1 5 0,3-1-10 0,-2 0 1 16,2-3-2-16,-1 2 9 0,1-3 6 0,-2 0-8 16,1 0 8-16,3-1-7 0,-3-2-1 0,3 1 3 15,-1-1 1-15,1-4-2 0,1 0-8 0,2 3 2 0,-1-3-7 16,1-3 10-16,1 3-3 0,0-2 2 0,3-1-6 15,-4-1-3-15,2 1 2 0,-1-2 10 0,2 0-7 16,-1-2 0-16,-1 2 0 0,1-1 0 0,-2-1 2 16,0-1-2-16,2-1 5 0,-1-2-10 0,-1 2 4 0,-3 1-8 15,4-4 3-15,-2 0 1 0,1-2 0 0,-3 0 10 16,5-4-10-16,-3 1-4 0,0 1-2 0,-1-1 4 16,1-2-5-16,-2-1 4 0,-1 1-8 0,-2-1-11 15,2 1 9-15,-5-1 4 0,2 2 6 0,-1-2-4 16,-6 3 2-16,2 0-2 0,-2 0 5 0,-3 0 2 0,0 0 3 15,-3 0-6-15,-4 1 3 0,0 0-1 0,-1-1-3 16,-4 1-6-16,-2-1-2 0,-2 0 4 0,-1 2-9 16,-2-2 0-16,-1-1-6 0,-2 0 3 0,-4 3-2 15,2-1-1-15,-3 2 1 0,1-1-8 0,-3 3 3 0,1 2 3 16,-2 1-3-16,1 2-6 0,-1-1 2 0,2 1-12 16,-1 2-7-16,1 3-2 0,1 0-17 0,0-2 0 15,2 4-14-15,-1-2-8 0,5 3-10 0,-5 0-7 16,5 2-23-16,-1 0-25 0,0-1-28 0,0 3-42 15,1 1-42-15,1 0-69 0</inkml:trace>
  <inkml:trace contextRef="#ctx0" brushRef="#br0" timeOffset="124968.9544">6042 8340 885 0,'0'0'8'0,"0"0"16"16,2 0 7-16,-2 0 12 0,0 0 9 0,2 0 14 16,-2 0 14-16,0 0 15 0,0 0 15 0,1 0-1 15,1 3 12-15,-2-3 12 0,0 0 8 0,0 2-7 0,0-2-4 16,0 0-11-16,-2 0-11 0,2 0-15 0,0 0-23 16,0 0-19-16,0 0-22 0,0 0-8 0,2 0-8 15,-2 0-4-15,1-2-13 0,1 2-1 0,1-3 8 0,5 3-4 16,-3-3 2-16,4 1 7 0,4-1-7 0,-2-1-1 15,6-1 6-15,-3 2-6 0,4-2 2 0,-2 5-4 16,-1-4 4-16,0 2-7 0,-1 0 7 0,-3 1-1 0,-1-2-1 16,0 3 6-16,-3 0-7 0,-2-2 4 0,1 2 2 15,-3-2 7-15,0 2 2 0,-1 0-6 0,-2 0 4 16,0 0 24-16,-2 0 16 0,1 0 7 0,-2 0 10 0,1 2 2 16,-1 0-1-16,0-2 3 0,-1 0-4 0,-1 4-26 15,-2-2-15-15,-3 0-7 0,1 2-16 0,-4-1-8 16,4 1 1-16,-3 0 1 0,2-1-2 0,0 0 3 0,2 1 3 15,2-1-3-15,0-2 1 0,1 2-2 0,2-1-2 16,1-2 3-16,0 0-6 0,1 0-4 0,1 0-3 16,0 0-6-16,0 0-4 0,0 0 1 0,0 0-10 15,0 0 0-15,0 0 0 0,1 0-3 0,1 0 6 0,0 0 5 16,1-2 8-16,-1-1-2 0,1 3 9 0,3-3 2 16,0-2 4-16,0 2 4 0,1 0-2 0,2-3-1 15,-3 1-1-15,4-3 2 0,-3 2-1 0,2 1-1 0,-3-1 3 16,-1 1 2-16,0 1-1 0,-2 0 2 0,-1 1 0 15,-2 3 3-15,1-2-3 0,-1 0 2 0,0 2 2 16,2 0-1-16,-4 0 2 0,1 0 0 0,1 0-1 0,0 0 1 16,-2 0 7-16,2 0 0 0,-2 2-13 0,1-2-1 15,1 0-2-15,-3-2-15 0,1 2-6 0,-1 0-16 16,-1 0-16-16,0 0-24 0,-2 2-12 0,1 0-38 0,-1-2-25 16,-1 6-30-16,-4-1-51 0,5 1-38 0,-5 2-42 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33:34.990"/>
    </inkml:context>
    <inkml:brush xml:id="br0">
      <inkml:brushProperty name="width" value="0.05292" units="cm"/>
      <inkml:brushProperty name="height" value="0.05292" units="cm"/>
      <inkml:brushProperty name="color" value="#FF0000"/>
    </inkml:brush>
  </inkml:definitions>
  <inkml:trace contextRef="#ctx0" brushRef="#br0">7517 9777 1475 0,'-6'-8'9'0,"1"2"24"0,0-5 16 0,1 2 13 16,-3 4 16-16,1-2 21 0,1 0 14 0,1 2 19 0,2 0-1 15,-3 2-8-15,2-2 5 0,1 1-7 0,1-1-6 16,1 1-11-16,0 0-9 0,-2-2-4 0,2 4-1 16,2-1-13-16,-2 1-13 0,1-1 0 0,-1 2-1 0,0 0-13 15,2 1-8-15,-2 0-11 0,0 0-7 0,0 0-2 16,0 2-5-16,0-2-7 0,0 0-4 0,0 3 0 15,0-1 9-15,0 3-1 0,1-3-3 0,-1 3 6 0,4 2 2 16,-1 1-1-16,-1 1-1 0,1 1 9 0,0 2-4 16,0 3-3-16,0-1-1 0,-2 2-6 0,1 1 1 0,0 0 3 15,-2 3-5-15,3-3 1 0,-3 3-8 0,0-2 3 16,2 2-1-16,-2-3-4 0,3 2-1 0,-3-2 4 16,3-2 0-16,-1 0-8 0,1-1 3 0,0-2 2 0,1 0 4 15,-1 0-1-15,1-3 1 0,-1-1-4 0,2 0-2 16,-2-2 9-16,2-1-2 0,1-2-1 0,0 1 2 15,1-1 15-15,1-3-7 0,0 0 0 0,4-3 4 16,1-2-6-16,2-4 7 0,3-1-6 0,2-4-2 0,4 0-15 16,3-6 4-16,0 0 0 0,1-2-4 0,2-2 0 15,2-2 7-15,-1 0-8 0,1-2 0 0,-2-1 4 16,-2 1-1-16,2 1 2 0,1-1 6 0,-4 0-3 16,0 4-5-16,0 1 10 0,-1 1 1 0,-2 5 3 0,-2 1-5 0,-4 2 6 15,-1 0-7-15,-3 6 4 0,-1-1-4 16,-4 2 2-16,-1 2-7 0,-1-2 7 0,0 4 0 0,-2-1-9 15,0 4-1-15,-4-3 4 0,3 0-3 0,-1 3-7 16,-1 0 3-16,1 0-12 0,-3 0-5 0,4 2-9 0,-4-1-18 16,0-1-27-16,2 5-30 0,1-1-31 0,-3-1-64 15,1 5-37-15,1-1-67 0,-2 2-56 0,-2 1-53 0</inkml:trace>
  <inkml:trace contextRef="#ctx0" brushRef="#br0" timeOffset="1303.0955">5179 11222 1306 0,'-4'-5'1'0,"4"-2"15"0,-3-1 9 16,3-1 21-16,-2 1 17 0,0-1 10 0,1 1 14 0,1 2 15 15,1 0 14-15,1 1-2 0,0 1 8 0,-1 0-7 16,1 0-11-16,-2 1 1 0,2 1-7 0,0 0-9 16,0 0 3-16,-2-1-7 0,1 2-15 0,-1 1-9 0,2-1 3 15,0 1-3-15,-2 0-16 0,1 1-4 0,-2-1-17 16,1 1-4-16,0 2-6 0,-2 0 2 0,2 0 6 16,2 3-6-16,-1-1 19 0,-1 4 1 0,2 3-2 15,1-1-2-15,-1 3 8 0,4 2-12 0,-4 1-9 0,3 0 3 16,-1 0-8-16,-1 0-5 0,2 0-4 0,0 1 6 15,-2-4-5-15,0 1 5 0,0-4 0 0,3 1-6 0,-4-1 0 16,3-2-1-16,-4-4 6 0,4 3-2 16,-3-4 0-16,1 0-5 0,0-1 0 0,2-1 8 0,-1-2 0 15,1 0 13-15,1 0 16 0,1-2 1 0,1-1 7 0,4-2-1 16,1-2 2-16,1 2-3 0,1-4-6 0,3-1-5 16,2-1-15-16,-2-3-2 0,4 0-8 0,-2 2 1 15,0-1-3-15,-1 0-6 0,-3-2 6 0,1 3-10 16,-2 1 4-16,2 0-8 0,-3-1 4 0,0 3 7 0,-1-3-5 15,1 3 5-15,-1-2-12 0,1 1 14 0,-1 1-4 16,-2 2-5-16,-2-2 0 0,4 0 7 0,-5 2-3 0,3-1-7 16,-5 2 10-16,2-1-7 0,-3 3-1 0,1 0 5 15,-1-1-4-15,-4 5-12 0,1-1 1 0,-1 0-4 16,1 1-17-16,-2 1-8 0,0-1-11 0,-2 1-14 0,2-1-10 16,-1 0-21-16,-1 3-18 0,2-1-20 0,-3 3-24 15,0 1-28-15,-1 2-34 0,-1 2-36 0,-2 5-25 16,-1 4-23-16,-1 1-30 0</inkml:trace>
  <inkml:trace contextRef="#ctx0" brushRef="#br0" timeOffset="2836.7792">4376 12671 1646 0,'-6'-8'1'0,"-2"2"-2"16,-1-1-2-16,4-4 3 0,-3 2 3 0,0 1 10 16,-1 4 16-16,4-2 20 0,2 2 20 0,1 0 10 15,1-1 7-15,-1 2 6 0,2-2 4 0,2 2 1 16,-2-1-8-16,1 3 1 0,-1-2-11 0,0 2 5 16,2-2 6-16,-2 3 3 0,0 0 8 0,1 0-4 0,-1-1 10 15,2 2-18-15,-2-1-1 0,-2 0-1 0,1 3-18 16,1-3 1-16,0 3-16 0,0-2-1 0,-2 0-18 15,2 2-7-15,0-2-9 0,-1 2-6 0,1-1 14 16,0 3-9-16,1 1 7 0,-1 0-4 0,2 2 0 16,-1 3 8-16,3 0 0 0,-3 3 0 0,2 3-8 0,2-1 1 15,-2 1-7-15,0 4-2 0,0-3 7 0,-1 1-6 16,3-1-1-16,-2-1 2 0,2 0-5 0,1-2-2 16,-1-3 2-16,-2-3 3 0,2 0-6 0,1-1 1 0,-1 1 2 15,2-4-9-15,-2-2 4 0,0 2 5 16,1-5-3-16,3 0-4 0,0 0 3 0,2-5 6 0,0-3 9 15,3-1 6-15,5 0-1 0,-3-7-4 0,3-2-1 0,2-5 1 16,2 0-2-16,4-4-5 0,-2-4-12 0,2-2-9 16,0-3 4-16,3 3 2 0,0-4-2 15,-4 2 2-15,4-2 4 0,-5 6-6 0,3 2 0 0,-4 2 11 16,-1 5-14-16,-3 2 5 0,0 4 0 0,-3 6-9 16,-4-2-2-16,-2 7 1 0,0-2-2 0,-4 5-16 15,-3 0-2-15,0 1-19 0,-1 1-5 0,-2 2-13 0,-1 1-31 16,2 4-24-16,-2-2-34 0,0 4-28 0,3 1-31 15,-2 0-46-15,1 6-44 0,-2 0-32 0,0 2-8 16,0 2-36-16</inkml:trace>
  <inkml:trace contextRef="#ctx0" brushRef="#br0" timeOffset="4238.9195">3731 14329 955 0,'0'-3'-4'0,"0"-2"6"0,0 2 1 16,2-4 4-16,0 3 2 0,-2-3 9 0,3-1 11 0,-2 3 9 16,3 2 21-16,-3-3 14 0,3 3 10 0,-2 0 6 15,0 1 3-15,1 2-10 0,-3-2-1 0,3 2-2 16,-3 0-12-16,0 0-16 0,2 0-6 0,-1 0-5 0,-1 0 0 16,2 0 6-16,-2 2-6 0,0-2 0 0,0 0 1 15,0 0 6-15,0 0 5 0,0 2-3 0,2 1 7 0,-2-1-5 16,0 0 7-16,0-1-4 0,1 2-5 15,-2 0-5-15,1-2-2 0,1 4 9 0,-1-1 2 0,2 2-4 16,-1 1 6-16,3 2-6 0,-1 2 5 0,3 0-6 16,-3 1-5-16,2 2-8 0,-2-1-19 0,3 2 8 15,-1-2-16-15,0 0 1 0,1-1 3 0,-1 0-1 0,1-2-5 16,1 1-3-16,-1-3 11 0,2-1-8 0,-2 1 1 16,1-1-2-16,-1-2-2 0,1 0 3 0,0 1 2 15,-2-5 6-15,0 1-2 0,1 1 6 0,0-3 1 16,0 0 9-16,2-3-4 0,0 0 9 0,2-3 10 0,1-2 6 15,0-2 6-15,3-4 1 0,-1-1 6 0,4-3-8 16,-1-2-8-16,3-1-2 0,1-2-10 0,0-1-14 0,0 0-8 16,2 0-6-16,-3-1-3 0,2 3-1 0,-3-2 6 15,0 3-7-15,-1 2 1 0,-1 2 6 0,-2 2-6 16,-2 3-1-16,-3 0-7 0,-1 5 9 0,-2 2 5 16,-4 0 2-16,1 3 3 0,-3 2-4 0,2 0-2 15,-2 0 6-15,0 2 4 0,-2-2-7 0,2 2-7 16,0-1-8-16,0 1 2 0,0-2-8 0,-2 0 6 0,2 0-14 15,-1 2-22-15,1 0-10 0,0 1-22 0,0-1-8 16,-2 1-40-16,-1-1-12 0,3 1-33 0,-2 0-27 16,1-1-21-16,-1 0-24 0,-1-1-25 0,2 3-31 15,1-2-16-15</inkml:trace>
  <inkml:trace contextRef="#ctx0" brushRef="#br0" timeOffset="6385.4918">4598 15521 2086 0,'0'-2'1'0,"-2"-1"2"0,1 3-5 0,-1-8-1 16,-1 4 0-16,0 0 0 0,1 3-2 0,-1-1-2 0,3 2 0 15,0-2 3-15,0 2 13 0,0-1 8 0,1 1 0 16,1 0 1-16,-2 0 2 0,2 1 5 0,-2-1 2 0,0 0 9 16,1 0 3-16,1 2 1 0,-1-2 8 0,1 0 21 15,0 3 26-15,-1 1 9 0,1-1 17 0,4 3 2 16,-3 1 0-16,0 2 3 0,0 2 1 0,1 3-12 0,0 1-25 16,1 3-9-16,0 0-9 0,-1 4-19 0,0 0-10 15,-1 0-6-15,2 2-10 0,-2-1-5 0,2 0-2 0,-2-3-6 16,3 1-12-16,-3-3-2 0,3 1-4 0,-2-2 8 15,1-3-3-15,-1 1-12 0,4-5 11 0,-3 2 2 0,1-4-2 16,-1-1 5-16,0-1-1 0,2-2-8 0,-2-1 4 16,2-2 6-16,-1-1-3 0,2 0-4 0,1-3-4 0,1-2 8 15,1 1 0-15,3-5 4 0,-1 0-4 0,2-3 1 16,2-4-5-16,1 2 6 0,1-4 1 0,-1 0-6 0,2 0 5 16,-1-3-2-16,2 0-1 0,1 2-2 0,-3-2 3 15,0 2-1-15,0 0 7 0,0 1-9 0,-4-1 0 16,0 2-1-16,-1 0 4 0,-1 2 0 0,-1 1-3 0,-2 2-5 15,-1 2 2-15,-1 0 6 0,-3 1-8 0,1 3 1 16,-1-1 2-16,-3 3-4 0,1 0-4 0,0 0-11 0,-3 2-20 16,2 0-29-16,-2-1-30 0,1 3-35 0,-1-2-45 15,2 1-39-15,-2-1-48 0,0 1-35 0,0 1-47 16,0-1-38-16</inkml:trace>
  <inkml:trace contextRef="#ctx0" brushRef="#br0" timeOffset="10980.2099">12416 8630 2255 0,'0'-4'-2'0,"-2"0"5"16,2 0 0-16,0-3-3 0,-3 2 7 0,-1 2-10 15,3 1 4-15,1 2-1 0,0-2-3 0,1 2 7 16,3 0 2-16,-1 0 6 0,3-3 0 0,4 1 24 0,2 0 10 16,4-1 12-16,5 0 13 0,2-1 2 0,4 2 12 15,5-1 5-15,-1 2-4 0,8-1-11 0,-1 2-20 0,2 2-5 16,3 1-13-16,3 0-11 0,-3 4-22 0,1-2-2 16,2 2-8-16,-3 0-6 0,1 0 9 0,-3 3-3 15,0-3 3-15,-5 4-5 0,1-2 10 0,-4-1-7 0,-1 1 7 16,-1-2-4-16,-1 1 7 0,-1 1-7 0,-1-1 2 15,-1-2 6-15,0 5-3 0,-1-5 6 0,-1 5-3 16,0-4 7-16,-2 2-12 0,-1 1 8 0,-1-1-4 0,1 3-7 16,-3-1 5-16,-3 1-6 0,1 1 6 0,-2 0-1 15,-1 2 2-15,-3 2-2 0,1 2 5 0,0 0 2 16,-3 1 0-16,2 3-1 0,-1 2-4 0,-2 1-4 16,2 3 7-16,-2 0-1 0,4 0-6 0,-3 6-2 0,0 0 4 15,-1-1-2-15,1 5 1 0,0 0 8 0,-3 5-12 16,2 1-1-16,-1 2 2 0,2 4 10 0,-3 1-10 15,0 2 4-15,3 3 0 0,-4 2-4 0,2 2 10 0,-1 2-2 16,1 1 0-16,-2 2-7 0,-1 1 4 0,4 2 4 16,-3 0-4-16,0 0 0 0,-2-2-3 0,2 3 7 15,-1-2-1-15,1 1 0 0,0-1-1 0,-2-1-1 0,2 0 1 16,-1 2-4-16,3-2 1 0,0-3 1 0,0-2 2 16,1 0-2-16,0 1-2 0,-1-5 4 0,3 5-1 0,-2-5 6 15,1 3 10-15,-1-1 6 0,-1 3 3 0,1 1-1 16,1-1 13-16,-4 1-5 0,1-2 1 0,2 0 1 15,-1 0-7-15,0 1-15 0,-1 0-6 0,1 0 13 16,-2 3-12-16,0 1 0 0,0 3-6 0,-5 1 0 0,4 1-2 16,-4 1 2-16,-2 0 6 0,0-1-10 0,2-4 3 15,-1 2-1-15,-2-4 2 0,2-1-1 0,1 0 0 16,0-2 4-16,0-1-7 0,-2 2 1 0,0-1-4 16,1-1 1-16,-1 1 7 0,1-2 0 0,-3-3-7 15,3 3 6-15,-3-4-7 0,1 1 0 0,2 0 6 16,-3 0 2-16,0 1-4 0,-1-1-1 0,1 2 10 15,-1 1-7-15,0-1 4 0,-3 0 0 0,0 1 1 0,2-5-9 16,-4-1 6-16,2-4 1 0,-3 0-10 0,2-3 3 16,-1-3 4-16,-2-2 0 0,2-3-1 0,-2-2 6 15,4-2-9-15,-3-3-1 0,0-3 6 0,3-4-1 16,0-1-5-16,0-4 6 0,-1 0-4 0,1-5-1 16,-1 0 8-16,1-6-3 0,3 2-5 0,-4-3 7 15,5 1-3-15,-3-5-2 0,0 3 3 0,4-2-4 16,-2 1-1-16,1 0 2 0,-2-1 3 0,3-1-16 15,-4 2 1-15,0 2-19 0,-1-1-25 0,0-1-26 0,-5-2-41 16,4 0-54-16,-6-2-58 0,1-1-62 16,0-3-79-16,-3-1-63 0</inkml:trace>
  <inkml:trace contextRef="#ctx0" brushRef="#br0" timeOffset="20995.9166">8349 9967 996 0,'-2'-4'-41'0,"-1"-3"62"0,1 2 9 0,0-2 1 0,-1 2 13 15,2-2 10-15,-1 2 6 0,2 0 4 0,-3 1 45 16,2-1-47-16,1-1 6 0,0 2 10 0,1-2 3 0,-1 2-14 16,-1-3 3-16,1 4 9 0,4-1 10 15,-4 1-12-15,2 0-16 0,-2-1-7 0,1 2-10 0,1-1 11 16,-1 0-1-16,3-1-11 0,-4 2-4 0,1-1 8 15,1 1 9-15,0 1-1 0,-2-1 4 0,0 2-5 0,0 0-1 16,-2 0-2-16,2 0-8 0,0 0-6 0,0 0-7 16,0 2 0-16,0-1 0 0,0-1-8 0,0 0 2 15,0 1 5-15,0-1-3 0,0 1 2 0,0-1 1 16,0 0-6-16,0 0-8 0,-2 0 3 0,2 0-6 0,0 0-9 16,-1 3-1-16,1-3-2 0,0 0-2 0,0 1 4 15,0 0-7-15,0-1 4 0,0 0-8 0,0 3 10 16,1-1-1-16,1 0-4 0,0 3-1 0,-2 2 2 0,1 1 6 15,2 1-3-15,-1 1 3 0,1 2-2 0,0 0 1 16,2 2-2-16,-2 1-3 0,0-3 0 0,0 1-2 16,2-1 2-16,-3 0 3 0,3-3-6 0,-4 1 3 0,2 0 0 15,2-2 9-15,-2-3-6 0,-3 1 2 0,2-1-5 16,-1-1 4-16,1-1-1 0,-1-3 6 0,-1 3-1 16,2-2-10-16,-2 1 10 0,0-2-7 0,2 1 7 0,-2-1-1 15,1 0-1-15,-1-1-6 0,0 1 8 0,0-2 9 16,2 2 4-16,-2-1 12 0,0-2 0 0,0 3 4 15,3-3 0-15,0-1 5 0,5-2-9 0,-2-3-6 0,4 1-8 16,1-1-4-16,5-3-7 0,-3 0-3 0,2 0 1 16,0 0-3-16,2 1 1 0,0-2 1 0,-3 1 1 15,3 0 0-15,0 0 0 0,0-3-3 0,0 5-1 0,1-4-1 16,-2 2 4-16,2 0-2 0,-3 1-5 0,0 2-3 16,0-1 6-16,-1 2-4 0,-3-1 5 0,1 2-4 15,-3 0 7-15,-1 0-1 0,-2 2-1 0,1 0-3 16,-2 0 3-16,-1 2 2 0,-1 2-2 0,0-2 1 15,-1 0-6-15,1 1 2 0,-2 2 6 0,1-3 10 0,-2 3-12 16,2-2 6-16,0 0 4 0,0 2 6 0,-2 0-2 16,0 0 4-16,0 0-1 0,0 0-3 0,0 0 11 15,0-1-6-15,0 2 1 0,0-2-9 0,-2 1 7 0,2 0-4 16,0 0-3-16,0 1 1 0,0-2-7 0,0 2 4 16,0-1-5-16,-2 0 1 0,2 0-4 0,0 0 1 0,0 0-3 15,0 0-3-15,0 0 3 0,0 0-5 0,-2 0 5 16,4 0 0-16,-2 2-2 0,0-4 2 0,0 2 2 15,0 0-2-15,0 0 3 0,0 0 0 0,0 0-3 0,0 0-8 16,2 0 0-16,0 0-6 0,-4 0-3 0,2 0-20 16,0 0-38-16,0 0-20 0,0 0-47 0,0 0-36 15,-2 0-75-15,2 0-75 0,0 0-96 0</inkml:trace>
  <inkml:trace contextRef="#ctx0" brushRef="#br0" timeOffset="22504.5984">3450 9915 1007 0,'-2'-5'-6'0,"-2"1"5"16,2-4 6-16,1 3 6 0,1-2 10 0,-2 2 11 15,-1 0 19-15,3 1 20 0,0 0 25 0,-2 0 14 16,2 1 10-16,-1-1 9 0,1 2 1 0,0-3-1 15,0 2-5-15,-2 0-8 0,2 3-7 0,0-2-12 0,0 0-5 16,0 2-7-16,0-1 8 0,0 2-5 0,0-2 1 16,-1 1-4-16,1 0-3 0,0 0-2 0,-2 0-1 15,0-1 1-15,1 1-6 0,-1 0-4 0,2 0-10 16,-2 0-4-16,1 0-6 0,-1 0-3 0,2 1-4 0,-1-1-10 16,1 0-8-16,0 0-1 0,0 0-6 0,-3 0-2 15,3 1-4-15,-2-1 1 0,1 0-8 0,-2 0 0 16,-1 2-2-16,1 0-3 0,0-2 3 0,-2 0-8 0,0 3 7 0,-2-3-4 15,2 3-1-15,0-1 3 0,-1-2-3 16,1 4 3-16,0-1 0 0,-3-1 2 0,2 1-5 0,1-1 6 16,-1 1 2-16,1 1-5 0,-1-1-4 15,-2 2 4-15,3-2-1 0,-3 2 2 0,1-2-2 0,2 1-12 16,0 0 10-16,-1-1-2 0,1 1 8 0,0 1-1 16,-1-2-7-16,3 1 5 0,-2 2-3 0,0 0 9 0,-1 2-12 15,-2-1 4-15,2 1-4 0,-2 2 4 0,0-1 0 16,-3 3-2-16,3 0-3 0,-3 2-1 0,0-1 5 15,1 2 0-15,-1-2 0 0,2 0-9 0,-2 2 6 0,4-3-5 16,-1 0 8-16,-1 2-1 0,1-1 3 0,3 0-6 16,-1-1 6-16,-2 0 7 0,2 1-9 0,1-1 3 15,0 1-3-15,0 0 0 0,2-1-4 0,-3 0 1 0,3-1 1 16,0 2-10-16,1-2 8 0,-1 0 4 0,0 0 8 16,1 1-2-16,-1-1 5 0,1 1-3 0,-1 0-4 0,1 1 10 15,0-1 2-15,-1 3 0 0,1-1-5 0,0 2-2 16,1-3 0-16,-1 4 9 0,1 0-2 0,-1-1-5 15,2 0 1-15,0 1-2 0,0-3-1 0,0 2 2 0,0 1-1 16,3-2-1-16,-3 0 2 0,3 0 2 0,-1 1-2 16,1-2-2-16,1-1 4 0,1 3-2 0,-1-3-4 15,-1-1 6-15,2 0-5 0,-2 1 0 0,2-4 3 16,2 3-2-16,0-1-6 0,-1-1 5 0,2 1 3 0,1-2-7 16,-1 1 2-16,2 0 2 0,-2-1-3 0,4-1 3 15,-4 1 1-15,2 0-4 0,-1-1-2 0,-1-3 3 0,0 2-1 16,1 2 1-16,-2-4 0 0,-1 2 0 0,1-2-1 15,-1 0 1-15,0-2 1 0,-1 2-1 0,1-2 3 16,-4 1-11-16,1-2-9 0,2-1-10 0,-4 1-7 0,1-2-12 16,0 0-12-16,-1 3-29 0,2-3-27 0,-3 0-27 15,0 0-34-15,1 0-44 0,1 0-46 0,0 0-51 0,-1 0-55 16</inkml:trace>
  <inkml:trace contextRef="#ctx0" brushRef="#br0" timeOffset="23934.6623">9847 9767 1974 0,'-5'-3'5'16,"1"-1"-1"-16,-1 1 2 0,3-3 5 0,-1 3 0 16,0 0 2-16,1 1 12 0,0 2 11 0,0-3 12 15,0 3 9-15,2 0 1 0,0 0-4 0,0 0 4 0,0 0-6 16,0 0-9-16,2 0-16 0,-2 0-13 0,0 0-9 15,2 0-10-15,-2 3-1 0,2-3-7 0,0 0 10 16,-1 0-8-16,1 0 8 0,3 0-4 0,-2 2 2 0,2-1 5 16,-2 0-4-16,6 0 8 0,-2 2-1 0,1-2 3 15,0 2-5-15,1-1 4 0,0 1-1 0,-2 0 2 16,2 1 7-16,-1-2-1 0,0 4-7 0,0-1 3 0,3 1 0 16,-3-1 0-16,1 2-3 0,0 1 7 0,3 0-6 15,-4 1-2-15,2 1 4 0,2 1-1 0,-2 2 0 0,2-1-4 16,-3 0 6-16,4 3-9 0,-2-1 2 0,2-2 0 15,-3 2-2-15,0-1 3 0,0 1 0 0,0-2 0 16,-1 2 4-16,-1-1-3 0,0-1-2 0,1 2-1 16,-4 0 5-16,3 0-4 0,0-1-4 0,1 0 8 0,-3 2-12 15,1-2 6-15,1 0 10 0,-3 1-4 0,2 0-6 16,-2-1 6-16,0 2 3 0,0-1-5 0,-2-1 8 16,0 0-3-16,-1 0-3 0,1 2 0 0,0-2 5 15,0 0 0-15,-2-1-5 0,-1 0 4 0,4 0-1 0,-3-2-2 16,1 1 0-16,0 1 5 0,-1-2 0 0,1 0-6 15,-1 0 6-15,1 0-6 0,0 1 1 0,-2 0 7 0,0-1-10 16,0-1 4-16,0 1-2 0,0 0 7 0,-2-2-1 16,0 2 4-16,1 1-4 0,-1-2 0 0,-1 3 11 15,1-1-13-15,-1 0 4 0,0 1-4 0,0 0-1 0,-2 0 2 16,1 1-1-16,-1-2-1 0,1-1-6 0,0 2 17 16,0-3-8-16,-3 2 4 0,2-2 3 0,-1 1-4 15,1 1 1-15,-3-3 1 0,-1 5 3 0,1-2-12 0,0-1 2 16,0 2-5-16,-3-2-2 0,3 0 0 0,0-1-1 15,-1-1-1-15,2 0 2 0,1-3 2 0,-1 2-5 16,1-3 6-16,0 1-5 0,0 0 6 0,1-1-1 16,0 0 1-16,0 1-5 0,-2-1 6 0,2 0 4 0,0-1-11 15,-2-1 4-15,3 2-5 0,0-2 6 0,0-1-6 16,1 1 2-16,0 1-7 0,3-3 2 0,-3 0 6 16,1 3 2-16,0-3 0 0,-1 1-18 0,1 0-1 15,1 1-13-15,-2-2-32 0,-1 1-32 0,4-1-40 0,-5 0-47 16,3 3-63-16,-3-3-61 0,-1 0-78 0</inkml:trace>
  <inkml:trace contextRef="#ctx0" brushRef="#br0" timeOffset="30062.8134">2971 11485 2883 0,'-3'0'1'0,"0"-2"-8"0,-1-5 1 16,4 4-6-16,-2 1 0 0,2-1 6 0,-2-1-6 16,2 4-4-16,0 0 29 31,0 0-30-31,0 0-1 16,0 0 4-16,0 0-2 15,38 38 13 1,-32-26-3-16,-1 0 3 15,0 1 0-15,1 2 7 0,2 2-2 0,0-1-2 0,-2 1 4 16,1 0 1-16,0 0-5 0,0-1 0 0,-1 1 6 16,-1-2-8-16,0-1 2 0,-1 0-3 0,2-2 5 15,-1-1-7-15,-2-1 7 0,1-1 2 0,-1-1-7 0,2-1 2 16,10 2 7 15,-15-9 26-15,0 0 1-16,0 0 3 0,0 0 6 0,0 0 5 15,0 0 12-15,22-5-3 0,-22 5-2 0,0 0-13 0,0 0-7 16,0 0-2-16,0 0-5 0,0 0-8 0,68-61-7 16,-11 7 5-1,-50 46-14-15,-1 3 0 0,-3 0 2 0,2 0-3 16,1 1-1-16,-3 1 7 0,-1 1 0 0,-1-1-7 16,1 1-1-16,0 1 2 0,-1 0-2 0,-1-2 3 0,0 3-6 15,0 0-20-15,0 0-17 0,0-1-21 0,0 2-34 16,0-1-37-16,-1 0-53 0,-1 0-72 0,2-1-85 15</inkml:trace>
  <inkml:trace contextRef="#ctx0" brushRef="#br0" timeOffset="40467.1623">19397 6777 2693 0,'-1'0'7'0,"-1"0"6"15,-3-5 2-15,4 3 0 0,-3-1 0 0,0 1 7 16,1-1 6-16,0 2 14 0,-1-3 6 0,1 4 8 0,2-3 5 15,-3 2 19-15,1-2 4 0,2 1 11 0,-3-1 8 16,0-2-5-16,3 4-4 0,-3-2-12 0,1-1-3 16,-2 0-18-16,4 0-5 0,-3 1-15 0,0-2-8 15,-1 0-12-15,-1 2-12 0,1-1 6 0,-1-1-12 0,-2 1 7 16,0-2 8-16,-2-1-5 0,4 4 3 0,-5-2 4 16,0-1 8-16,0 1 1 0,-2-1 11 0,2 1-9 15,-2 2-3-15,-1-2 2 0,1 2-5 0,0 1 0 0,1 1-12 16,-2-1-6-16,3 4-5 0,-2 1-2 0,2 0 1 15,-1 2 1-15,-2 4-5 0,-1 1-4 0,2 4 4 16,-1 1-2-16,0 4 0 0,-2 1 1 0,3 1-2 0,1 3-1 16,4-2-3-16,-2 3 5 0,3-4 2 0,4 4 4 15,0-4-1-15,3 1-3 0,1-3-10 0,2-2-5 16,3 0 4-16,1-2-5 0,-1-3-1 0,2 0-8 0,1-2 5 16,2-2 1-16,-1-2 9 0,6 1 2 0,-3-2 6 15,2 0 1-15,0-2 1 0,2-3 3 0,0 0 3 0,1 0-3 16,-2-3 3-16,-1-2 7 0,1 0-3 0,0-2 0 15,-3 2-1-15,1-2-2 0,-5-3 2 0,2-2 2 16,-1 3 4-16,-1-3-9 0,-1-2-5 0,2 0 9 0,-1-1-9 16,-1-1-1-16,3-3-8 0,-1 0-4 0,-2-3-11 15,2-1 1-15,0-2 2 0,1-2-8 0,-2-1 7 16,1-1 7-16,0 1 1 0,-4-3 1 0,2 2 7 0,-2-1-1 16,-1 2-1-16,-2 0 5 0,0 0-2 0,1 3-2 15,-3-3-3-15,1 3 6 0,0-1-4 0,-2 2-1 16,0-1 5-16,0 2 1 0,0-2 0 0,0 1 1 0,0 1 5 15,-2-1 1-15,0 0-4 0,2 3 9 0,-1-1-4 16,1-2-5-16,-2 5 6 0,0 1-3 0,2 0 2 0,0 2 4 16,0 2-1-16,-1 2-1 0,-1 0 3 0,1 3-3 15,1-1-7-15,-4 2 10 0,3-1-3 0,-1 2-8 16,0 0 7-16,-1-1-2 0,3 1-4 0,-1-1 7 16,-1 2 3-16,0-2-4 0,1 1-6 0,-2 1 5 15,3 0 0-15,0 0 4 0,0 0-2 0,0 0 1 0,0 2-1 16,0 2-3-16,0-1 12 0,0 0 1 0,0 1 0 0,0 0 4 15,0 1 6-15,0 1-7 0,0 0 3 0,-1 0 0 16,2 0-6-16,-2 1-7 0,1-1-11 0,0 2-9 16,0-1 1-16,1 0-2 0,-2 0 0 0,1 1-4 15,0 1-1-15,0-1 2 0,0 2 8 0,-2 3 0 16,0 2 1-16,1 0-1 0,1 3 2 0,-4 3 1 0,3-1-5 16,-1 3 12-16,1 3-4 0,-3-2 2 0,4-1-5 15,-1 1 4-15,-1 0-3 0,2 0 9 0,0-1-3 0,0-1-9 16,0 2 12-16,2 1-11 0,-2 0 2 0,0 0 3 15,0-1 2-15,-2 1-2 0,2 2 4 0,0-1 2 0,0-3-8 16,0 5 8-16,-1-3 1 0,1-2-4 0,0 0 4 16,0 0-7-16,0 0-3 0,0-2 6 0,0-1 0 15,0 1-2-15,1-3-2 0,-1 2 2 0,2-2-2 16,-1 0 6-16,3-2-6 0,-3 4 0 0,-1-2 2 0,0 0 5 16,2 1-6-16,-1-1 2 0,-1 0-4 0,0 0 3 15,0 0 8-15,0 1-8 0,0 1-3 0,0-3 3 0,0 0 5 16,0 0 0-16,2-1-4 0,-2-1-1 0,2 0 0 15,-2-1 3-15,0 0 2 0,0-1-1 0,1 0-3 16,1 1-1-16,-2 0 5 0,2 0-3 0,-2 0-2 0,1 2 3 16,-1-3 2-16,0 4-4 0,3-2-1 0,-2-1 4 15,1 1-3-15,0-2 4 0,-2 3 2 0,1-6-4 16,1 6-1-16,-1-4-2 0,-1 0 3 0,2-1-2 16,-2-3 4-16,2 3-1 0,-1 0-6 0,-1-1 6 0,4-1-1 15,-4-1 8-15,1 1-1 0,1-1-2 0,-1-1-1 16,-1-1-2-16,2 2 5 0,0-4-5 0,-1 4-7 0,1-2-19 15,0 0-22-15,0-2-26 0,0 1-46 0,-1-2-62 16,6-2-69-16,-2-1-86 0,1-4-122 0</inkml:trace>
  <inkml:trace contextRef="#ctx0" brushRef="#br0" timeOffset="41183.742">19792 6658 2883 0,'-3'-1'16'0,"3"0"7"0,-1-2 2 16,2 2 1-16,-2 1 0 0,1 0-1 0,-4 0-2 0,4 0 4 15,-1 1-13-15,2-1-10 0,-1 2-2 0,0-1-5 16,0 0-5-16,4 0 5 0,-4-1 6 0,0 0-14 15,1 3-1-15,-1-3 9 0,3 0-3 0,-1 2 0 0,0-2 11 16,1 2-8-16,0 0-7 0,5-1 12 0,-4 1 7 16,3-2-15-16,-1 2 7 0,4-2 6 0,1-2-6 15,-3 2 5-15,0 0 0 0,4-2-1 0,-4 1-10 16,2-1 10-16,0 0-6 0,-1 0 1 0,-1-1 0 0,-2 0 6 16,2 0 0-16,-4-1-2 0,3 0 1 0,-2 0 2 15,-1 0-1-15,1 0 6 0,-4-1-4 0,4 0-11 16,-5 0 12-16,3-1-2 0,1-1 4 0,-4 2-5 0,3-2 2 15,-2-2-4-15,-1 4 7 0,0-2 5 0,0 0-10 16,0 2 6-16,0-2-4 0,-1 0 9 0,-1-1 20 16,1 3 0-16,1 0 0 0,-4-2 5 0,1 0 7 0,2 2 5 15,-4-1 3-15,2 0-7 0,-2 1-17 0,4 0 0 0,-4 3-7 16,0-3-7-16,0 0 3 0,0 3-11 16,-1-1 0-16,2-1-3 0,-4 1-1 0,-1 0-6 0,2 1 14 15,1-1-2-15,-2 2-12 0,-1-2 1 0,0 2 4 16,1 0-1-16,4 1 2 0,-5-1-4 0,0 1-6 15,3 0-2-15,-1 0 2 0,-1 1 4 0,4-1-6 0,-4 2 4 16,2-2-1-16,-1 2 1 0,2 0-4 0,-1 0 5 16,0-1-2-16,0 4-3 0,-1 0 5 0,-1 0-8 15,2 2 5-15,-2 0 1 0,-1 3 6 0,1 0-4 16,-3-1 0-16,1 3 1 0,2-2-1 0,-1 2 7 0,1 0-7 16,-2 1-4-16,4-1 1 0,-2 1-2 0,4-1 5 15,-1 1-3-15,-2-2 2 0,4 2 1 0,0-3-3 16,-1 2 4-16,0 0-1 0,3-2-1 0,-1 0 1 0,1-1 0 15,1 1-2-15,0-3 0 0,0 4 2 0,1-3 2 16,1 1-4-16,-1-3 9 0,5 4-7 0,-4-3 3 16,3 2 0-16,-2-1 2 0,2-1 0 0,0 4 0 0,1-5 1 15,1 3-3-15,-2-1 2 0,2 0 0 0,-1-1-3 16,1 0 1-16,0-2 5 0,1 2 0 0,0 0-2 16,0-2 2-16,5 0 2 0,-2-1-1 0,1-1 4 15,3 2-18-15,2-5-26 0,-1 2-28 0,1-4-44 0,-1 2-60 16,5-5-55-16,-3-1-86 0,2-2-87 0</inkml:trace>
  <inkml:trace contextRef="#ctx0" brushRef="#br0" timeOffset="41952.4638">20834 5903 1465 0,'-8'-7'11'0,"2"0"26"0,-1 0 10 0,-2-3 10 15,0 3 3-15,1 1 14 0,-5 1 13 0,4-1 10 16,-1 1 2-16,-1 0-15 0,2 0 10 0,-1 0 0 0,-1 2 8 15,3-1 0-15,-2 1-9 0,1 1-1 0,3 0-16 16,-1 2-5-16,3 0-21 0,-3 0-11 0,6 0-14 16,-3 2-7-16,0-2-9 0,3 2-7 0,-3 1-1 15,3 0-4-15,-3 1 2 0,0-1 4 0,-3 4 0 0,-2 0-8 16,3 0 10-16,-2 0-1 0,0 3 7 0,-2-2-4 16,4 1 4-16,0 1-1 0,-2 2 1 0,-2-2 1 15,6 1-7-15,-3 0-2 0,2 0-2 0,0-1 7 0,1 4-5 16,-4-2 0-16,7 1 5 0,-3 1 4 0,1 1 4 0,0 0 4 15,1-1 0-15,-1 3 4 0,1 0 2 16,-1 0 5-16,3 1-1 0,-1 0 0 0,1-1 1 0,0 0 2 16,0 0-1-16,0 0-7 0,0 2-3 0,0-2 0 15,0 0 1-15,1 0-2 0,-1 0 13 0,2 3 1 16,-1-4 0-16,-1 1 3 0,4 2 0 0,-3-1 2 0,3 0-3 16,-3 1-2-16,2-1-11 0,-1-1-7 0,1 3 4 15,-1-2 2-15,1 2-2 0,0-3-3 0,-2 3-5 16,2-3 5-16,-1 1-7 0,1 1 4 0,1-1-9 15,-4 3-3-15,3-1 9 0,0-1-12 0,-1 1 11 0,-1-1-6 16,2 3-3-16,-1-2 0 0,1 0 3 0,-2 0-2 16,3-1-8-16,-3 1 11 0,1-1-6 0,-1 0-5 0,3-2 9 15,-4 0-3-15,1-2 1 0,-1 2 1 0,2-2 5 16,-2-1-3-16,0 0 3 0,1 0 1 0,-2-3-3 16,2 1-3-16,-1 0 2 0,0 0-6 0,4-3 6 15,-4 2-5-15,1-3-2 0,1-2 2 0,-1 2-13 0,1-1-26 16,2-2-35-16,-4-1-38 0,2 1-52 0,-2-3-42 15,2-2-50-15,-2 0-41 0,0-2-44 0,0 2-63 16</inkml:trace>
  <inkml:trace contextRef="#ctx0" brushRef="#br0" timeOffset="42257.1911">20391 6592 2553 0,'-3'-2'8'0,"2"2"4"0,1 0 3 0,1-3-11 0,-1 2-3 15,2 3-1-15,-1-2 3 0,1 0-4 0,0 2-9 16,-1-2 0-16,2 0-11 0,2 0 17 0,0 0 2 15,4-2 7-15,2 1-8 0,4-3 6 0,2 2-2 0,3-1-1 16,6 0 12-16,-5-1-11 0,2-1 1 0,2 0-8 16,-3 3-18-16,-2-3-21 0,0 0-18 0,-5 0-19 15,-3 1-17-15,-3-2-17 0,-2 1-36 0,-4-1-27 16,-1 1-18-16,-2 0-30 0</inkml:trace>
  <inkml:trace contextRef="#ctx0" brushRef="#br0" timeOffset="44058.3659">19917 2121 1109 0,'-3'-2'-2'15,"-2"-1"9"-15,2 0 8 0,3-1 11 0,-3 1 7 16,1 3 4-16,1 0 12 0,1 0 15 0,-3 0 11 16,6 0-2-16,-2 0 1 0,-1 3 1 0,2-3 8 0,-2 0 14 15,0 0-1-15,1 0-9 0,-1 0 2 0,0 2 1 16,0-2-6-16,0 0-9 0,0 1-20 0,0-1-16 15,-1 0-12-15,1 2-10 0,1-2-9 0,-2 2-8 16,2-2-8-16,-1 2-2 0,2-1 12 0,1 1-6 16,4 3 2-16,1-1 11 0,4 0-5 0,3 2 3 0,5 0 11 15,4 0 5-15,2 0-3 0,6 0 12 16,3 0-9-16,5 1-2 0,-1 0 4 0,7 0 4 0,2-2-9 0,0 4 1 16,4-1-6-16,4-1-14 0,-4-1 14 15,3-2-8-15,1 3-1 0,0-2-9 0,-5 0 6 0,0 0-13 16,-2-1 7-16,-5-1 6 0,-6-1-8 0,1-1 10 15,-7 0-2-15,-2-1 0 0,-5 1-3 0,-2-2 9 0,-1 2-3 16,-7-2-2-16,1 1-4 0,-3 0 0 0,-4 0 6 16,-4 0 3-16,2-1-3 0,-6 2-1 0,1-2-5 15,-2 1 4-15,0 0 9 0,-2 0-10 0,2 0-1 16,0 0 1-16,-1 0 0 0,-1-1-2 0,2 1 8 16,-2 0-1-16,2 0-10 0,0 0 4 0,0 0-5 0,-1 0-22 15,1 0-17-15,0 0-32 0,-2 0-40 0,4 0-42 16,-4 0-51-16,0 0-47 0,2 1-61 0</inkml:trace>
  <inkml:trace contextRef="#ctx0" brushRef="#br0" timeOffset="56549.4735">22620 6213 996 0,'0'-1'14'0,"2"-1"18"0,0 0 9 16,-2 2 11-16,0 0 7 0,1-2 9 0,-2 2 13 15,2 2 15-15,-1-2 0 0,0 0-10 0,2 0 7 16,-1 0 8-16,-1 0 2 0,0 0 4 0,0 2 5 0,0-2 2 16,3 0 3-16,-3 0 18 0,0 2-6 0,0-1-3 15,0-1 1-15,-3 0 2 0,3 0-15 0,0 0-4 0,0 0-14 16,0 0-18-16,0 0-4 0,0 0-14 0,0 0-7 16,0 3-8-16,0-6-7 0,-1 6-11 0,-1-3-5 15,2 0-6-15,2 0-7 0,-4 0-1 0,2 0-1 16,0 0-9-16,0 0 4 0,0 0 1 0,0 0 0 0,0 1 5 15,0-1-8-15,0 0 2 0,0 0-1 0,0 0 1 16,2 0 1-16,-1-1 0 0,-1 1-1 0,0-3-2 0,0 3 5 16,0 0-4-16,3 0 6 0,-1 0 1 0,-2 0-3 15,0 0-4-15,0 0 7 0,1 0-8 0,-1-1-1 0,0 0 1 16,2-2-7-16,-1 0 6 0,-1 0-6 0,2 0 1 16,1-2-2-16,1-1 6 0,-1 2-3 0,2-4 5 15,-2 2-3-15,3-2 0 0,-2 3 1 0,1-2-1 0,2 0 5 16,-2 0-1-16,-1-1-1 0,2 0 2 0,-1-1 1 15,2 2 0-15,-3-3 1 0,1 0 5 0,0 0-1 0,1-1-9 16,0-2 10-16,-1 1-4 0,2-2-2 0,-1-1-4 16,2-2 7-16,-2 0-4 0,0 0-4 0,3-1 7 15,-2-2-10-15,-1 3 5 0,-1 0 6 0,2 0 1 16,-2 1-2-16,0 1 0 0,-1 2-5 0,-1 1 9 0,0 0 7 16,-3 0-9-16,0 2-4 0,0-2 0 0,0 2 2 15,-3-1 2-15,1 1 6 0,1-2-4 0,-7 3 0 16,3-2 13-16,-1 4-4 0,-1-2 2 0,3 2-2 15,-5 1-2-15,2 0-9 0,1 3 2 0,-1-2-2 0,2 3-10 16,-2 1 4-16,2 0 2 0,-1 1-9 0,-1 0-4 16,2 2 5-16,-1-2-8 0,0 4 2 0,1-1 1 0,2 2 2 15,-3-1-10-15,-2 4 15 0,3 1-4 0,0-1 2 16,2 1-1-16,-2 2-2 0,2-2-2 0,1 3 0 16,-1 2 12-16,2 1-17 0,-2 1 10 0,3 1 0 15,-2 1 1-15,1 2 5 0,1 0 1 0,-2 3-7 0,5-1 3 16,-3 1 9-16,2 2-9 0,2-1-1 0,-1 2-2 15,1 3 3-15,-3-4-2 0,4 2 7 0,-2-1-6 16,1 1-2-16,-3 0 5 0,4-1 1 0,-1-1 7 0,0-1-11 16,-3 0 8-16,-1-1-3 0,3-3 1 0,-3 2 0 15,2-5 0-15,-2 0 9 0,0-1-7 0,-2 0 6 0,2-2-6 16,-3-2-3-16,3 0-11 0,-5-2-10 0,1 1-40 16,-1-3-32-16,0 0-33 0,2-2-38 0,-2 0-39 15,0-3-38-15,2-2-38 0,-1-1-42 0,-2 0-18 0,2-4-35 16</inkml:trace>
  <inkml:trace contextRef="#ctx0" brushRef="#br0" timeOffset="57156.4685">22557 6251 1571 0,'-3'-7'25'16,"1"0"17"-16,2 1 31 0,-1 0 14 0,1 1 3 0,-2 2 1 16,0-1 4-16,4 2 8 0,-2-1-19 0,0 3-18 15,2 0-38-15,-1-2-9 0,1 2-8 0,1-1-2 16,0-1-1-16,2 2-10 0,4-1-7 0,2-2-1 0,2 0 6 15,1 1-4-15,2-1 11 0,3 0 2 0,3 1 2 16,-1 0-10-16,-1-3-17 0,2 2-26 0,0-1-32 16,-2-1-41-16,0 0-33 0,0 0-37 0,-2-2-30 0,4-1-18 15,-6-1-8-15,5 1 22 0,-3-1 27 0,-3-3 35 16,0 2 37-16,-2-2 42 0,0 3 29 0,-4-1 51 16,-4 2 46-16,0-1 36 0,-4 1 30 0,1 2 31 15,-2-2 16-15,-2 1 27 0,1 0 15 0,-2 0 8 0,1-1 2 16,0 0-14-16,-1-1-5 0,0 4-8 0,1-2-16 15,-1 2-18-15,-1 3-13 0,2 1-26 0,-1 0-23 0,1 1-20 16,2 1-20-16,-1 0-18 0,-1 1-14 0,2 0-17 16,0 1-9-16,-1 2-3 0,1 2-6 0,-5 3 10 15,2 1 1-15,-4 2-2 0,3 4 8 0,-3 0-2 0,3 3 1 16,-1 0 2-16,2 0 6 0,-1-1-7 0,1 1 4 16,3-3-3-16,0 0-1 0,0-1 8 0,2-3-3 15,1-1 1-15,-1-1-2 0,2-3 6 0,0-1-3 0,-1-2 3 16,0 0 1-16,0-2-3 0,2-1 2 0,-1-2 5 15,1 0-8-15,2 0-6 0,-3-2-11 0,3-1-15 16,0-4-15-16,0 2-22 0,2-3-10 0,-2-1-8 16,0-1-5-16,0-1-3 0,-1 1 7 0,-1-2 12 15,2-1 12-15,-2-1 22 0,-3 2 12 0,3 3 5 0,-4-3 8 16,3 1 8-16,-3 1 8 0,1 1 4 0,0-1 13 16,-1 1 10-16,-1 2 2 0,3-3 7 0,-3 4 11 0,0 0 5 15,2-1 11-15,-2 2 8 0,2 2-6 0,-2-1-12 16,2 1-2-16,-4 3 0 0,2 0-13 0,0 0-12 15,0 2-13-15,2-1-11 0,-4 1-7 0,4 0-8 0,-2 1 5 16,-2 4-11-16,2 2 7 0,0-1 4 0,0 6-1 16,-4 0 4-16,4 2 0 0,-3 2 3 0,3 0-9 15,-1 1 5-15,-1-2-9 0,2 0-13 0,2 0-24 0,-2 0-19 16,4-5-17-16,0-2-15 0,0 0-21 0,1-6-32 16,1 1-28-16,-1-1-26 0,1-4-24 0,-1-1-36 15</inkml:trace>
  <inkml:trace contextRef="#ctx0" brushRef="#br0" timeOffset="57562.5973">23214 6022 1842 0,'2'0'15'16,"0"2"11"-16,-2-5 7 0,1 3-4 0,-1 0-7 16,2 1 3-16,-2 1-3 0,0-2-4 0,0 3-14 15,0 1-12-15,-2-1-7 0,2 4 5 0,0 2 8 16,-1-1-5-16,1 4 2 0,0 0 2 0,-2 2 2 0,4 1 1 15,-2-2 1-15,1 1-5 0,-1-2 2 0,3 0 2 16,-1-2 5-16,0 0-1 0,-2-1 0 0,1-1-4 0,1-2 0 16,0 0 7-16,-2-1-3 0,1-4 7 0,-1 0-4 15,0 1 2-15,0-2 0 0,0 0 14 0,0-3 6 0,0 2 1 16,2-2 1-16,-1 1-7 0,4-3 2 0,-1-1 0 16,4-3-4-16,1 0-5 0,0-3-14 0,2-1-1 15,0-3 2-15,3 2-3 0,1-2-5 0,-3 0 5 16,1 0 2-16,-2 2-4 0,3 1 5 0,-4 2 3 0,-1 3-10 15,-3 1 8-15,-1 2 3 0,1 1 1 0,-4 4-5 16,0-1 5-16,-1 1-1 0,1 1-5 0,-2-1-2 16,0 3-3-16,0-2 3 0,0 0-7 0,2 3 6 0,-2 1-3 15,1 0 1-15,1 5-1 0,0-3 6 0,-2 5 4 16,4 1-4-16,-3 0 1 0,-1 2 0 0,2 0-7 0,-1 0 2 16,1-1 1-16,1-2 3 0,0 2-6 0,-1-2-3 15,5-1-10-15,-4-4-20 0,1 0-23 0,2-3-31 16,-1-1-40-16,0-3-50 0,3 0-42 0,0-4-45 0</inkml:trace>
  <inkml:trace contextRef="#ctx0" brushRef="#br0" timeOffset="57832.9788">23920 5688 1974 0,'-7'-10'23'16,"2"3"19"-16,-2-3 13 0,0 3 8 0,2-1 8 0,-3 4 13 15,4 2 3-15,-4-1 6 0,3 3-29 0,0 0-17 16,-1 3-14-16,1 2-5 0,-4-1-6 0,-1 6-5 16,-1 0 0-16,-3 6-2 0,-2 2 7 0,-1 3-2 15,2 3 4-15,-2 2-2 0,0 3-7 0,4 1-3 16,2 1-5-16,0-1-2 0,3 1 1 0,3-2-8 16,2-1-2-16,3-1 1 0,2-2 9 0,3-1-3 15,1 0-2-15,5-4 1 0,0-1-4 0,2-2 19 0,4-1-7 16,-1-3-2-16,3-1-2 0,1-3-20 0,1-3-27 15,1-1-40-15,0-8-51 0,0 0-54 0,-2-4-59 16,2-1-62-16</inkml:trace>
  <inkml:trace contextRef="#ctx0" brushRef="#br0" timeOffset="58116.4719">24261 5538 1296 0,'3'0'6'0,"-1"0"1"0,0 0-4 0,2 0 4 16,-4 3-3-16,1-2 5 0,1 2 4 0,-2 2 4 0,3 2 22 15,0 1 8-15,-3 1 9 0,5 3 10 0,-1 2 17 16,-1 2 4-16,0 0 8 0,3 4 5 0,-1 2-25 16,1 1-1-16,1 1-9 0,-3 3-8 0,5-1-13 0,-1 1-4 15,-1 0-12-15,-2-1-9 0,-2-1-2 0,4 1-6 16,-5-2 3-16,0 0-1 0,-2 0 3 0,-4-3-1 0,0 1 0 15,-1-3 4-15,-1-1-4 0,-2-2 3 16,-3 0 3-16,2-3-4 0,-3-2-4 0,2-3-4 0,-2-1-5 16,-1 0-27-16,1-1-30 0,2-5-61 0,-1-2-71 15,2-2-79-15</inkml:trace>
  <inkml:trace contextRef="#ctx0" brushRef="#br0" timeOffset="58787.7851">24773 5541 1549 0,'11'-8'38'0,"0"3"13"16,-4-3 16-16,-1 2 16 0,-1 3 15 0,-4 1 10 0,-1 0 13 16,0 2 3-16,0 0-37 0,-3 0-17 0,3 2-14 15,-3-2-14-15,1 2-16 0,-2 3-9 0,-3 0-16 16,-4 2-2-16,0 3 1 0,-2 2 3 0,-1 2 1 0,-2-2-1 15,-1 3-2-15,3 1 1 0,-2 0-2 0,3-2 1 16,2 3 4-16,2-5-7 0,1 2 2 0,1-1 2 16,1-3-1-16,3-1-2 0,2-1 1 0,2-1 0 15,-1-1-3-15,3-3 3 0,-1 4-2 0,2-1-1 16,1-2 1-16,0 1 4 0,3 0 1 0,0-1 0 16,1 1 2-16,-1-2-1 0,4 1-1 0,-3-1 1 0,0 1 2 15,3-1-5-15,-5 0 5 0,3 0-7 0,-1-1-5 16,-1 0 7-16,1 0-3 0,-4 1-3 0,2 0 1 15,-4-1-1-15,2 0-2 0,-1 1 4 0,-1-1 5 0,-3 2-8 16,2 0 6-16,-2-3 1 0,1 4-1 16,-1-2-1-16,2 2 2 0,-4 0 5 0,2 2-7 0,0-3 2 15,-3 6-2-15,3-2-2 0,-3 2 3 0,-1-1 1 16,-1 0-2-16,0 6-3 0,0-5 8 0,0 4-1 16,-1-1-2-16,0-1 1 0,1 1-4 0,2-2 2 15,-2 1 0-15,2-2-3 0,1 0 0 0,-1-1 3 0,0-4 0 16,3 2 0-16,-3-2 3 0,3-1-1 0,0-1-2 15,0-1 7-15,3-2-3 0,-3 0-7 0,0 1 3 16,2-1 0-16,-1 0 5 0,2-1 1 0,-1 1-2 16,3 0-3-16,1-2 4 0,-1 2 1 0,6-1 4 15,-1-1 0-15,-1 2-14 0,2 0 2 0,0-1 2 0,-3 2 0 16,3-1-4-16,-5 2 1 0,-1-1-4 0,0 2-1 16,-2-1 10-16,0 3-7 0,0 0 4 0,-3-1-5 15,2 2-1-15,-1-2-2 0,-1 1 8 0,0 3-1 16,0-4 2-16,0 3-2 0,0-2-1 0,0 3 3 15,-1-2 4-15,-1 1 2 0,2-1-6 0,-3 1-3 0,2 2-1 16,-1-3 4-16,1 1-2 0,-3 0-1 0,1 1 2 16,-2-1-2-16,4 3 3 0,-2-6 1 0,-1 4 6 15,-2-2-2-15,5-3 0 0,-4 2 3 0,5-2-1 16,-2-2 6-16,1 1-6 0,-1-2 8 0,2-2-9 16,0 2 5-16,0-1-2 0,2-2-22 0,-2-2-69 0,1 2-92 15,1-6-110-15</inkml:trace>
  <inkml:trace contextRef="#ctx0" brushRef="#br0" timeOffset="59970.5135">24866 5736 1539 0,'13'-15'0'0,"-4"-2"13"0,-2 1 8 0,1-1 2 15,-1 4 10-15,-5 0 9 0,1 0 9 0,0 6 26 0,-1-1 4 16,-2 3-11-16,0 1-16 0,0 4-3 0,0 0-5 16,0 0-13-16,0 0-12 0,0 0-42 15,-32 16 21-15,24-11 1 0,-4 5-6 0,2-3 2 16,-1 4 4-16,-1-2 4 0,2 0-3 15,-1-1 1-15,2 2-6 0,1-3 6 0,1 2 1 0,0-2-4 16,0-1 2-16,3 1-5 0,0-2 3 0,1 0-10 16,1 0 13-16,-1-3-7 0,3 2-2 0,-1-1 10 15,2-3-8-15,-1 0 6 0,0 0-1 0,2 0 8 16,-1 0-5-16,1-3 3 0,1 3 3 0,1-4-5 16,0 2 9-16,1-3-7 0,4 0-1 0,-1-2 0 0,0 0 2 15,3-3-4-15,0 0-2 0,-3 2 3 0,0-3-2 16,2 3 8-16,-6-1-3 0,0 1 3 0,0-2-7 15,-4 5-4-15,0-2 9 0,0 1-11 0,0 0-1 16,-3 1 3-16,0-1-2 0,-2 2-7 0,2 0 6 16,-2 1 6-16,-1-2-6 0,0 1 3 0,1 2 7 0,0 1-9 15,2-3 7-15,-2 2 2 0,1 1-5 0,2-1 13 16,-1 2-3-16,3-1 2 0,0 0 2 0,0 0 1 16,0 1-3-16,0 1-3 0,0 0 4 0,0-1-17 15,0 1 7-15,0 2-3 0,-2-1-7 0,-1 2 2 0,2 1-2 16,-4 1 7-16,-2 0-4 0,1 2 2 0,0 2 3 15,-2 1-1-15,0-3-2 0,3 4-3 0,-1-5 9 16,1 0-8-16,4-2 1 0,-1-3 0 0,2 3-2 16,0-5 6-16,0 1 4 0,2-2-2 0,-1 2-3 0,1-2 5 15,1 1 6-15,0-2 4 0,2-1-2 0,1 3 0 16,4-4-3-16,-1-1 10 0,4 2-8 0,-2-3 4 16,3 1 5-16,-4-1 4 0,-1-1 7 0,0 0 6 15,-2 2 10-15,-2-2-3 0,-1 3 15 0,-4-2-4 16,2-1-12-16,-2 4-3 0,0-4-7 0,-2 2-1 0,2-1-13 15,-3 0-3-15,0 1-12 0,1-1 1 0,-1 0 4 16,2 1 2-16,-3 1 2 0,1-1-11 0,-1 2 2 16,1 2 1-16,1-2 1 0,-1 3-6 0,0 0-6 15,-1 3-5-15,1-2-2 0,-2 4-1 0,-4-2 2 16,1 4 3-16,0 1-4 0,-3-2 5 0,0 5 8 0,1-2-6 16,0 0 0-16,2 1 0 0,1 0 2 0,1-2 1 15,1-1 1-15,2 0-4 0,0 2 3 0,3-3-1 16,-1-2 2-16,2 1 7 0,-1-2-8 0,2 1 1 15,2-2-2-15,-1-2 5 0,0 5-7 0,2-5 9 0,0 1-4 16,2 0-2-16,2-1 9 0,-1 0-8 0,1-2 5 16,2 2 6-16,0-5 2 0,1 4-8 0,0-2 8 15,-1-2-6-15,0-2 1 0,-1 2-2 0,-1-3 6 16,-1 3-13-16,-3-4 4 0,3 2 4 0,-5 0-8 16,0 0 6-16,-3-1 0 0,2 3 3 0,-2-2-7 0,-2 0 3 15,2-1-5-15,-2 3-5 0,-1-1 5 0,2 0-5 16,-3 1-2-16,0 1 1 0,-1 2-2 0,2-1 0 15,1 3 0-15,-1 0 2 0,0 0-4 0,-2 0 2 16,0 3-3-16,-1-1 0 0,0 1 4 0,0 1-1 16,-1 1-2-16,-1 0 2 0,-1-1 8 0,4 4-3 0,-3-1 0 15,3 0-3-15,-1 0 2 0,3 0-1 0,0 1 4 16,1-3 1-16,1 3-6 0,-1-2 6 0,4 1 1 16,-2-3 2-16,1 0-3 0,1 1-3 0,0-2 3 15,1-1 2-15,-2 0 1 0,5 0 4 0,-3-1-4 0,1 1 5 16,1-4 7-16,-1 1-4 0,0-1-2 0,3 0 3 15,-2-3 1-15,1 2-11 0,1-2 6 0,-1-1-1 16,3-2-10-16,-4 1 15 0,3 2-2 0,-3-2-4 16,2 0-6-16,-2 1 8 0,0-3-4 0,-2 2-4 15,-1-1 6-15,1 1-4 0,-3-2 0 0,2 2 1 0,-4-1 0 16,1 1-5-16,-1-1-1 0,0 2 3 0,-1 1-3 16,-2 0-5-16,0 0-1 0,1 2 0 0,-1 0 1 15,-1 1-1-15,0 0 3 0,-4 2-7 0,2 0 3 16,0 2 2-16,-1 0 2 0,-2 2-3 0,1-2 1 0,-1 3 1 15,2 0-5-15,-1 0-16 0,1-1-27 16,0 3-42-16,1-1-47 0,-1-2-47 0,0 4-54 0,3-2-78 16</inkml:trace>
  <inkml:trace contextRef="#ctx0" brushRef="#br0" timeOffset="61148.1684">24893 6099 1422 0,'2'0'28'0,"-2"-2"23"0,1 0 15 15,-1 1 11-15,2-1 23 0,-2 2 27 0,0 0 29 0,0 0 10 16,0 0-8-16,0 2-9 0,0-2-14 15,0 1 2-15,-2-1-23 0,2 1-30 0,2-1-24 16,-2 1-16-16,0 1-20 0,0-2-23 0,0 2 2 0,0 0-13 16,-2 1 2-16,2 2 1 0,-1 0-4 0,-1 2 5 15,-1 1 2-15,3 2 7 0,-2-1-1 0,-1 2-1 16,3 0-2-16,0-1-1 0,3-1-3 0,-1 0 4 16,1-1-2-16,0 0 3 0,2-4 1 0,-1 1-2 15,1-3 4-15,-1 0 1 0,-1-2 10 0,0 0-8 0,2-1 8 16,-2-2-5-16,4 1 0 0,-2-1 1 0,2-1 4 15,-1-1 3-15,1-3-13 0,-1 1 10 0,3 0-5 16,-4-3 7-16,2 2-1 0,-3-2 2 0,-2 2-8 16,0-2 2-16,-1 0 14 0,-1 2 4 0,0-1 4 0,-1 1-4 15,-1-1-3-15,0 4 5 0,-1-2 0 0,2 2-4 16,-3 2-9-16,-1 1-8 0,2 0-7 0,-2 1-2 16,-4 2 2-16,1 2-3 0,0-2-6 0,-2 4 3 15,-2-2-3-15,3 4 3 0,-4-2 0 0,2 2-2 16,3 0 0-16,-3 0-4 0,6 1 4 0,-1-1-2 0,1 0-3 15,4 1-1-15,-3-1 4 0,3 1-6 16,-1-1 7-16,4 3-2 0,-1-3 3 0,3 3 4 0,0-1 3 16,1 0 5-16,3 1-7 0,0-1 11 0,1 0-4 15,-1-2 2-15,2 0-1 0,1-2 1 0,-2 0-7 16,0-3 1-16,-2 1 3 0,1-2-9 0,0-2 1 0,-1 0 5 16,-2-3 5-16,2 1-3 0,-1-2 1 0,-1 3-1 15,0-3 3-15,2-2-1 0,-3 0-2 0,2-1 0 16,-3-1-7-16,-1-1 5 0,1 0 3 0,0-2-12 15,-3 0-2-15,2 0 8 0,-4-1 5 0,2 1-8 0,-3 1 5 16,0 1-7-16,1 0 5 0,-1 2 6 0,-2 1 0 16,0 3-7-16,1-1-3 0,-1 3 3 0,-1-1-7 15,1 3 5-15,2 0-6 0,-2 3-4 0,-1-1-1 16,1 1 6-16,-1 2-3 0,1-1-1 0,-3 1 1 16,2 2-1-16,0 1 1 0,-1 0 5 0,2-2 1 0,1 2 1 15,0 1-1-15,-1-2 3 0,1 3 2 0,1-5-3 16,1 5 5-16,1-3-8 0,-1 0 7 0,2 0-7 15,0 1 4-15,2-1 4 0,-1 0-4 0,4 0 7 0,-1-2 3 16,1 3 6-16,0-2-3 0,2-1 4 0,-1-2-6 16,2-1 2-16,1 3 2 0,-1-3-5 0,-1-1-4 15,2-2-2-15,-1 1-4 0,0-2 4 0,-2 2 1 16,2-3 2-16,-2-1-1 0,1 1-1 0,-1-2 3 16,-1 0 1-16,1-1 2 0,-1 0-6 0,-4-1-1 0,4 0 2 15,-2 0 3-15,-1 2 2 0,0-1-1 0,-1-2 5 16,-1 0-2-16,-1 1 9 0,-1-1 6 0,0-1-4 15,-1 1-1-15,-2 2 1 0,0-1 0 0,0-1-3 16,-2 2-4-16,2 0-9 0,-3 1-1 0,-1 0-4 0,1 0 4 16,-2 2-6-16,2-1-1 0,-2 1-1 0,0 3-2 15,0-1 5-15,-2 0-19 0,4 1-16 0,-2 1-31 16,0-1-34-16,0 1-50 0,4 2-40 0,-3-1-63 0,0 1-86 16,-2-1-72-16</inkml:trace>
  <inkml:trace contextRef="#ctx0" brushRef="#br0" timeOffset="62082.9407">21447 8282 2323 0,'-7'4'4'0,"-1"-4"3"0,4-1 0 0,4-2-3 16,-3 4-1-16,2 1 3 0,-1-1-5 0,0 2 1 0,2-1 0 16,0 0-3-16,0-1 4 0,0 3 3 0,0-3 9 15,2 1 17-15,0-2 35 0,-1 2 18 0,2-2 10 16,4 0 21-16,2 3 13 0,7-3 9 0,4-3-3 15,6 1-13-15,12-2-30 0,5-3-17 0,10-1-13 0,7-2-12 16,8-2-20-16,11 0-5 0,2-1 2 0,6-3-9 16,3 4 1-16,0-5 6 0,3 0-7 0,1-3-2 15,-3-1 3-15,4-1-4 0,1-4-2 0,1 2 4 0,-1-4-10 16,2 5-7-16,1-1 6 0,-2 3-9 0,-4 2 0 16,-4 2 1-16,-10 5-6 0,-6 3 2 0,-8-1 6 15,-9 6-4-15,-8 1-1 0,-7 0-7 0,-8 3-19 16,-6 0-24-16,-8 3-26 0,-2-1-28 0,-7 1-33 0,-2 1-20 15,-5 0-30-15,-3 0-33 0,0 3-18 0,-3-2-24 16,-2 3-45-16</inkml:trace>
  <inkml:trace contextRef="#ctx0" brushRef="#br0" timeOffset="62566.2819">21658 8882 1842 0,'-2'0'11'0,"2"0"22"0,2-2 8 0,2-1 14 0,-4 3-1 16,2 0 5-16,1 0 2 0,0 0 14 0,0 0 4 15,4-1-9-15,1-1 1 0,4-3-4 0,3 1 1 16,5-4 7-16,7 1 2 0,5-3-1 0,7 1-13 0,7 2-10 0,6-1-5 15,5-1-8-15,8 1 4 0,7 1 1 16,5-3-5-16,0 1-6 0,3 0-2 0,6-2 0 16,1-3-1-16,5-1 1 0,1-3-4 0,6-4-12 0,2-1-4 15,6-3 0-15,1-3-2 0,8-3 2 0,-1-2-3 16,-1 1-2-16,-2 3-3 0,-9 0 4 0,-5 3-5 16,-11 5-4-16,-13 5-4 0,-11 3-28 0,-11 7-29 15,-13 1-44-15,-11 4-31 0,-8 2-22 0,-5 0-20 16,-9 5-17-16,-3 2-17 0,-6 1-15 0,-2 1-27 0,-6 0-17 15</inkml:trace>
  <inkml:trace contextRef="#ctx0" brushRef="#br0" timeOffset="62940.116">21787 9440 1853 0,'-17'3'13'0,"6"0"25"0,3-2 18 0,3-3 17 0,2 0 3 15,3 2 3-15,0 0 7 0,3 0 11 0,2 0 7 16,-1 0-9-16,4 0-5 0,2 0-15 0,6-5 2 15,5 1 7-15,5-2 9 0,6 0-1 0,6-2-14 0,6 1-9 16,6-1-5-16,3-1 8 0,7 2 4 0,3-3-3 16,2 2-16-16,3-4-2 0,2-2-6 0,2 0-3 15,-1-3-13-15,2-1-9 0,-1-1-8 0,3-3-6 16,-1 1 1-16,-3-1-11 0,1 0 0 0,-5 1-6 0,-4 2 1 16,-4 3-14-16,-6-1-20 0,-8 5-36 15,-7 0-34-15,-5 3-44 0,-6 2-40 0,-3 1-46 0,-5 2-47 16,-3 2-25-16,-3-1-24 0,-3 3-17 0,-5 3-5 15</inkml:trace>
  <inkml:trace contextRef="#ctx0" brushRef="#br0" timeOffset="63282.998">22142 9796 2119 0,'-9'5'18'0,"3"-2"5"0,4-6-1 16,4 3 7-16,0 0-5 0,1 0 2 0,0 0 6 16,5-2 10-16,4-3 0 0,3 3 4 0,4-3 9 15,6 0 6-15,7-1 17 0,1-1 3 0,6-2 10 0,5 0-9 16,3-2-23-16,1 0 2 0,3-1 0 0,5-1-18 15,0-1-6-15,3 1-7 0,2-3-16 0,4 3-3 0,4-4 7 16,0 0-15-16,4 1-8 0,0-1 2 16,0-3-3-16,5-1 0 0,-5 2 0 0,-4-1 4 15,0-1-9-15,-2 3 1 0,-5-1-26 0,-6 4-21 0,-3 1-33 16,-6 2-36-16,-9 0-41 0,-3 5-40 0,-6 0-42 16,-8 2-36-16,-8 2-22 0,-2 0-18 0</inkml:trace>
  <inkml:trace contextRef="#ctx0" brushRef="#br0" timeOffset="63634.4664">22053 10196 1306 0,'9'-3'23'0,"2"0"32"15,7-2 26-15,-1-4 27 0,8 2 30 0,1 0 22 16,4-4 13-16,3 2 29 0,3 0-17 0,4-1-8 16,-1 2-4-16,3-1-14 0,1 0-17 0,0-1-14 0,0 0-4 15,3 2-22-15,3-3-2 0,-3 0-13 0,4 0-14 16,0 1-17-16,0-2-15 0,2 0-2 0,-1 3-10 15,1-3-10-15,-2-1-1 0,-2 3-10 0,-1 0-7 0,-2 1 1 16,-1-1-2-16,-6 0-14 0,-3 1-6 0,-1 1-4 16,-2-1-28-16,-2 2-21 0,-1 0-29 0,-3 0-20 15,1-3-32-15,-2 4-27 0,0-3-47 0,-4 1-51 16,0 1-34-16,-2 0-49 0</inkml:trace>
  <inkml:trace contextRef="#ctx0" brushRef="#br0" timeOffset="65608.4206">18937 11522 1233 0,'-1'3'10'0,"1"-2"6"0,1-1 5 0,2 0 0 16,-3 0 1-16,0 0-2 0,0 0 5 0,4 3 0 15,-4-2-8-15,1 0 8 0,1 2 19 0,1 0 21 16,0-1 8-16,3 2 24 0,2-1 8 0,0 1 21 0,2 0 8 16,2 2-2-16,1-3-16 0,-1 2-18 0,3-1-11 15,0-1-19-15,2-1-12 0,-3-2-18 0,2 3-9 16,-2-4-5-16,2 1-8 0,-1-2-1 0,1 0 7 0,3-1 6 16,-3-1 1-16,5 0-2 0,0 0-1 0,-1-2-6 15,3-1 2-15,-1 0 4 0,4 1-10 0,-4-2-5 16,5-1-2-16,1 0-2 0,2-2-2 0,2 2 5 0,0-4-5 15,1 2-7-15,1 1 4 0,1-2-2 0,0 2-2 16,-2-1 2-16,5 0-3 0,-3 1-1 0,3 2 1 16,0-3 0-16,0 2 1 0,1 1-1 0,5-1 0 0,-2 4-1 15,3-3 7-15,1 1 0 0,3 0 0 0,6 0 3 16,2 0 3-16,2-2-2 0,7 1 4 0,2 3 1 16,4-3-3-16,0 1-3 0,2 1-6 0,-1-1 3 0,1 1-4 15,-2 2 2-15,2-2-2 0,-1 1-1 0,1-1 1 16,0 0-2-16,-1 1 9 0,6 1-12 0,0-1 1 15,0-2 2-15,1-1 0 0,-3 2 5 0,5-2-5 0,-2-1 4 16,1-2-4-16,3 2 3 0,3-3 2 0,3 1-5 16,1 2 4-16,3 0-2 0,-1-1-5 0,2 2 6 0,0 0 1 15,4 0 2-15,-3 0 0 0,4 1 5 0,2 2-10 16,-2-1 4-16,3-1 4 0,-3 0-8 0,2 2 2 16,1-4 6-16,-2 5-6 0,0-4-1 0,-1 2 6 15,0-2-8-15,-1 0 3 0,-2-3-4 0,-2 1 4 0,-4-1 2 16,-1-3 1-16,-3 0-3 0,2-3-2 0,-1 0 1 15,2 0-2-15,0-1 3 0,0-1-3 0,2 2-3 16,-3 1 1-16,-2 3 2 0,0 3 1 0,-4 2 2 0,-1 0 4 16,-5 7 2-16,-2-1-2 0,-2 1-5 0,-5 1-2 15,0 0 0-15,-7 1-2 0,0-1 5 0,-3-1-5 16,-1 1 2-16,-1 0-4 0,0-3 8 0,1 3 4 0,-2-2 0 16,1 2 1-16,-2-3-5 0,1 1 5 0,-3 0-9 15,0-2 8-15,-1 0-5 0,-4 1 3 0,-2-2-2 16,-3 1-1-16,-4 1-3 0,-8-1-1 0,-3 1 5 15,-3 0-4-15,-8-2-12 0,-4 1-23 0,-1 0-9 16,-6-4-16-16,-2 3-12 0,-1-2-20 0,-2-1-30 0,-3-1-37 16,1 1-31-16,-3-1-34 0,-3 3-46 0</inkml:trace>
  <inkml:trace contextRef="#ctx0" brushRef="#br0" timeOffset="69334.9078">27234 9329 1109 0,'-3'-11'-2'0,"1"-1"2"15,-1-4-5-15,3 0 1 0,-5 2 6 0,4-2 22 0,-1 0 14 16,-1-1 16-16,0 0 14 0,2 0 11 0,-1 0 20 15,-1-3 6-15,1 3 4 0,-1-2-14 0,0 0-9 16,0 2-11-16,-1 0-2 0,0-2-11 0,-1 2-7 16,0 0-3-16,-1 0-6 0,1 0-8 0,0 2 1 0,-4-3-2 15,4 0-10-15,-3-1-1 0,0 1-6 16,-2-1-7-16,3 1-4 0,-3-2-1 0,-2 0-3 0,3-1-4 16,-3-1 2-16,0 1-2 0,-1-2 4 0,0 0 9 15,1-1-2-15,-3-1 5 0,1 0 3 0,0 0 6 0,0 0 6 16,-2-1 0-16,0-2 0 0,0 5-8 0,-2-4 7 15,3 2 0-15,-2-1-1 0,-2 2-1 0,3-1-10 16,-3 1 3-16,2 1-6 0,-4-1 1 0,2-1-5 16,-1 0-6-16,-2 3 1 0,-2-2-4 0,0 0-1 0,2-2-4 15,-3 2 5-15,-1-1-1 0,-2 2-2 0,1 0-3 16,-3-3 3-16,2 2 0 0,-2-1 4 0,-2 1 2 16,0-1-1-16,2 2 4 0,0-2-2 0,0 1 2 15,0 1-1-15,2 0-2 0,1 2-2 0,1-4 4 0,1 6-7 16,-2-3-1-16,2 0 8 0,-2-2 2 0,-1 3-2 15,1-4 1-15,-3 3 1 0,-1-3-2 0,0 0 4 16,-3 1-3-16,0-1-2 0,-4 1 1 0,0-2-5 16,-1 1-4-16,-1 1-1 0,-1 1 0 0,-4-5-5 0,0 7 5 15,-1-4-5-15,2 1-4 0,-2 1 2 0,0 0 2 16,1 0-2-16,0 0 6 0,1 3 1 0,1-1-4 16,1 3 5-16,-1-3 7 0,3 5 1 0,-4-2 1 15,2-1-2-15,-4 2 0 0,3 0 4 0,-4-1-1 16,2 1 2-16,-3-1-11 0,1 0 2 0,-1 2-1 0,0-1 2 15,-1 0-11-15,2 2 8 0,1 0-3 0,-1-1 2 16,-3 0 1-16,2 2-3 0,-3-2 7 0,2 1 3 16,-5 1 2-16,-1 2-9 0,0 0 4 0,-3 0-1 15,2 1-1-15,-5 0 4 0,3-1-5 0,0 3-7 16,-1-2 0-16,2 2 0 0,2 0 4 0,1-1-8 0,4 0 10 16,-1 4-5-16,1-5 4 0,0 5 2 0,2-3 7 15,-2 2-4-15,0-1-2 0,-1 1 6 0,4-2-5 16,-4 2-2-16,3 0-2 0,1 1-4 0,-1-1-4 0,2 0 9 15,0 3-6-15,1-1 0 0,2 0 0 0,1 0 1 16,-1-1 2-16,3 2 6 0,-2 0 2 0,3 1-4 16,-5-2 7-16,1 2 3 0,0 1-7 0,0 0-1 15,-2 1 0-15,0 0-3 0,-2 0-3 0,3-1 2 16,-2 2-3-16,3 0-2 0,-1 2 5 0,1-1-5 0,0 0 3 16,4 0-2-16,1 1 2 0,0 0-1 0,3-1 2 15,2 1-4-15,0 3 6 0,0-1 6 0,3-2-3 16,-5 1 5-16,4 0-5 0,1 2 4 0,-4 0 0 15,3 0-3-15,-1 0-5 0,2-1 7 0,2 3-9 16,-2 0 1-16,0 1 5 0,0-1-1 0,1 2-8 0,-1-1 6 16,2 1 1-16,0-1-5 0,2 4 5 0,-3-2-4 15,2 0-8-15,2 1 4 0,-2 0 1 0,5 1-2 16,1-3-2-16,-1 3 2 0,4 1 1 0,-2-1 2 0,2 1 10 16,1 0-13-16,-1-1 8 0,2 0 2 0,0 1 4 15,2 1-9-15,0-2 1 0,-2 0 2 0,3 3-7 0,0-3 11 16,-1 2-4-16,2 1-3 0,-2-1-6 0,-1 3 6 15,1 0 0-15,1 0 2 0,-2 3 2 0,0-3-8 16,1-1 1-16,2 4 6 0,-3-1 1 0,1 1-2 0,1-4 4 16,-1 4-9-16,3-1 6 0,-1 1 7 0,2 1-2 15,0-2-2-15,-2-1 4 0,6 3-1 0,-4-1-1 16,0 1 1-16,4-4-6 0,-2 4 0 0,2-1 1 16,-1 0-2-16,-2-1-5 0,5 1 4 0,-3 1-1 0,2 1 3 15,-3-2 0-15,2 4 2 0,2-3-8 0,-3 4 7 16,2-1 4-16,0 1-4 0,2-2-5 0,-1 1 1 0,-1 4 3 15,4-3-8-15,-3 0 7 0,1-1-5 0,1 0-3 16,-1 0 6-16,2 1 1 0,1 0 2 0,-2-3-1 16,0 3 5-16,1-1 4 0,-1-1-1 0,2 0 2 15,-4 1-4-15,2-2 2 0,2 0-1 0,-1 0 0 0,-1 0 2 16,2-1-7-16,2 1 4 0,-1 1 4 0,-1-1-2 16,2 1 5-16,1 1-2 0,-3 0-3 0,1-1-2 0,1 0 11 15,-1 2 0-15,1-4 0 0,0 3 6 0,1 0 1 16,0-2 3-16,0 1 4 0,1 0-4 0,0-3-1 15,1 4-5-15,-1-2-8 0,1 0 7 0,2 1-12 16,-1-2-1-16,2 0-2 0,0 1 3 0,-2-1-7 16,1-1 5-16,2 2-2 0,-3 0-9 0,1-1 3 0,-1-2 1 15,0 4 2-15,0-2-1 0,-1-1 4 0,2 2-2 16,-4-1 1-16,2 0 2 0,-1 0 3 0,2 0-1 0,-1 1 3 16,2-1-7-16,-3 1 2 0,1 0-2 0,2 0 3 15,0-1 2-15,0 2 11 0,-1-2 0 0,1 0-2 0,2 1 4 16,-1-2-3-16,0 2 0 0,1-1 2 15,0 4-7-15,0-4-9 0,0 2-9 0,3 0 4 0,-3 1 2 16,0 0-6-16,4-2 3 0,-4 5 0 0,2-3 1 16,0 3-4-16,0-3 5 0,2 0 2 0,-4 0-1 0,4 1 8 15,0-1 3-15,-2 2-1 0,3-2-1 0,-1-2 9 16,0 3 5-16,0-1-12 0,0-2 7 0,0 0-4 16,0 2-2-16,-1 0 4 0,-2-3-6 0,2 3-2 0,1-2-4 15,-2 1 6-15,0-1-2 0,3-1-5 0,-1 1 4 16,1 0-4-16,-1 0 2 0,2-1 1 0,-2-1-1 15,1-1-1-15,2 2 1 0,0-4 5 0,0 2-4 0,1-1-1 16,-1-1 2-16,5 0 2 0,-3-1-2 0,2 1 5 16,-2 1-7-16,0-2 0 0,2-1 0 0,2 1-2 15,-2 0 3-15,0-2-4 0,2 3 0 0,0-2 1 0,-1-1-2 16,3 2 4-16,-2-1-8 0,-1 0 1 0,2 0 7 16,-3-2-6-16,4 0 4 0,-3 2-10 0,3-1 9 15,-4-2-7-15,4 4 8 0,-2-3 4 0,2 1-6 0,-1-1 7 16,2-1-4-16,1 0 2 0,-2 0-4 0,-1 0 3 15,3 1-1-15,-3-4 1 0,4 1-8 0,-3 0 1 0,3-2 4 16,0 1-4-16,1 0 5 0,1-2 1 0,1 1-3 16,0-2-1-16,1 0 7 0,3 1-7 0,-3 0-2 15,4-2 8-15,-2 1-7 0,6-1-2 0,-4 1 4 0,3 0-1 16,0-3-4-16,1 0-1 0,0 2 2 0,-3-3-1 16,2 1 6-16,1-1 0 0,-1 2-7 0,-3-3 6 15,3 2 3-15,0-3 2 0,0 0 4 0,0 0-9 16,0 0 1-16,1 0 3 0,-2-3-1 0,2 2-7 0,-2 0 3 15,3-2 2-15,-1 1-4 0,-1-1-1 0,0 0 0 16,-1-1-1-16,3 2 1 0,-2-2 3 0,0 1-1 16,1-2-4-16,-1 1 2 0,2-1 3 0,-1-1 6 0,-1 1-4 15,2-2-6-15,0 1 4 0,-1-1-4 0,-3 1 10 16,1-2-3-16,-3 3-1 0,1-2-5 0,0 0 4 16,-5 2 4-16,0-1-3 0,-3-1 9 0,0 1-11 0,-2-1 0 15,-1-1-2-15,-2 1 2 0,-2 0 0 0,-1 1 0 16,0-3-9-16,-5 5-27 0,0-4-11 0,-1 3-20 15,-1-2-37-15,-2 0-44 0,-2 1-52 0,0-3-60 16,0 2-73-16,0-3-64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27:07.448"/>
    </inkml:context>
    <inkml:brush xml:id="br0">
      <inkml:brushProperty name="width" value="0.05292" units="cm"/>
      <inkml:brushProperty name="height" value="0.05292" units="cm"/>
      <inkml:brushProperty name="color" value="#FF0000"/>
    </inkml:brush>
  </inkml:definitions>
  <inkml:trace contextRef="#ctx0" brushRef="#br0">10083 8026 2919 0,'1'-3'3'0,"1"0"9"16,-4 3 4-16,5-5 2 0,-4 4-6 0,1-2 0 15,0 5-3-15,0-1 3 0,1 0-3 0,-1-1-13 0,0 0-8 16,0 3-6-16,2-1 10 0,0 0-4 0,-2-1 5 16,1 4-5-16,2-1 4 0,0 1 4 0,2 3 7 15,0 2 6-15,0 0-6 0,3 3 4 0,-1-1-2 16,1 1 7-16,2 2-6 0,-1-2 0 0,-1-3-2 0,2 2-4 16,-2-4 3-16,1 1 0 0,0-4 5 0,0-2-5 15,-3 1 9-15,1-4 14 0,3 0 29 0,-2 0 19 16,4-1 14-16,0-5 15 0,5-4 2 0,1-2 13 0,7-5-5 15,5-2-13-15,1-8-30 0,8-2-12 0,4-6-15 16,4-5-12-16,1-7-3 0,6-5-10 0,0-7-10 16,6-4 7-16,5-7 3 0,1-3-7 0,4-4-4 0,-1-2-2 15,4 7-5-15,0 1-5 0,-7 4 7 0,-1 6-2 16,-6 5-12-16,-3 7 4 0,-5 4-7 0,-5 6-13 16,-5 3-23-16,-2 2-31 0,-2 4-40 0,-2 2-49 0,1 4-44 15,-3 2-72-15,-2 3-83 0,-1 2-108 0</inkml:trace>
  <inkml:trace contextRef="#ctx0" brushRef="#br0" timeOffset="5711.2648">6297 13729 1700 0,'0'-3'9'0,"0"2"6"0,3-3 15 0,-2-1 9 0,1 2 5 16,-2-1 4-16,0-1 6 0,0-2 4 15,0 2 10-15,0-3 18 0,2 1-7 0,-2-2 13 0,1-1 15 16,1 3 6-16,-1 2 5 0,1-3 5 0,0 4-11 16,-2-1-14-16,0 3-1 0,0 1-12 0,0 1-21 0,0 0 3 15,0 0-14-15,0 1-4 0,0 1-9 0,0-2-6 16,0 0-10-16,0 0-10 0,0 0-3 0,0 2-10 16,-2-1-1-16,2 1-9 0,0-2 3 0,0 2-10 15,0 1 2-15,0-1 3 0,2 5 3 0,-2 2-1 0,3 1 1 16,0 3 6-16,-1 3-4 0,3 1 6 0,-1 3 5 15,-1 1-5-15,2-1 4 0,0-1 1 0,-2-4 0 16,2 2-1-16,-2-6-2 0,0-3 1 0,1-1-3 0,0-4-3 16,-3-1 0-16,1-2-3 0,1 0 3 0,-3-2 3 15,3 2 9-15,1-2 2 0,0-1 3 0,1-4 13 16,3 1 3-16,0-5 14 0,0 1 2 0,6-5 5 0,-1-2-6 16,2-4-4-16,1-3-6 0,3 0-1 0,-1-3-5 15,2 2-13-15,0-3-1 0,1 3-12 0,1-1 2 16,-1 5 1-16,-2 0 7 0,0 5-13 0,-2-1 7 15,-1 5-2-15,-2 3-4 0,-4 1 2 0,-1 3 1 16,-2 1-4-16,-1 0-5 0,-2 3 10 0,-2 0-10 0,0-1-3 16,-2 2 0-16,3 0-9 0,-2 0-16 0,1 0-28 15,1 0-35-15,0 0-50 0,2 0-59 0,3 0-51 16,-2 2-74-16,2-2-68 0</inkml:trace>
  <inkml:trace contextRef="#ctx0" brushRef="#br0" timeOffset="11250.7126">10423 15790 161 0,'-9'-3'1'0,"5"-1"8"0,-3 1 4 0,0 1 7 16,0-1 0-16,1 3 12 0,3-2 6 0,-2 2 5 15,2 0 17-15,-1 0 6 0,2 0 8 0,-2 0 5 0,3 0 8 0,-1 0 5 16,2 0 3-16,-1 0 4 0,1 0-6 15,0 0-7-15,0 0 0 0,1 0-4 0,-1 0-2 0,0 0-6 16,0-3 0-16,2 3-10 0,-1 0 1 0,1-1 2 16,0 0-1-16,-2 1 4 0,0 0-1 0,2-2-7 15,0 2 10-15,0 0 8 0,-2 0-8 0,0 0-4 16,1 0 5-16,1 0-10 0,-2 2 5 0,1-1 5 0,-1 0-6 16,2-1-2-16,-2 0-6 0,2 0-3 0,-2 3-11 15,1-3-1-15,1 0-3 0,-2 0-4 0,1 2-2 16,1-2 3-16,1 0 16 0,1 0-1 0,3 2 10 0,-1-2 7 15,2 0-5-15,2 0-3 0,2 0-7 0,3 0-4 16,0-2-19-16,0 2 1 0,0 0-11 0,2 0-11 16,0-2 7-16,0 2-2 0,2-3 6 0,0 3-8 0,0 0 14 15,0-1-3-15,1 1 6 0,0-1-7 0,-2-1-7 16,0 2 4-16,1 0-8 0,1 0-2 0,-4-2 1 16,5 2-11-16,-5 0 1 0,3 0 6 0,-2-1-6 15,-1 1 3-15,3 0-2 0,-5 0 0 0,3 1-1 0,-2 0 1 16,2-1-6-16,-4 0 3 0,2 1 6 0,0 1-4 15,-1-1-2-15,-1 0 5 0,1-1-4 0,0 3 6 16,2-1 1-16,-4-2-6 0,1 3 3 0,5-1-4 0,-6-2 12 16,4 2-5-16,-2-2 2 0,0 1-7 0,1-1 9 15,-1 1 6-15,-3-1-7 0,1 0 4 0,0 0-7 16,-1 3 4-16,0-3-4 0,-3 0 5 0,1 0-3 0,0 0 5 16,-1 0-4-16,0 0 1 0,1 3-1 0,0-3 9 15,-1 0-5-15,-2 1 1 0,2-1-4 0,0 1 0 0,0 1-1 16,1-1 3-16,-1 1-4 0,0-2-10 0,0 2 8 15,0-1 0-15,-1 1-1 0,2-2-7 0,-3 0 3 16,0 2-3-16,3-2 9 0,0 0-6 0,-1 0-3 16,1 2 0-16,0 0 2 0,-1-2-2 0,2 2 0 0,-2 0 0 15,0-1-5-15,-4 2 3 0,3-3 4 0,-2 0 4 16,1 0-4-16,-3 3-4 0,0-3 4 0,2 0 3 0,1 2 2 16,1-2-1-16,0 2-9 0,-2-1 1 0,2-1 4 15,-1 4 5-15,0-3-5 0,3 1 1 0,-2-2-6 0,-1 2 6 16,1-2 4-16,2 0-7 0,-3 3 5 0,1-3-7 15,-1 1 7-15,1 0-7 0,0-1 7 0,0 2-3 16,-1-1 3-16,4 2-5 0,-4-2-3 0,2-1 9 0,-4 3-4 16,1-1 1-16,3-2-1 0,0 0 0 0,-2 0-7 15,-3 0 5-15,6 0 8 0,-6 2-11 0,4-1 3 16,0 1-2-16,-4 0-5 0,2-1 4 0,0 0 5 0,-1 1 3 16,1-1-15-16,-1 2 16 0,3-2-4 0,-4-1 1 15,4 0 1-15,-4 0 2 0,4 1-6 0,0 1-1 0,-2-1 9 16,1-1-13-16,0 0 2 0,0 2-1 0,-1-2 9 15,0 2-6-15,0-2 2 0,0 0-1 0,-1 1-3 16,-2-1 12-16,4 0-6 0,-4 2 0 0,1-2-3 16,-2 0 4-16,-1 2 2 0,2-2-2 0,0 0-1 0,-2 0 2 15,0 0 2-15,0 0-4 0,0 0 1 0,0 0-1 16,0 0-1-16,-2 0 4 0,2 0-4 0,-2 0-7 16,2 0-5-16,0-2-7 0,0 2-36 0,0-2-44 0,-1 2-53 15,-1-1-76-15,1-3-95 0,-1 0-107 0</inkml:trace>
  <inkml:trace contextRef="#ctx0" brushRef="#br0" timeOffset="14119.7669">9996 15138 925 0,'1'-2'12'16,"3"-1"14"-16,-4-1 11 0,0 1 11 0,0 2 6 15,-2 1 17-15,2 0 18 0,-2-1 7 0,1-1 10 0,1 1 9 16,-2-3 3-16,2 4-1 0,-1-2 18 0,1-1-12 0,-2 2-8 15,2-2 10-15,-3 2-15 0,3-2-14 16,0 2-12-16,-2-2-5 0,0 3-17 0,1 0 1 0,-1 0-10 16,1 0-11-16,-1-2-9 0,0 1-3 0,1 1 0 15,-3 0 0-15,4 0-3 0,-2-2-10 0,2 2 2 16,-3 0-4-16,3-1 4 0,0 1-3 0,-2 0 6 16,0 0-10-16,2 0 0 0,0-1 4 0,-1 1 1 0,1 0 0 15,-3-2 3-15,-1 2-2 0,3-1-1 0,-2-1 13 16,-2 2-2-16,1 0 1 0,-1 0 0 0,0-1 1 15,2 2-2-15,-1-2 0 0,0 1 0 0,-1 1-10 16,-1-1 4-16,1 0-3 0,2 0 0 0,-2 0-2 0,-1 0-3 16,2 0-1-16,-2 0-5 0,3 0 1 0,-2 2-6 15,1-1 0-15,-1 3-3 0,2-2 4 0,-2 1-3 16,-1 0-2-16,1 1 4 0,2 1-1 0,-2-2-6 16,2 3 0-16,-2-1-1 0,0 2-3 0,1-2 0 0,-1 3 2 15,3 0-5-15,-1 3 4 0,0-1 6 0,0-2 1 16,1 4 1-16,0 0 1 0,1-3 1 0,-1 5-6 0,1-3 8 15,-1 2-4-15,-2 0 1 0,2 2 1 0,2-2 5 16,-1 0 1-16,1 2 10 0,-2-1 7 0,2 3-5 16,2-2 3-16,-1 2-3 0,1 0 6 0,0 0-5 0,2 0-1 15,-1 0-11-15,0 2-4 0,2-2 1 0,-2 0-3 16,2-1 3-16,0 1-1 0,2 0-7 0,0 0 9 16,-2-3-2-16,1 2 14 0,1 0-11 0,2-3-1 0,-1 1 1 15,-2-2-3-15,-1 0 9 0,4 0-17 16,-3-2 9-16,1-1-11 0,1-2 4 0,1 2 7 0,-1-2-1 15,0-1-2-15,3 0 0 0,2-2 3 0,-2 1-5 0,3 2-2 16,-3-4 6-16,5-1-1 0,-3 3-2 0,0-3-3 16,2 1 4-16,-4-1 2 0,0-2 4 0,2 0 1 15,-3 0-4-15,2 0-6 0,-3 0-1 0,2-1 2 0,-1-2 3 16,-2 2-5-16,3 0 2 0,-3-1-6 0,0-2 3 16,0 2 2-16,1 0 6 0,-1 0-1 0,0-1-11 15,0-1 12-15,-1 0-5 0,0 1 3 0,1 1 1 16,0-3-4-16,-1 1-5 0,2-1 6 0,-3 0 3 0,0 0-9 15,3-1 1-15,0 0 4 0,-3-1 0 0,2 1 3 16,0-2 5-16,0 0-6 0,-2 0-4 0,0-1 7 16,2 2 0-16,-3-3-2 0,-2 0-1 0,2 1 0 0,0-2-4 15,-2-2 1-15,2 2-1 0,-3-3 4 0,0 2-4 16,0-2-2-16,-1-1 2 0,-1 0-2 0,2-1 7 16,-4 1-6-16,1-1 2 0,1-1-4 0,-2 2 0 0,0-2 8 15,0 0-7-15,-2 3 5 0,1-2-9 0,0 3 1 16,-2-2 5-16,0 2-2 0,-1 0 9 0,-2 1-9 15,4-1 9-15,-4-1-4 0,-2 2-1 0,1-3-4 0,-1 2-6 16,-1-3-7-16,-3 2-18 0,-1-2 1 0,2 0-6 16,-5-1 1-16,1 3-7 0,-5-1 8 0,2 1 1 15,-2 2-2-15,-1 0 3 0,-1 4-6 0,2 0-8 16,-5 2-12-16,0 2-3 0,0 1-21 0,-1 3-17 16,-2 1-33-16,1 5-34 0,-1-1-33 0,0 4-47 0,0 2-47 15,-3 3-43-15,0 3-47 0</inkml:trace>
  <inkml:trace contextRef="#ctx0" brushRef="#br0" timeOffset="16382.5423">13306 15182 1678 0,'0'-3'10'0,"-2"-1"10"0,0-1 10 0,1 1 9 16,-1 1 4-16,-3-2 5 0,1 2 7 0,-1-1 10 15,-1 1-6-15,1 1 2 0,-1 0 7 0,2-1 1 0,-2 3 11 16,3-3 6-16,-3 1-3 0,-1 2-1 0,3-2 6 0,-1 2-8 15,0-1-12-15,-2 2-4 0,0-1-7 0,1 0-6 16,-1 3 0-16,1-3 0 0,-3 4-10 0,0-4 4 16,3 3-10-16,-2 1-2 0,-1 0 0 0,-2 2-5 15,1-1 1-15,-1 2-12 0,0 1 6 0,3 1-7 16,-4 3 12-16,0 0-3 0,3 2 4 0,0 2-5 0,-3 1-5 16,6 2 4-16,-3 2-2 0,2 1 1 0,3 3-10 15,2 3 3-15,2-1-4 0,2 2 3 0,2 0 3 16,3-3 6-16,2 2-11 0,2 0 3 0,0-3 2 0,2-2-9 15,0 0-6-15,1-2 6 0,0-1-5 0,2-3-6 16,-2-3 12-16,2 1-1 0,0-4-5 0,1 0 5 16,1-2-1-16,-1-4-1 0,3-2 2 0,-2 0 2 0,4-5-10 15,-5 1-2-15,5-4 4 0,-1 0-2 0,-1-3 3 16,-2-2-6-16,2 1 1 0,-4-3 1 0,3 0 1 0,0-2 1 16,-3 0 1-16,3-2 1 0,-2-1-5 0,1-2 2 15,-1-2-1-15,2 1-12 0,0-5 2 0,-1 2-8 16,-1-4-4-16,-3 1-4 0,2-3 7 0,-3-1-7 15,-1 1 4-15,-2-3 9 0,-4 1-7 0,-1-2 7 0,-2 0 6 16,0 0 2-16,-6-1-11 0,0 1 4 0,-5 2-9 16,-2 0 2-16,-4 3 1 0,-4 1-3 0,-2 5-11 15,-5 3-1-15,-7 2 0 0,-4 5-3 0,-4 3-9 0,-9 4-12 16,-3 5-5-16,-3 2-11 0,-7 7-12 0,-2 3-12 16,-5 4-13-16,1 4-15 0,-1 1-14 0,-2 4-16 15,3 3-25-15,0 0-25 0,0 0-19 0,2 1-7 0,4 0-14 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27:39.267"/>
    </inkml:context>
    <inkml:brush xml:id="br0">
      <inkml:brushProperty name="width" value="0.05292" units="cm"/>
      <inkml:brushProperty name="height" value="0.05292" units="cm"/>
      <inkml:brushProperty name="color" value="#FF0000"/>
    </inkml:brush>
  </inkml:definitions>
  <inkml:trace contextRef="#ctx0" brushRef="#br0">6771 7596 2334 0,'0'-4'11'15,"-3"1"15"-15,1-4 19 0,2 4 9 0,0 2 1 16,-1-1-4-16,-1 1-5 0,2 1 12 0,0 0-5 0,0 0-1 16,0 0-8-16,2 0-5 0,-4 0-4 0,4 0 8 15,-2 1 7-15,0-1-13 0,0 1-8 0,0 0-15 16,0-1-14-16,1 3-11 0,-1-3 3 0,2 1-8 16,-1-1 1-16,1 5-2 0,-2 0 3 0,2 2 1 0,3 1 2 15,-1 4 13-15,1 2-4 0,1 3 7 0,0 1-5 16,1-1 3-16,1 1-3 0,1-3 1 0,-2-1 1 15,-1-1-7-15,-1-3-1 0,2-4 2 0,-2 1 4 16,0-4-5-16,-3 0 4 0,1-2 4 0,0-1 0 0,0-1-2 16,-1-2 13-16,4 0 1 0,2-1 0 0,0-4 17 15,6-2 3-15,2-4-3 0,4 0 1 0,5-5 5 0,3-1-10 16,4-3-4-16,2-2-1 0,-1-3-13 0,2 0-6 16,0-1-2-16,-2 1-5 0,-1-1 4 0,-4 1 2 15,0 3 3-15,-2 0 1 0,-1 0-4 0,-6 7 7 16,1-1 3-16,1 2 1 0,-5 1-10 0,-1 4 1 0,0 1-2 15,-1 0-3-15,-1 1 9 0,1 1-13 0,-3 2 5 16,0 0-1-16,1-1-3 0,-3 3-18 0,0 1-45 0,0 1-44 16,-1 2-62-16,-1-3-47 0,-1 4-56 0,-3 0-53 15,3 5-49-15</inkml:trace>
  <inkml:trace contextRef="#ctx0" brushRef="#br0" timeOffset="10877.1589">11802 9758 2096 0,'2'2'17'0,"-1"-2"14"0,-1-2 19 15,4 0 16-15,-4 1 4 0,0-1-1 0,0 2 1 0,0 0 2 16,0 0-13-16,0 0-11 0,0 2-6 0,1-2-6 15,-1 1 5-15,0-1-4 0,2 0 7 0,-2 0-7 16,1 1 0-16,1-1-10 0,0 0-8 0,-2 0-7 0,3 0-6 16,3 1 17-16,-1 1-5 0,1-2 12 0,4 0 1 15,-1 0 7-15,2 0-5 0,2 2 1 0,-1-1-2 16,-1 1-9-16,2 0-1 0,-4-1-7 0,3 0 4 16,-3-1 4-16,0 3 3 0,1-3 8 0,-2 3-1 0,3-2-2 15,-1 0 0-15,1 1 2 0,0 0 7 0,0-1 1 16,1 2 0-16,1-2-6 0,3 0 2 0,-4 1-5 15,6 1 0-15,-2-2-4 0,1 0-12 0,-1 1-3 0,-1 0-5 16,2 1-6-16,-2 0-2 0,0-1 8 0,0 0-3 16,-2 0 4-16,3 2-4 0,-4-3-5 0,4 2 0 15,-3 0 6-15,-2-1 2 0,1 0-8 0,1 1 5 16,0 0-6-16,-4-1 1 0,3 0 8 0,0 1-10 0,-2-1 2 16,-1 0-3-16,2 0 8 0,-1-2-4 0,1 3 6 15,0-1-1-15,0 0-1 0,0-1 15 0,1 2-2 0,0-2 6 16,2 0 1-16,-3 1 4 0,3 0-6 0,-5-1 10 15,4-1-4-15,-4 2-4 0,3-2-4 0,-3 3-3 16,4-2-8-16,-5 3-3 0,1-4 1 0,0 2-6 0,1-2 1 16,0 2 0-16,2-2 2 0,-2 0-5 0,-2 3 5 15,4-1 0-15,-1-2-3 0,1 2-4 0,2 0 7 16,-3-1-3-16,3-1-2 0,0 3 2 0,0-3 1 0,1 0-6 16,0 1 8-16,0 1 3 0,0-1-8 0,0-1 2 15,2 0-1-15,-4 0 4 0,0 0-5 0,2 0 8 16,-4 0-3-16,2 0-6 0,0 3 1 0,-4-3 0 15,4 0 2-15,-2 0-1 0,0 0 1 0,-3 1-2 0,3 0-3 16,1-1 11-16,-4 0-5 0,2 2 2 0,2-1-2 16,-4 0-6-16,4 0 8 0,0-1-3 0,-2 0 1 15,1 0-8-15,0 3 5 0,0-3-3 0,-2 1 5 16,2-1-1-16,-1 0-4 0,-2 1 3 0,3-1 2 0,-5 2 3 16,2-2-5-16,-1 0 0 0,-4 0-2 0,3 2 2 15,-3-1-2-15,2-1-3 0,-2 2 5 0,-1-2 0 16,1 0-3-16,-2 2 6 0,4-2-4 0,-1 1 1 15,0-1 3-15,0 1 4 0,0-1-9 0,1 0-1 16,-1 0 6-16,3 0-3 0,-1 3-2 0,-2-3-1 0,0 0-2 16,2 0 8-16,-1 0 1 0,0 0-6 0,1 2 2 15,-3-2 0-15,2 1 5 0,-2-1 0 0,3 0-3 16,-2 1-11-16,-3-1 8 0,2 0 2 0,2 0 1 16,-4 1-2-16,1-2-3 0,0 1 1 0,-2 1 4 0,1-1 3 15,1 0-7-15,-1 0 5 0,-1 0-3 0,0 0 5 16,4 2 0-16,-4-2-1 0,1-2 3 0,1 2-1 15,-2 0 1-15,0 0-4 0,0 0-6 0,0-1 1 16,0 0-6-16,-2 0-20 0,2-1-33 0,-1 2-37 0,1-3-46 16,-2 3-50-16,0-1-62 0,2-2-86 0,0-2-83 15,-1 1-83-15</inkml:trace>
  <inkml:trace contextRef="#ctx0" brushRef="#br0" timeOffset="17265.5489">15342 8806 2729 0,'1'-5'0'16,"-1"1"8"-16,-1 1 18 0,6-2 0 0,-6 1-2 0,1 4 1 15,0 0-5-15,0-3-1 0,0 3-1 0,0 3-14 16,1-3-17-16,-1 0-2 0,0 3-6 0,0-1-3 15,0-2 8-15,0 4-3 0,2 1 4 0,0 1 1 0,1 0 4 16,-2 5 2-16,4-2 11 0,0 3-4 0,0 1 4 16,2-2 6-16,0-1-9 0,-1-1 6 0,1-2-3 15,-2-1 3-15,2-4 9 0,-4 0 31 0,2-2 28 0,-2 0 26 16,2 0 21-16,0-4 2 0,2-1 10 0,5-3-3 16,1-1-9-16,4-3-27 0,6-1-32 0,4-3-32 15,3-2-14-15,2-1-10 0,1 0-2 0,2-1-8 0,0-4 6 16,1 3 0-16,-2-4 1 0,0-1 0 0,5-2 2 15,-2-2 3-15,1-2-2 0,0-2 1 0,1 2-6 16,-1 2 4-16,0 1-10 0,-3 2 7 0,0 3 0 0,-2 4-7 16,-7 2-27-16,0 1-25 0,-4 3-47 0,0 0-42 15,-2 6-37-15,-3 0-57 0,-4 0-55 0,1 6-66 16,-5-1-50-16</inkml:trace>
  <inkml:trace contextRef="#ctx0" brushRef="#br0" timeOffset="25456.7084">4832 5136 2019 0,'-2'-2'19'0,"-1"2"6"16,0-2 15-16,3-1 5 0,0 1 8 0,0 2 7 16,-5-1 10-16,3 0-1 0,1 0-7 0,-3-2 11 0,0 3-11 15,1 0-2-15,1 0-11 0,-1 0-7 0,1 0-8 16,1 0-6-16,1 0-15 0,0 3-26 0,1-2-2 0,1 1-12 16,-2 3 7-16,2 1-4 0,-2 6 2 0,1 4 4 15,-2 3 8-15,-1 5 2 0,0 4 4 0,-1 4 9 16,2 2-8-16,-1 3 3 0,0-2 0 0,2 5 4 15,2-2-7-15,0-4 9 0,2 0-5 0,3-1-2 0,2-1 7 16,1-3 3-16,1-3-4 0,3-3-2 0,-1-1 5 16,1-4 1-16,3 2 4 0,2-6 3 0,-1 1 5 15,2-5 3-15,-1 0 1 0,2-4-3 0,-1 1 3 16,1-2-1-16,-2-1-3 0,1-3 6 0,1-1-7 0,-2 0-2 16,0-2 0-16,1-2 3 0,-2-1-1 0,2-2-2 15,2-1-2-15,-1-4-5 0,1-2 4 0,3-1-6 0,2 0-6 16,-2-4 3-16,1-1-4 0,1-1-2 0,0 1 3 15,-4-1 0-15,-1-1-3 0,-3 1 7 0,-1-1 18 16,-7-2 2-16,0-1 9 0,-7-1 8 0,0-2-4 0,-8-3 1 16,-2-1 0-16,-5-4 1 0,-3 0-15 0,-5-3-7 15,-3 1-6-15,-5 1 3 0,-2-1 13 0,-3 4 3 0,0 2-6 16,-3 3-8-16,0 7 5 0,0 3-7 16,-1 4-1-16,-1 4-14 0,-2 6-17 0,0 5-7 0,-4 3 2 15,-6 6-6-15,-1 4-18 0,-1 3-25 0,-5 6-25 16,1 4-25-16,-3 3-31 0,-1 3-45 0,2 6-49 15,1 1-47-15,0 0-60 0</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50:56.982"/>
    </inkml:context>
    <inkml:brush xml:id="br0">
      <inkml:brushProperty name="width" value="0.05292" units="cm"/>
      <inkml:brushProperty name="height" value="0.05292" units="cm"/>
      <inkml:brushProperty name="color" value="#FF0000"/>
    </inkml:brush>
  </inkml:definitions>
  <inkml:trace contextRef="#ctx0" brushRef="#br0">3139 5284 1755 0,'4'-7'5'0,"-4"1"8"16,2 2 8-16,1-4 8 0,-3 3 9 0,0 3 9 15,0-2 1-15,-2 1 2 0,2 3 2 0,0-3-2 16,0 3 3-16,0-1 0 0,2 2-5 0,-2-1-8 0,2 0 1 16,-2 0 5-16,1 0 1 0,1 0-1 0,-2 0-10 15,0 0-2-15,0 0-2 0,3-1 1 0,-3 1-8 16,0 1-2-16,0-1-10 0,2 0-1 0,-2 3-3 0,0-3-5 15,0 2-7-15,1-1-3 0,-2 1 5 0,1-2-5 16,0 2 5-16,-2-1-11 0,2 0 3 0,0-1 0 16,2 3 9-16,-4-1-1 0,4 1 1 0,-2 2 0 0,1-1-2 15,1-1 2-15,0 4 6 0,-1-2 2 0,1 0-4 16,-1 2 2-16,1-2-3 0,2 0-5 0,-4 0 5 16,2-1 6-16,-1-1-12 0,1 1 3 0,0-1-6 0,1-1 6 15,-2 1 0-15,1 0 7 0,1 1-8 0,1-1-2 16,-1 1 6-16,0-1-1 0,0 2-2 0,3 0 1 0,-1-1 4 15,0-1-11-15,0 2 4 0,-1-2 4 0,4-2 3 16,-3 2-2-16,0-1-1 0,-2 0-1 0,2-1-1 16,-2-1 14-16,0 0-1 0,3-2 5 0,-3 1 4 0,2-4 11 15,0 3 11-15,3-3 3 0,1-4 5 0,1 1-2 16,1-3 4-16,3-2-4 0,-1-3-8 0,4-1-5 16,1-3-12-16,0-1-4 0,0-1-4 0,1 2 2 0,1-1-9 15,-4-2-4-15,3 2 2 0,0-1-6 0,0 1 5 16,0-2-4-16,0 1 3 0,1-1-10 0,1 1 5 15,-2 0 3-15,3 1-8 0,-2 1 4 0,0 2-7 16,-3 2 2-16,0 2-6 0,-2 4 14 0,-4 0-6 0,1 3-3 16,-2 2 6-16,-4 1-3 0,0 1 8 0,-1 0-1 15,-3 3 1-15,-2-2-2 0,0 2-4 0,0 0 4 16,0 0-3-16,0 0 4 0,0 0-2 0,0 2-2 0,0-2 7 16,-2 0-8-16,2 0-1 0,0 0 2 0,0 0 0 15,0 0 0-15,-2 0 2 0,1 0-7 0,1 0-2 16,0 0-3-16,0 0-2 0,0 0-20 0,0 0-24 0,0 0-50 15,0 0-58-15,0 0-63 0,0 0-89 0,0 0-86 16</inkml:trace>
  <inkml:trace contextRef="#ctx0" brushRef="#br0" timeOffset="6524.7443">9950 6641 1129 0,'-5'-5'-8'0,"-3"0"18"0,3-2 14 0,1 3 8 0,0 0 8 16,0-1 4-16,-1 1 10 0,0 1 16 0,4 2 28 15,-1-2-2-15,1 3 4 0,1 0 8 0,0-2-2 16,-2 3-3-16,2-2 4 0,2 1-8 0,-2 0-14 0,0 0-10 16,3 0-19-16,-3 0-12 0,1 1-4 0,2-2 2 15,-1 2-11-15,-2 0-5 0,0-1-4 0,0 0-9 16,0 0 6-16,0 2-3 0,0-2 5 0,0 1 1 0,0-1-4 15,0 0-2-15,0 1-4 0,-2-1 6 0,2 0-11 16,0 2-1-16,0-1-9 0,0-1-6 0,0 4 5 16,0 0-10-16,-3 0 5 0,6 1-6 0,-1 3 10 15,-2 0-1-15,1 4-2 0,1-1 8 0,0 4-6 16,1 2 6-16,0-1-3 0,0 0 8 0,-1 0-5 0,1 0 1 0,0-3 4 16,1 0-7-16,0-2 2 0,-1-4 5 15,0 0 2-15,0-2-10 0,1 0 4 0,-1-5-1 0,-2 4 3 16,4-3 0-16,-1-1 5 0,0 0-2 0,-3 0 4 15,4-1 14-15,-2 0 6 0,4-2 13 0,3-2 21 16,2-2 11-16,1-2 4 0,7-4 2 0,4-2-8 0,2-6-4 16,6-2-9-16,3-5-12 0,1 2-22 0,3-6-9 15,1 1-9-15,-2 1-5 0,0-1 5 0,1 2-2 0,-2 3-8 16,-2 2-1-16,-5 1 5 0,0 4-5 0,-5 4 3 16,-2 1 3-16,-3 2-8 0,-1 3 4 0,-6 1 4 15,-2 3-6-15,1 1 4 0,-4 0-2 0,-3 0-1 16,0 3 1-16,-3-1 2 0,2 2-2 0,-3-1 4 0,-1 1 1 15,0-1-18-15,0 1-7 0,0 0-10 0,4 1-22 16,-3 0-26-16,1-1-38 0,3 2-36 0,1 1-45 0,1 0-43 16,3 2-53-16,2-1-69 0</inkml:trace>
  <inkml:trace contextRef="#ctx0" brushRef="#br0" timeOffset="9675.049">18765 7552 705 0,'-1'-2'9'0,"1"1"19"16,-2-1 3-16,0 2 20 0,1 0 11 0,-3 0 6 15,1 0 8-15,2 2 8 0,-1-2-2 0,-1 0-13 16,-1 0 7-16,0 0-20 0,3 0-4 0,-3 1-2 0,4 1-4 0,-1-2 1 16,1 0-4-16,0 1 2 0,1-1-6 15,-1 0 10-15,0 0 9 0,2 0 5 0,0 0 16 0,-2 3 5 16,1-3 9-16,-1 0 7 0,0 0 10 0,2 0 11 15,-2 0-3-15,0 0 3 0,0 2-16 0,0-2 0 16,-2 0-9-16,2 0-1 0,0 0-10 0,0 0-17 16,0 0-2-16,0 0-12 0,0 0 4 0,0 0-6 0,2 0 6 15,-2 0-4-15,2-2 0 0,-2 2-2 0,0 0-4 16,1 0 6-16,-1 0-1 0,4 0 1 0,-4 0-12 16,2-3-6-16,0 6 0 0,-1-3 0 0,-1-3-7 15,2 3-8-15,-1 0-2 0,3 0-8 0,-3 0 6 0,4 0-6 0,-2 0-1 16,5 3 0-16,0-1 3 0,2-2 4 15,-1 3-1-15,4 0-1 0,-1-2-5 0,4 2 5 0,-2-1-3 16,5-2-4-16,-3 0-4 0,1 0-3 0,1 3 1 16,-2-1 1-16,-1-2-1 0,3 2 3 0,1-1-2 15,-5-1 2-15,3 3 4 0,-1-2-4 0,2-1-2 16,-2 3-5-16,-1-2 6 0,0-2-4 0,-1 2 3 0,-1 0-4 16,-1-1-1-16,1 0 2 0,-1 0 3 0,-1-1 2 15,2 0-1-15,-1 2-3 0,1-1-2 0,1 0 4 16,-1-1 0-16,4 1-3 0,-4-3 0 0,3 3-1 15,-2 0-1-15,3 0-2 0,-4 0 15 0,3-1-10 0,-3 1 1 16,0 0 0-16,-3 0-1 0,2-2 3 0,-1 4-1 16,-1-5 4-16,-1 3-12 0,-1 0 3 0,1 0-1 15,-1 0 6-15,1 0-3 0,0 1-3 0,0-2 6 0,-1 2-10 0,1-1 2 16,0 2 7-16,1-2 3 0,1 0-8 16,0 0 1-16,0 0 5 0,3 0-1 0,1 0 2 0,0-2-4 15,1 2 3-15,0-1 0 0,0 1-1 0,1 0 1 16,-1 0-3-16,1 1-1 0,-4-2 1 0,4 1 10 15,-2 0-9-15,-1 0-4 0,-1 0 5 0,-1 0 1 16,-1-1 0-16,1 0-4 0,-2 2 6 0,-2-1-12 0,0 0 4 16,0 0 6-16,3-1-3 0,-4 1-2 0,2-1 1 15,0 1 1-15,3 2-2 0,-4-2 5 0,2-1 1 16,3 0-11-16,-2 1 7 0,2 0 0 0,0 0 0 16,-3-2 2-16,2-1-4 0,1 3 4 0,0-2-2 0,-3 1 1 15,0-1 1-15,0 2 0 0,0-1-1 0,2 1-4 16,-2 1 6-16,0-2-8 0,-4 2 4 0,2-2 1 15,-2 1 1-15,1 0-4 0,-4-3 3 0,0 3-2 16,2 0 1-16,1 0 6 0,-3 0-5 0,0-1 5 0,2 2-5 0,-2-2 2 16,2 1-2-16,-2-2 1 0,0 2-3 15,0 0 1-15,-1 0 2 0,3 3-2 0,-5-4 1 16,3 2 1-16,-2-1 3 0,-1 0 1 0,0 0-2 0,0-1 1 16,0 2-4-16,-1-2 5 0,2 1-4 0,-4-2-8 15,2 2 2-15,1 2-1 0,-2-1-3 0,2-1-1 16,-2 0 0-16,1 0-8 0,-4 0 4 0,5 3 8 15,0-3-11-15,-4 0 2 0,-3 0 0 0,1 0-2 16,-4 1 2-16,-4 1 2 0,-2 1-6 0,-8 2 1 0,-1-1 2 16,-2 3-3-16,-3-1 8 0,-3 1-6 0,-2 0 2 15,0 1-3-15,1-1 3 0,-4 0-1 0,3 1 0 16,0 1-1-16,-3-1-4 0,5 1 10 0,-2-1 1 0,3-1 3 16,0-2-1-16,0 2 0 0,2-2 6 0,0-2 1 15,0 2 1-15,2-4 0 0,-4 2 0 0,2-1 0 16,-2 1 1-16,1-3 2 0,-1 2-1 0,4-1 1 0,-1-2 4 15,5 1-6-15,-1 0-4 0,0-2 0 0,4 2-2 16,4 0 7-16,0 0-1 0,4 0-1 0,0 0-1 16,5 0-4-16,0-3 6 0,3 6 1 0,4-3 0 0,-3 0-4 15,4 0-3-15,0 0 4 0,0 0-1 0,2 0-5 16,0 0-2-16,-2-3-11 0,1 3-7 0,1 0-17 16,1 0-5-16,-1 0-4 0,1 0 2 0,0 0 3 0,2 0 3 15,2 0 10-15,7-1 5 0,-2-3 19 0,7 0 3 16,3 1 4-16,5-3 1 0,5-2 11 0,-1 3-11 15,7-2 1-15,0-1 7 0,6-1-5 0,-1 1 6 0,6 1-1 16,-3 0-3-16,5-1-4 0,-4 1 5 0,2 1-1 16,-2 0 1-16,-4 1-8 0,-3 1 5 0,-4-1 2 15,-1 4 1-15,-4-3-1 0,-5 1 3 0,-2 0-2 0,-1 0-8 16,-2 0 10-16,-2-2 3 0,0 1-8 0,-5 1 1 16,2-2-7-16,-3 2 1 0,-1 0 10 0,-6 2 0 15,2-1-2-15,-3 2-10 0,3-1 7 0,-7 0 4 0,1 1 5 16,-1 0-3-16,-1 1-4 0,0-1 4 0,-3 1 4 0,3-1-1 15,-1 0-1-15,1 0-5 0,-2 2-2 16,0-2 3-16,-2 0-6 0,3 0-17 0,-4 0-14 0,-2 3-22 16,1-2-14-16,-5 4-18 0,1-2-23 0,-4 1-34 15,-2 1-31-15,4 2-28 0,-7-2-41 0,4 2-43 16,-2-2-76-16</inkml:trace>
  <inkml:trace contextRef="#ctx0" brushRef="#br0" timeOffset="11463.4025">24539 7708 1233 0,'-3'0'9'0,"2"-2"13"0,-1-1 9 0,2 2 28 16,-2 1 16-16,1-3 9 0,-1 3 20 0,0 0 19 15,2 0 10-15,0 0 11 0,0 0 3 0,0 0-11 16,0 0-8-16,0 0 2 0,0 0-16 0,0 3-16 0,0-3-13 0,0 1-21 16,0-1-8-16,2 0-17 0,-2 0-12 15,2 0-9-15,-1 3-8 0,-1-3 1 0,2-3-2 0,0 3 2 16,-2 0-4-16,1 3-1 0,2-3 8 0,-1 0-3 15,4 0 8-15,0 0 10 0,4-3 2 0,2 2-3 16,4-2 1-16,6-2 2 0,4 0-5 0,0-2 5 0,6 2-6 16,0-2-16-16,4-1-1 0,1 0-6 0,-1 2-4 15,2-2 1-15,0 3 1 0,0-2-4 0,0 3 3 16,1-2 3-16,-3 2-4 0,-1-2-1 0,0 2 3 0,0-1 0 16,0 1-5-16,-2-1 7 0,3 1-2 0,-3 0 5 15,2-1-5-15,-2 1 6 0,2-1-2 0,-2 1 3 16,2 1 5-16,-1 0-12 0,0-2 3 0,-3 4-6 0,1-2 3 15,-2 1 2-15,0 0-5 0,-6 0 1 0,1 0-4 16,-4 2 7-16,-2-2-4 0,-7-1 3 0,0 3 3 16,-5 0 0-16,-2 0 5 0,-3 0 6 0,-2 0 8 0,-2 0 5 15,0 0-5-15,-1 0 3 0,-1 0-6 0,-1-1 0 16,-3-1 0-16,-5 1-16 0,-4 1-5 0,-3 0-9 16,-7 0 8-16,-3 3-5 0,-5-2 5 0,-5 4-11 15,-1-1-7-15,-5 0 2 0,0 3-12 0,-1-2-9 0,1-1-10 0,-3 4-1 16,2-2-11-16,1 0 8 0,0-1 8 15,5 1 8-15,1 0 10 0,3-2 14 0,5 0 8 16,5-3 2-16,3 3 8 0,7-3-1 0,4-1-4 0,4 3-7 16,3-3 2-16,2 1 0 0,4-1-8 0,0 0 1 15,2-1-7-15,1 1 0 0,1 0 8 0,3-1 5 0,-1-1-2 16,7 2-8-16,3-2 16 0,3-1-4 16,3 2 5-16,5-2 2 0,3 0-5 0,3 1-5 0,2-1 1 15,4 0 5-15,-1 1-2 0,2 0 4 0,0 0-2 16,2 2 2-16,-1-1 0 0,0 1 5 0,0 0-1 0,-1 0-1 15,-2 0-4-15,-2 0 2 0,-1 0-1 0,-2 0 5 16,-3 0-5-16,-1 0-3 0,-3-2 1 0,-3 2 1 16,-1 0 2-16,-3 0-2 0,-5-1 4 0,2 1-6 0,-5 0 6 15,-3 0 1-15,-1 0-2 0,0-1 7 0,-4 1-8 16,0 0 2-16,-3 0-6 0,2 0 2 0,-2 0-10 16,-2-3-20-16,2 3-27 0,0 0-38 0,-3 0-34 0,3-1-53 15,-1 1-41-15,-3-2-73 0</inkml:trace>
  <inkml:trace contextRef="#ctx0" brushRef="#br0" timeOffset="14924.028">3529 7919 1517 0,'-6'0'4'0,"-2"-3"9"0,0 1 11 16,0-1 11-16,2-1 6 0,-2 2 8 15,1 2 5-15,0-2 9 0,2 1 14 0,2-2 3 16,0 3 7-16,-1 0-6 0,3 0 5 0,-1 0 5 0,2 0 6 16,-2 0-4-16,2 0-9 0,-1-2-5 0,1 4-6 15,0-4-1-15,0 4 0 0,0-4-10 0,0 2-5 16,0 0 1-16,-2 0-7 0,1 0-6 0,-2-2-9 0,1 2-1 15,1-1-6-15,-4-1-3 0,0 0-7 0,-1-1 2 16,1 3-4-16,-4-1 5 0,2 0 3 0,1-2 3 16,-4 2-5-16,1 1-4 0,1-3 4 0,-2 2-6 15,1-1 4-15,0 0-9 0,-1 2 1 0,-1-3-5 0,3 3-2 16,-3 0 8-16,3-2-3 0,-3-1-1 0,0 3-4 16,3-1 10-16,-3-2-10 0,0 3-4 0,-1 0 4 0,2-1-6 15,-1 0 3-15,0 0-1 0,3 1-1 0,-3-2-7 16,0 2 3-16,1 0 1 0,4 0-1 0,-4 0 0 0,-2-3-3 15,4 3 4-15,-2 0 2 0,1 0-1 0,-1 0 1 16,1 0 1-16,-4 0-1 0,4 0 2 0,-1 0-2 16,-4 0-2-16,3 0-2 0,0 0 4 0,0 0 0 15,-2 0-2-15,1-1 5 0,0 1 2 0,0 0 4 0,1-2-4 16,1 2 4-16,-2-1 1 0,1 1 1 0,1 0 0 16,-2 0-3-16,2 0 0 0,-1 0-3 0,0 0 4 0,0 1 1 15,0 1-5-15,0-1 1 0,-2-1-3 0,-1 3-1 16,1-1-2-16,-1-1 1 0,0 1 1 0,0 1-4 0,1-2-2 15,0 4-6-15,-1-2 7 0,3 1 3 0,-3 0 0 16,4-3 0-16,-1 3-2 0,0-3 1 0,0 2 1 16,0 1 3-16,3-3 0 0,-1 3-3 0,2-1 3 15,-2-1-6-15,1 1 3 0,0 1 3 0,1 1 4 16,-2-2-6-16,1 2-4 0,-1-2 3 0,0 1-1 0,-1 1 4 16,0-1-5-16,-2 3-1 0,-1-1-3 0,0 1 6 15,-1 1 0-15,1-2-2 0,-2 2-1 0,2 1 3 0,-3-1 0 16,4 2 0-16,-4-1 3 0,3 1-1 0,1-1-2 15,-1-1 1-15,3-1 1 0,-2 1-5 0,4-2 3 16,0 3-2-16,0-2 4 0,-1-3-5 0,1 3 3 16,1-2-2-16,1 1-1 0,-3 0 3 0,4-1-5 0,-2 0 2 15,1 1-2-15,0 0 5 0,0-2 1 0,1 1-1 16,2 1 7-16,-2 0-1 0,0-1 5 0,-4 1 4 16,4 0-1-16,-1-1 2 0,-1 1 2 0,-1 1-4 0,-1 0-1 15,1 0 0-15,3 2-2 0,0-1-8 0,-1 1 2 16,2 1 0-16,-1 0-7 0,0 2 10 0,2 2-6 15,-2-2 1-15,0 5-1 0,1-2 6 0,-1 2-2 0,0 0-4 16,2 0 4-16,0 0-3 0,1 0 4 0,-1 0-6 16,0-1 3-16,-2 1-1 0,2 0-2 0,3 1 3 15,-3-1-6-15,0 0-1 0,1-3 3 0,0 3 0 0,2-5 1 16,-1 3-5-16,1-3-4 0,0-1 6 0,0 1-1 16,0 1 4-16,0-1-7 0,0-3 4 0,0 2 1 0,0-2-2 15,1 0 6-15,-1 1-3 0,2-1 0 0,-2 1 0 16,3-2 5-16,-1 1-5 0,-2 3-7 0,3-1 12 0,-3 2 0 15,3-2-5-15,0 0 8 0,-1 1-8 0,1 4 1 16,-3-4-1-16,5-1 4 0,-4 0 0 0,4 1-4 16,-3-3-1-16,3 1-2 0,-4-1 6 0,5-1-6 15,-3 1 7-15,-1-2 1 0,1-1-5 0,0-1 2 0,-1 1-4 0,1 0 4 16,-1-2 1-16,1 1 5 0,0-1-1 16,-3 1 3-16,3-2-6 0,2 2 5 0,-1-1 4 15,1-1-2-15,0 2-5 0,0 0-4 0,0-1 1 0,2 2-3 0,0 0 2 16,1 0 3-16,-2 1-5 0,2-3-2 15,0 4 5-15,-2 1 2 0,1-3-6 0,2 0 6 16,-3 0 1-16,1 1-9 0,-1-2 9 0,2 2-6 0,0-3 4 16,-2 1-3-16,0 1 7 0,1-1-8 0,2-1 0 15,-1 1 9-15,-2-2-6 0,1 1 5 0,0 1-6 0,1-2 3 16,-1 1-5-16,1-2 0 0,1 1 3 0,-3 1 2 16,1-1-2-16,1 0-5 0,1 1 4 0,-2-3 4 15,-1 1-1-15,0 2 3 0,1-3-3 0,2 2-5 0,-3-2 5 16,1 3 0-16,1-1-3 0,-1-2-6 0,0 4 3 15,1-5 3-15,0 3-4 0,1-2 2 0,1 2 0 16,-2-3 7-16,1 3 1 0,0-1-7 0,1 0 1 16,1 0-4-16,-3-2 6 0,2 0-4 0,0 3 1 0,0-1-7 15,0-2-3-15,-2 1 11 0,4 0 0 0,-2 0-2 16,2-1 0-16,-2 0 2 0,1 0-4 0,-2 3 7 16,2-3-3-16,-1 2-2 0,2-2 3 0,-2 0 2 0,-2 0-3 15,3 0-2-15,-3 2-2 0,1-2-1 0,-1 0 3 16,1 0-2-16,-1 1-5 0,-1 0 6 0,1-1-1 15,-1 0 0-15,0 0-1 0,-2 0 5 0,1 0-1 16,-1 0 1-16,4 0-2 0,-2 0 0 0,-1-2 0 0,2 0-3 16,1 2 3-16,-1-2 1 0,2-1-4 0,-3 2 6 15,3 0-3-15,0 1-3 0,-1-1-1 0,-1 1 4 0,-2-2 0 16,2 2-5-16,0-3 2 0,0 3-5 0,-3 0 7 16,1 0-1-16,-1-1 4 0,2 0-1 0,-2 1-1 15,0-2 4-15,0 2-4 0,0 0 1 0,0-2 1 16,0-1-1-16,0 3-2 0,2 0-1 0,-1-3 2 0,1 2 0 15,0-2 2-15,1 1-2 0,0-1-2 0,-1-1 0 16,2 0 4-16,-3 0 5 0,2-1 1 0,-1 2-11 0,3-2 6 16,-2-1-3-16,2 0 13 0,1 1-6 0,-2 0-2 15,1-2-7-15,-1 5 2 0,1-2 3 0,-5 1 1 16,1 0-1-16,-3 1-13 0,3 0 12 0,-4 0-2 16,1-1 0-16,2 2-4 0,0-2 8 0,0 2-6 0,-1-2 7 15,1 1 2-15,3 0-12 0,-2-3 3 0,1 3 0 16,-1-3 6-16,0 3-3 0,0-3 1 0,1 2-7 15,1-4 0-15,1 4 5 0,-3-1 3 0,1-2 1 0,-1 2-6 0,1 2 0 16,0-1 4-16,-2 0 0 0,0 1-1 16,-2 0 7-16,2 0-9 0,0-1-1 0,-1-1 2 0,1 0 0 15,0 3 2-15,-2-2 1 0,0 1-1 0,2-1-4 16,-2 0 0-16,3-1 6 0,-3 1-1 0,0-1-3 16,4 1-5-16,-2-1 5 0,1 0 0 0,-1-2-5 15,1 0 4-15,-1 2-3 0,-1-1 1 0,1 1 5 0,0-2-4 16,0 1-3-16,-1 0 2 0,1 1 1 0,-2-1 2 15,2 2-3-15,0-1 3 0,0-1-5 0,-2 2 7 16,3-2-1-16,-3 1-1 0,2-1-3 0,-2 2 0 16,0-2 4-16,1 3-2 0,-1-5-3 0,0 4 1 0,1-1-2 15,0-1 2-15,-1 0 6 0,0 1-6 0,0 0-2 16,-1-3-3-16,1 3 6 0,-1 2-1 0,2-3 3 16,-2 2-2-16,2-1-2 0,-2 1 8 0,1-2-4 0,-1 2 4 15,1 1-3-15,-1-1-1 0,-2 1-3 0,3-1 3 16,-2-1-2-16,1 4-6 0,0 0 3 0,-1-3 2 15,-1 1-7-15,2 0 2 0,-1-1-4 0,1 1-7 0,-2 1-4 16,0-1-6-16,0 0-16 0,3-1-16 0,-3 1-5 16,0 0-13-16,0 2-26 0,0-2-21 0,0-1-28 15,1 0-21-15,-1 1-33 0,2-1-40 0,-2-1-48 0,-2 2-63 16</inkml:trace>
  <inkml:trace contextRef="#ctx0" brushRef="#br0" timeOffset="22684.5758">12022 9215 2955 0,'-2'-4'7'0,"1"2"13"0,-2-3 18 0,4 0 1 0,-2 3-2 16,-1-1 1-16,0 3-2 0,2 0-2 0,0 0-11 15,0 0-13-15,2 0-17 0,-2 0 0 0,-2 3 0 16,2-2-4-16,0 0-6 0,0-1 6 0,2 2 1 0,-2 0-3 16,0-1-3-16,2 1-1 0,-2-2 2 0,1 3 4 15,1-1 13-15,-2 5-10 0,0-2 4 0,1 4 2 16,1-1 8-16,0 4-3 0,-1 0 2 0,2 5-10 16,-1-5-1-16,3 2 8 0,-3-2 4 0,3 0-6 15,-1-1-5-15,-1-2 4 0,0 1-1 0,0-6 4 0,0 4-5 16,1-3 1-16,-3-1-1 0,1-3 3 0,1 1-3 0,0-2 8 15,-2 2 5-15,1-2 19 0,1 0 11 0,0 0 11 16,4-2 3-16,-2 2 14 0,4-3 16 0,4-1-12 16,4-3 6-16,1-1-18 0,5-4-8 0,6-3-12 15,1-3-7-15,3-3-17 0,5-3-8 0,-2-2-1 0,5-3-9 16,-1 0 5-16,4 0 0 0,-5 0 1 0,3-2-4 16,-3 1 4-16,0 2 1 0,-2 1 0 0,-1 2 0 15,-2 2-3-15,-4 0-4 0,0 4 0 0,-3 0 6 16,-4 2-4-16,-1 2-2 0,-3 1 2 0,2 0-5 0,-2 2 8 15,-3 0-3-15,1 1-1 0,-4-1-4 0,1 3 5 16,-2 1-7-16,0 1 4 0,0 0 2 0,-2 0-27 0,-2 5-10 16,1-1-28-16,-4 0-27 0,0 1-34 0,-1 0-27 15,-2 2-34-15,0 2-41 0,-2-2-3 0,0 2-21 16,0 4-20-16,-2 0-7 0,0 2-36 0</inkml:trace>
  <inkml:trace contextRef="#ctx0" brushRef="#br0" timeOffset="25247.8505">19647 10232 2740 0,'-1'0'4'0,"1"-1"1"0,-4 0 8 16,4-5 18-16,0 4 2 0,0 2 0 0,-1 0 0 0,1 0 1 15,0 0-1-15,1 0 14 0,-1 0 4 0,4 0 0 16,-4 0 9-16,1 0-1 0,2 0 8 0,-1 0-10 16,2 0-2-16,-1 0-12 0,2 0-4 0,2 0-12 0,4-1-16 15,5-1 13-15,1 1-10 0,8-2 8 0,5 1 3 16,5-1 1-16,4-1-12 0,1 1-4 0,6-2 4 0,-2 0-16 16,3 2 7-16,1-1 0 0,-1-1 0 0,4 0-7 15,1 3 2-15,0-4 2 0,2 2-2 0,0 0 3 16,-2-1 0-16,-2 1-3 0,-2 0-5 0,-1 1 8 0,-5-1-3 15,-7 1 4-15,-4 1-3 0,-2 2-1 0,-6-4 0 16,-6 4 10-16,-1-3-1 0,-5 2-4 0,-3 1 8 16,-3 0 2-16,-2-1 25 0,0 0 18 0,-3 2 9 0,0 0 10 15,-1-1 20-15,-1 0 9 0,1-1-9 0,-3 1-13 16,0-1-15-16,-6-1-26 0,2 0-11 0,-4-1-22 16,-6 3-23-16,-1 0-16 0,-8 0 4 0,-4 0-11 0,-7 0-6 15,-2 3 14-15,-6-1-14 0,-1 1 0 0,-5 1 1 16,1 1 1-16,-1-2-3 0,-1 1 12 0,3 1 1 15,0-1-9-15,3 1 16 0,4-1 8 0,5 0 2 0,-1-2 8 16,5 1-2-16,4 1 12 0,5-3-8 0,1 1 6 16,5 1 1-16,5-1-3 0,1 0-2 0,4-1-6 15,2 0 2-15,3 0-3 0,2-1 5 0,2 0-4 0,0 0-9 16,0 0-11-16,2 0-6 0,1 0-8 0,-3 0-3 16,1 0-10-16,2-1 1 0,-1 1 5 0,1 0 4 15,4-1 13-15,1 0 6 0,4-1 17 0,3 0 2 0,3-1 7 16,4 1-1-16,2 0-1 0,5-3 3 0,4 0-4 15,5 0 2-15,-2-1 5 0,4 1-4 0,2-2 2 16,3 1 0-16,-2 1-1 0,2 0 1 0,-2 0 0 0,1 4 0 16,-3-2-3-16,-3 0 5 0,-2 2-5 0,-3 0 2 15,-6 0 3-15,-3-1-4 0,-5 2-4 0,-4 0 8 0,-3 0-3 16,-2-2 5-16,-7 2 4 0,-1 0 0 0,-1 0 5 16,-1 0 10-16,-1 0 7 0,-3 0-1 0,1 0 5 15,-3 2-18-15,-2-2 0 0,-6 2-3 0,-4 0-6 16,-6 1-7-16,-2 2-3 0,-9 0-6 0,-6 2-11 0,0 0 13 15,-5 3-3-15,-5-2 3 0,1 1-6 0,-1 0-4 16,-1-1-2-16,1 3-2 0,2-2 4 0,0 0-2 16,6 0 3-16,-1-1-5 0,6 0 1 0,2 0-1 0,6-2 1 15,5-1-5-15,4-3-19 0,8 3-24 0,3-3-25 16,3-1-11-16,6-1-8 0,2 0-7 0,2-1-5 16,5-1 4-16,3 0 16 0,2-3 24 0,4 1 21 0,4-2 11 15,3 1 6-15,3-2 0 0,3 1-7 0,0 1-19 16,0-3-23-16,0 5-5 0,-2-4-32 0,1 4-14 0,1 0-30 15,-4-1-20-15,0 3-31 0,-3-2-28 0</inkml:trace>
  <inkml:trace contextRef="#ctx0" brushRef="#br0" timeOffset="34870.4614">18258 10831 1897 0,'6'-7'4'0,"-6"1"8"15,3-2 16-15,2 2 22 0,-2 0 2 0,0 1 7 16,0-2-3-16,1 2 1 0,-1 0 5 0,1 3 5 16,-2-3-1-16,-1 4-18 0,1 0 0 0,-2 1-6 0,0 0 3 15,2 0 0-15,-2 0-8 0,-2 2-18 0,4 0-19 16,-2-1-3-16,0 2 1 0,0-2-6 0,1 6 2 16,-1-1 3-16,2 3-4 0,-1 3 7 0,3 0 1 0,-3 5 1 15,3-2-2-15,-1 4 6 0,-2-2-8 0,4 1 2 16,-5-1 2-16,4-3-7 0,-4-3 5 0,5-1-1 15,-2-2 2-15,1-4-7 0,-3 1 11 0,3-1-6 0,-1-4 2 16,3 0 6-16,0-1 5 0,1-2 6 0,4-2 5 16,4-2 3-16,5-3 0 0,3 1 4 0,4-4-2 15,5-3-3-15,-1-1 1 0,6-3-8 0,0 1-14 0,5 0 5 16,-3-2-3-16,4 0-3 0,-4 0-1 0,-1 2 4 16,3-1-5-16,-4 2-4 0,-3 1 8 0,-4 1-2 15,0 4-3-15,-3-1-3 0,-3 3 3 0,-3-1-8 0,-1 1 1 16,-4 2 2-16,1 0-16 0,-4 1-25 0,1 1-37 15,-1-1-56-15,-2 0-57 0,0 2-67 0</inkml:trace>
  <inkml:trace contextRef="#ctx0" brushRef="#br0" timeOffset="35417.83">23791 11751 3395 0,'4'-1'-7'0,"-3"-2"3"0,-1 3-1 0,5-3 2 16,-5 3-1-16,2 0-1 0,-1 1 0 0,-1 0 1 16,0 0 8-16,0 0-2 0,0 1 0 0,0-2-1 15,-1 1 2-15,-1 2 0 0,2-2 0 0,0 0-3 0,0 5 0 16,2 0 2-16,-1 4 4 0,1 4-9 0,1 3 3 15,0 3 5-15,3 5 1 0,-1 0 8 0,1 4 1 16,-1 0-5-16,3-2-13 0,-2 2-2 0,1 0-27 16,-1-5-39-16,-1-2-39 0,-2 1-39 0,-3-2-41 0,2-2-31 15,-4 0-44-15,1-1-68 0</inkml:trace>
  <inkml:trace contextRef="#ctx0" brushRef="#br0" timeOffset="35655.1387">24307 12012 2682 0,'4'0'4'15,"-2"0"8"-15,-2 0 5 0,5-4 7 0,-3 4 1 16,-2-3-3-16,0 6-1 0,1-3-2 0,1 2-5 0,-1 0-10 16,3-1-2-16,0 4-5 0,-1-1 1 0,0 3 11 15,0 1 8-15,2 1-1 0,0 1 9 0,0 5-2 0,2-1 2 16,-2 1 2-16,-1 1-6 0,0 1-3 0,0-1-4 15,-3 1-2-15,-1-3-9 0,0-2 11 0,0 3-13 16,-1-4-5-16,-3 0-14 0,3-3-43 0,-1-2-41 0,-1 1-46 16,-2-3-51-16,-1 1-60 0,1-5-70 15</inkml:trace>
  <inkml:trace contextRef="#ctx0" brushRef="#br0" timeOffset="36033.974">24844 11708 2588 0,'16'-11'-2'0,"-5"-2"14"0,3 4 11 0,-1-2 17 0,-6 1 11 16,-2 3 3-16,0 1 6 0,2 0 1 0,-3 4 6 16,0-1 4-16,-1 3-13 0,-1 0-14 0,-1 0-5 15,-1 0-15-15,3 3-1 0,-3-1 0 0,0 1-3 0,0 1-20 16,1 1 3-16,1 3-2 0,0 1 3 0,1 3 5 15,-2 1 0-15,3 2 0 0,-3 0 1 0,3 3 0 16,-3-4-4-16,-1 3 5 0,0-2-9 0,0-1 1 0,0-2 6 16,0-1-6-16,0-5-6 0,0 2 2 0,2-2 5 15,-2-3-5-15,1 1 1 0,-1-1 4 0,2-3-7 16,1 1 13-16,0 2 13 0,0-3 8 0,0 1 18 0,2-1 16 16,2 0 11-16,-1 3-5 0,5-3 2 0,2-3-3 15,2 3-10-15,1-5-4 0,3 1-16 0,2-1-20 16,2-2-12-16,1-1 2 0,1 2-15 0,2-2-24 0,-2 0-24 15,1 1-50-15,-1 0-49 0,0 0-55 0,1-1-60 16,0 1-76-16,-5 0-80 0</inkml:trace>
  <inkml:trace contextRef="#ctx0" brushRef="#br0" timeOffset="36196.6259">25717 11733 2175 0,'6'2'5'0,"0"2"1"15,-3-1 8-15,2-3 12 0,-3 4 12 0,-2 0 11 0,0 0 7 16,-2 5 9-16,1-1-2 0,1 1 8 16,-2 1-5-16,2 1-9 0,-2 0-12 0,2 2-11 0,0-1 0 15,2 1-12-15,-2 2 2 0,0 0-9 0,0 1-3 16,-2 0-9-16,2 1-28 0,-3 1-52 0,2-1-74 16,-7 0-72-16,3 1-92 0</inkml:trace>
  <inkml:trace contextRef="#ctx0" brushRef="#br0" timeOffset="36749.1564">26411 11294 2096 0,'-4'-5'8'0,"1"1"19"0,3-4 18 0,0 3 21 16,0 1 13-16,0 0-5 0,3 0-1 0,1 1 0 15,1 1-5-15,-1-2-13 0,5-1-16 0,-1 1-11 16,4-1-10-16,0-1 7 0,3 1 0 0,3 1 4 15,0 1-3-15,2 1-5 0,2-1 2 0,-1 1-10 0,1 2-2 16,-1-2-8-16,-4 4 7 0,-1 0-1 0,-5 1-4 16,1-1-1-16,-3 1-7 0,-5-3 3 0,-2 4 0 15,1-1 5-15,-3-1-4 0,-1 2-5 0,-1 1 7 16,0 1 1-16,-2 2 10 0,-3 1-10 0,1 0-1 0,-2 2 2 16,2-1-1-16,-1 1 4 0,2-3-5 0,1 1-3 15,2-2-6-15,-1 0 4 0,2-1 1 0,2 0-2 16,-1-1-6-16,3 2 6 0,-3-2-3 0,3 3 0 15,0 0 4-15,-1 1-1 0,3 2 2 0,0-1 2 0,1 2 1 16,3 1-8-16,-1 3 7 0,2-3-2 0,4 3-5 16,0 0 4-16,0 0 2 0,1-2-3 0,2 3 2 15,-1 0 2-15,0-2-4 0,-2-1 3 0,2 1 0 16,-4-4-1-16,0 3-2 0,0-2 3 0,-4-3 0 16,0 0 0-16,-2-1 0 0,0-3 1 0,-6 2 4 0,2-5 1 15,0 3-3-15,-4-2 6 0,0 1 0 0,1 0 0 16,-2 0 1-16,-1 0-13 0,-5 4-33 0,1 0-37 15,-5-2-48-15,-1 4-60 0,-3-1-72 0,-4 0-84 16</inkml:trace>
  <inkml:trace contextRef="#ctx0" brushRef="#br0" timeOffset="36979.3903">27440 11430 2635 0,'3'2'-12'0,"0"0"-1"15,-3-2 0-15,3 2 1 0,-6 6-3 0,1 2 1 0,-1 4 4 16,-2 6-2-16,-1 2 16 0,-2 5 5 0,2 4 0 16,-4 1-2-16,2-2 2 0,-4 4 2 0,4-2-5 15,1-3-9-15,0-3-18 0,2-2-27 0,0-6-44 16,5-1-59-16,-1-5-75 0,1-4-86 0</inkml:trace>
  <inkml:trace contextRef="#ctx0" brushRef="#br0" timeOffset="37614.4471">28170 11144 1974 0,'-2'-1'2'16,"2"0"2"-16,-1 2 8 0,2-5 6 0,1 4 4 15,-2 0 3-15,0 3 2 0,0-3 2 0,0 0-6 0,0 1-4 16,0-1-5-16,0 0-3 0,0 0 1 0,0 1 2 16,0-1 3-16,0 2 7 0,3-1 2 0,-3-1 8 0,3 0 2 15,-3 0-3-15,2 0 0 0,0 0-5 0,-1-1-5 16,-1-1-10-16,3 1 3 0,0 0-6 0,0-2-3 15,-1 0-4-15,4 1 0 0,-1-2-3 0,0 1 3 16,1-2 3-16,0 2 1 0,-2-1 8 0,0-1 6 16,0 2 7-16,-1 0 1 0,0 0 8 0,-1-1 6 0,1 0 1 15,-2 3 5-15,2-3 0 0,0 2-3 16,-1 0 5-16,0-2-3 0,-1 0-1 0,2 3-3 0,-1-2 0 16,0 0-2-16,-1 1-8 0,1-1-2 0,-1 3-1 15,-1 0 0-15,0 0-10 0,0 0-2 0,0 0-10 16,-1 0-6-16,-1 3-6 0,1-2-7 0,-3 0-9 0,3 2-4 15,-4 4 4-15,-3 1 1 0,0 2 2 16,-1 3 6-16,-4 2 3 0,1-1 4 0,-1 3 3 0,0 0-1 16,2 0-1-16,3-2-1 0,2-2 2 0,3-2-1 15,1-2-3-15,2 0 5 0,0-1 2 0,4 0 1 0,-1 0 3 16,3-2-4-16,-2 1 1 0,3-2 1 0,3 3 3 16,0 1-1-16,2-1 0 0,0 4 0 0,2-3-4 15,2 2 4-15,5 1 1 0,-2-1-5 0,0 4 3 16,4-1-7-16,1 4 2 0,0-1 2 0,-2 1 1 15,3 3 0-15,-3-1-6 0,0 2 6 0,-1-1 0 16,-2-1 0-16,-2 2-2 0,-6-3-5 0,-2-2 1 0,-3 0 6 16,0-4 3-16,-6-1-1 0,-2 1 7 0,-2-2 8 15,-1-1 10-15,0 1 20 0,-3-1 17 0,0-1 1 16,-4-1 3-16,-1 2 4 0,-1-3-9 0,-2 0-2 16,2-2-13-16,-4 3-12 0,1-4-20 0,1 3-8 0,-1-3-20 15,1-3-30-15,-1-1-21 0,1 0-42 0,0-1-37 16,1-5-52-16,0 0-56 0,2-5-63 0,-1-3-58 15,1-1-70-15</inkml:trace>
  <inkml:trace contextRef="#ctx0" brushRef="#br0" timeOffset="37808.6333">28413 10907 1908 0,'5'-14'0'0,"0"1"8"0,1 4 8 0,2-4 15 15,0 3 18-15,0 1-1 0,3 2 12 0,0 1 12 0,-1 1 10 16,2 1 1-16,1-1-5 0,2 1-11 0,0 1-18 16,2 0 0-16,2-1-8 0,3 2-12 0,2-1-15 15,1 3-11-15,4-4-13 0,2 3-25 0,2-1-37 16,-1 1-49-16,0-1-61 0,-2-1-80 0</inkml:trace>
  <inkml:trace contextRef="#ctx0" brushRef="#br0" timeOffset="38198.4361">29469 11650 2542 0,'0'0'4'0,"0"0"7"0,2-3-3 0,-1 3 0 16,1 0-2-16,-2 0-3 0,0 3-2 0,0-2 4 0,2 0-10 15,-1 1-8-15,-1 2 7 0,0-1-5 0,2 3 1 16,-1-1 5-16,1 4 2 0,1 2-1 0,-1 1 3 16,-1 1 2-16,-1 3-2 0,0-1 7 0,0 1-1 15,-3 0-2-15,0 1 4 0,-3 0 1 0,-1-2-4 16,-4-1-24-16,0-2-39 0,-2-1-38 0,-4-2-39 0,1-4-53 16,-3-1-59-16,0-3-76 0</inkml:trace>
  <inkml:trace contextRef="#ctx0" brushRef="#br0" timeOffset="38586.7899">30565 10873 2220 0,'4'3'-6'0,"-2"-2"-7"0,-2 2 6 0,2-4-3 16,-2 5-2-16,-2 3 2 0,0 3 2 0,-4 4-6 0,1 3 7 16,-6 6 5-16,0 3-8 0,0 3 8 15,-3 5 0-15,-1 1 0 0,0 2-1 0,4 2 6 0,0-1 2 16,3-1 2-16,1 1 3 0,6 0-4 0,1 0 8 16,3-2 3-16,3 0 0 0,5-3 1 0,2-1-5 15,2 0 4-15,3-4 1 0,3-2 5 0,0-5-5 0,2-2-2 16,2-2 2-16,-3-5 1 0,2-3 8 0,-5-3 15 15,3-2 10-15,-4-6 15 0,-1 1 1 0,-1-3 7 16,-5-4 3-16,2-1 2 0,-4-4 1 0,-1 0-12 16,-2-4-1-16,-1 2-6 0,-3 1 10 0,-2-1-6 0,-2-2-3 15,-1 5-1-15,-2 0-14 0,-1 2-4 0,-5-2-13 16,0 3-13-16,-4 0-15 0,-5 1-9 0,-2 0-25 16,-3 1-22-16,-4 2-17 0,-2 1-40 0,-3 1-41 0,-2 3-53 15,1 3-73-15,-5 2-70 0</inkml:trace>
  <inkml:trace contextRef="#ctx0" brushRef="#br0" timeOffset="40118.2098">22959 13050 745 0,'3'-7'17'0,"1"-2"13"0,-1 0 27 0,2-1 20 16,-2 0 9-16,1 2 23 0,-1-3 24 0,0 0 13 15,4 0 9-15,-2-2 3 0,0 1-13 0,-2 2 5 0,2-1 14 16,0 1-3-16,-2 1-5 0,1 1-4 0,-2 1-6 16,0 2-4-16,-1 2-1 0,-1 1-20 0,0 2-19 15,2 0-19-15,-2 0-13 0,0 2-11 0,0-2-19 0,0 3-19 16,0-3-15-16,0 4-8 0,0 0-1 0,0 3 5 16,-2 3 1-16,-1 4-1 0,-1 2 4 0,-1 6 6 15,2 5-1-15,-2 2 8 0,0 0-4 0,4 2-4 16,1-2-8-16,1 0 1 0,2-2-5 0,6-3 1 0,1-2 6 15,1-4-9-15,4-2 5 0,1-3-1 0,-2-4 1 16,3-2-1-16,-2-2-2 0,2-5-2 0,-3 0-5 16,2-2 3-16,-2-3-4 0,3-1-10 0,1-2 0 0,-4-2-5 15,3 0 5-15,-1-3 2 0,1-3-1 0,0 2 1 16,-2-3 0-16,0-3 7 0,0 3 6 0,0-2-4 16,-1 0-1-16,-2 1 2 0,1 3-4 0,-4 2 7 15,-1 2 1-15,1 2-2 0,-4 6-7 0,-1-1 2 16,-3 4 4-16,2 0-5 0,-3 3 3 0,2 1-4 0,0-1 0 15,-1 4 4-15,4 3 0 0,-2 1 10 0,1 4-4 16,1 2-3-16,0 4 5 0,3 1-1 0,-3 5 2 16,3 0-4-16,0 2 8 0,0 4-2 0,1-1-5 0,-1 2 6 15,2 2-3-15,-2-2 5 0,0 2 4 0,2 0-4 16,-3 1 3-16,1 1-7 0,-2-3 9 0,2 1-8 16,-3 0 5-16,-1-2-8 0,-4-2-2 0,0-1 3 0,0-2-4 15,-4 0 5-15,-1 0-5 0,-1-3 9 16,-1-2-3-16,-1-1 3 0,0-2-3 0,1-1 7 0,-3-2-3 15,2-4 6-15,2-1 1 0,-5-1 3 0,1-4 11 16,2 1 12-16,-2-4 15 0,2-2-7 0,-2 0 9 16,-1-1 3-16,0-2 9 0,0-2-2 0,-2-1-12 15,0-4-14-15,1-1-15 0,-1-1 5 0,4-1-17 0,-4-6-9 16,2 0-21-16,3-3-5 0,0-2-10 0,2-2-2 16,1-3-15-16,5-3-16 0,2 0-21 0,3-5-7 15,1-2-4-15,6-2-15 0,0-2-7 0,2 1-16 16,3-2-3-16,-3 1-2 0,4 1-6 0,-3 5-31 0,2 2-39 15,-4 1-44-15,0 5-72 0</inkml:trace>
  <inkml:trace contextRef="#ctx0" brushRef="#br0" timeOffset="40731.3887">23959 13363 2266 0,'2'2'5'0,"-2"0"14"16,1-6 6-16,4 4 7 0,-4-1 2 0,-1 1-3 16,4-1 6-16,-3 0-8 0,-1-1-6 0,3 2-12 0,1-3-4 15,2 3-7-15,-1-2-3 0,2-1 6 0,1 2-11 16,2-2 12-16,2 1-1 0,0-1-3 0,-1 1 0 15,3 1-2-15,0-3 2 0,0-1-4 0,-1 2 3 16,1-2-4-16,-1-1-5 0,0-1 2 0,1-1-4 0,-3-1 4 16,0 1-2-16,-2-2 5 0,-1 0 2 0,-1-2-5 15,-1 3 12-15,-3 0 7 0,-1-2 7 0,-4 0 13 16,0 1 10-16,-1 0 6 0,-1 1 6 0,-3 1 19 16,-4-2-4-16,0 3 6 0,-1 0 6 0,-3 4-10 15,-4-1-3-15,1 3-3 0,0 1-7 0,-1 1-12 0,1 6-2 16,0-2-12-16,0 6-10 0,2-1-5 0,1 7-7 15,0 1-4-15,1 1 1 0,3 5-2 0,1 0-2 16,1 3 4-16,6 0-3 0,-2 1-6 0,5-1 11 16,4-1-5-16,0-3-1 0,4-2 2 0,2-1 6 15,1-6-9-15,1 0-5 0,1-2-6 0,4-4-10 0,-2-4-6 16,3-1-9-16,-3-3-9 0,2-2-5 0,-1-3-1 16,1-2 7-16,-1-3 15 0,2 1-4 0,-6-2 9 15,4-1 9-15,-3-2 8 0,-1-1 5 0,-1 1-4 16,2-3 4-16,-2 0-4 0,0-2 5 0,2 2 2 15,-1 0 1-15,2-3-5 0,-1 6 7 0,0-1 7 0,-2 4-2 16,-1 1 12-16,-4 5 2 0,1 0 1 0,-2 3-4 16,-2 1 3-16,-1 1-5 0,3 1-6 0,-2 3 1 15,0-1-9-15,5 2-4 0,-3 2 2 0,0 1 5 16,3 3 3-16,-2-1-6 0,3 4 7 0,-1 1-6 0,0 2-3 16,0 0 6-16,3 2-6 0,-1 1-3 0,-1-1-15 15,2 0-26-15,-1 0-48 0,-1-2-39 0,2-1-59 16,0-2-63-16,-1-2-73 0,1-1-79 0</inkml:trace>
  <inkml:trace contextRef="#ctx0" brushRef="#br0" timeOffset="41207.2763">25039 13249 1549 0,'-4'-7'17'0,"-1"-1"22"15,1 2 21-15,1-5 27 0,-3 2 20 0,-1 1 17 16,1 1 22-16,-2-3 19 0,0 3-4 0,2 3-7 0,-2-2-7 16,0 2-11-16,3 1-10 0,1 1-19 0,-1 0-23 15,1 2-18-15,1 2-17 0,0 0-14 0,-3 5-13 16,1-1-8-16,-1 3-8 0,-4 3 2 0,0 0 0 16,-2 5 0-16,-1 1 1 0,-1 1 0 0,2 2-4 0,-1 1-5 15,5 0 5-15,-1 0-5 0,4-1 0 16,0-1 1-16,4-3 2 0,2 0-6 0,5-3 8 0,-1-2-8 15,3-2-16-15,3-3 3 0,2-2 2 0,0-2-7 16,2-1-3-16,0-4 0 0,0-3-20 0,3 0 3 16,-3-2-2-16,2-3-3 0,-2-2-10 0,-2 0-5 15,3-2-2-15,-5-2-9 0,1 0 1 0,-2-1 2 16,-4 0 2-16,2-3-7 0,1-1 4 0,-4-1 3 0,2-5-5 0,-1 1 5 16,-1-3 5-16,2-3-14 0,1-2 15 15,2-1 2-15,1-2 6 0,0 1 7 0,0 1 11 16,0 2 18-16,-3 1 14 0,0 6 28 0,-5 4 2 0,-1 3 19 15,-2 6 6-15,-2 4 1 0,-1 1 3 0,0 1-9 16,0 5-6-16,-2 2-11 0,0 2-11 0,0 1-10 16,-1 2 2-16,-2 3-1 0,2 3-4 0,-2 2 6 0,-1 1-4 15,-1 3 0-15,2 2 3 0,3 2 2 0,-2 1-7 16,3 0 1-16,1 2 0 0,2 0-11 0,-1 1-19 16,4 0-34-16,-1-4-42 0,1 3-50 0,1-5-49 0,0-1-61 15</inkml:trace>
  <inkml:trace contextRef="#ctx0" brushRef="#br0" timeOffset="42269.7392">25867 12804 3185 0,'5'-3'17'0,"-2"-1"6"16,1 2 14-16,1-3 5 0,-5 4 1 0,0-1 2 15,0 2 0-15,2 0-4 0,-4 2-15 0,2-2-9 0,0 1-12 16,0-1-4-16,-2 1-1 0,2-1-7 0,0 1-1 15,0 3 5-15,0 1-2 0,0 1-1 0,2 3-15 16,0 1-33-16,1 6-57 0,0 1-71 0,0 3-114 16,2 0-125-16</inkml:trace>
  <inkml:trace contextRef="#ctx0" brushRef="#br0" timeOffset="42431.8472">26368 13297 2232 0,'-2'5'-8'15,"-4"1"3"-15,0 1 6 0,1-3-13 0,-8 3-30 0,-2 3-33 16,-2 3-55-16,-4 0-69 0</inkml:trace>
  <inkml:trace contextRef="#ctx0" brushRef="#br0" timeOffset="43984.6065">23950 14357 2074 0,'0'-9'22'15,"0"2"25"-15,0-1 16 0,3 3 8 0,-5 3 8 16,2 2 0-16,0 0 0 0,-1 0 12 0,1 7-8 0,-4 3-14 16,1 2-14-16,-2 2-6 0,-1 3-1 0,2 1-5 15,-3 3 8-15,2 3-16 0,5-4-10 0,0 1-8 16,2-3-7-16,4 0 0 0,4-3-1 0,1 2 0 15,3-5-2-15,0-2 5 0,4-3-1 0,1-2-5 16,-1-5 11-16,2 0-8 0,0-2-1 0,-2-4 3 16,2-3-10-16,-1 1-1 0,-1-4-8 0,-1-2 1 0,-3 2-9 15,-1-3 10-15,-1-2-10 0,1 3 2 0,-4-3 0 16,1-2 4-16,-1 1 5 0,1-1 5 0,-1 0 0 16,0 0 3-16,-2 4 9 0,1 1 4 0,-1 3 3 0,-3 0 4 15,1 6-3-15,-2 2 0 0,-2 3 3 0,3 2-4 16,-3-1 1-16,4 3 2 0,-2 2-1 0,2 1-1 15,2 5 10-15,2-2 1 0,0 4-1 0,1 5 5 16,4 3 6-16,-3 4-1 0,5 3-3 0,-3 1 12 16,2 4-1-16,3 4-5 0,-1 2-3 0,-1-2 2 0,1 4-15 15,1 0 0-15,-1 0-3 0,2 2-7 0,-3-4-16 0,-1 3 6 16,0-3-1-16,1 1-7 0,-4-4 5 16,-2-2 0-16,1 0-3 0,-3-4-7 0,-3-2 12 0,-1 0-9 15,0-5 10-15,-2-2-1 0,-4-2-3 0,0 1-1 16,0-4 6-16,-2-2 5 0,-3-1-1 0,1-2 10 15,-3-2 3-15,-3 0 11 0,3-2 4 0,-4-2 6 16,2-1-2-16,-2-1-1 0,-1-1 2 0,1-3-10 0,1 0-5 16,-1 0-15-16,1-5 2 0,2 1-17 0,-1-3-7 15,0-1-13-15,3-1-17 0,2-4-20 0,-1-2-25 0,-2-2-25 16,4-2-29-16,-1-5-29 0,6-5-37 0,-2-1-34 16,4-6-48-16,4-5-25 0,7-2-24 0,0-3 10 15,5-3 24-15,3 3 44 0,3 3 42 0,1 2 44 16,0 7 65-16,1 3 48 0,-4 6 43 0,0 4 15 0,2 7 10 15,-4 1 16-15,-1 3 13 0,0 1 11 0,-1 1 12 16,1 3 24-16,-2 0 11 0,-3 1 9 0,2 0 10 16,-2 0-6-16,0 2 1 0,-3 0-3 0,1-1-16 15,-2 3-15-15,0 1 5 0,1 1-3 0,0 0-13 16,-1 1-11-16,-1 1-11 0,2-1-4 0,0 4-2 16,2-2-7-16,-2 0-12 0,0 2-5 0,1-2-9 0,-2 2-1 15,3-1-2-15,-1-2 2 0,1 1-2 0,0-1-2 16,-1-1 4-16,-2-3-5 0,2 0 3 0,-2 0-4 0,0 0 5 15,-1-4-4-15,-3 0 5 0,1 0 6 16,-2-3-9-16,-1 1 1 0,-2-2 5 0,-2 3 4 0,0-4-6 16,-2 1 8-16,-2 0-3 0,0 1-8 0,-1 2 8 15,-1-2 0-15,3 2-6 0,-5 1-1 0,5 1-2 16,-2 3-10-16,2 0 0 0,0 2-4 0,0-1 3 16,1 3 2-16,-3 0 1 0,5 3-8 0,0 1 1 15,-1-1-1-15,1 5-7 0,0-1-11 0,0 2-29 0,0 0-37 16,3 1-35-16,0 1-45 0,2-2-59 0,0 2-54 15</inkml:trace>
  <inkml:trace contextRef="#ctx0" brushRef="#br0" timeOffset="44364.363">26072 14320 2141 0,'12'3'7'0,"-2"-1"0"0,-2 1 11 0,-1-6 11 0,-1 4 11 16,-1 1 1-16,1 2 15 0,-3-3 7 0,0 7-3 16,2-2 8-16,0 2 3 0,-2-1-3 0,0 3 9 15,3 0 14-15,-4-1-11 0,0 4 14 0,-2-4-2 16,-2 3 4-16,0 2 3 0,-2 1 3 0,-1 0-7 0,0 1-7 15,-1 1-8-15,-2 1-19 0,-1-1-3 0,1 0-8 16,-2-1-20-16,-1 0-6 0,2-2-16 0,2-2-12 16,-1-1 5-16,2-2 4 0,3-3-2 0,2 1-1 15,-1-4 1-15,5-1 4 0,0 0 6 0,5 0 16 16,-2-2 0-16,2 0-1 0,2-2-2 0,6-2-1 0,1 1 1 16,2-4 0-16,3 1-8 0,5-5-31 0,1 1-29 15,4-7-35-15,1-2-47 0,0-1-49 0,5-3-61 16,3-5-67-16,-1 2-42 0,-2-2-34 15,-2 3-26-15,-4 3-28 0</inkml:trace>
  <inkml:trace contextRef="#ctx0" brushRef="#br0" timeOffset="45461.1221">28007 13404 2391 0,'0'-4'4'0,"1"0"-8"16,-1 4 2-16,2-6-2 0,-2 3-2 0,0 6-2 0,-2-3-3 15,2 2-1-15,0 0-8 0,2 1 13 16,-4 2-3-16,1 1 6 0,1 2 2 0,0 5 4 16,0 0-2-16,0 4 1 0,3 0 8 0,2 1-7 15,0 1-2-15,3 0 6 0,3 0-2 0,-2-1 1 0,4-4 7 16,-1 1 6-16,1-4-4 0,1-1 8 0,-1-2 1 16,1-3-8-16,0-3 3 0,2 0-2 0,0-4-5 15,0-1-6-15,1-2-3 0,-1-2-9 0,0-3 0 16,3 1-4-16,-3-6-2 0,1 1 0 0,-1-3 0 0,-2 0-3 15,1-3 6-15,-2 2 2 0,-1-2 10 16,0 0-2-16,-2 1 1 0,-1 0 17 0,0 2 8 0,0 0 17 16,-3 7 8-16,0-1-1 0,-2 3-8 0,1 3 6 15,-3 3-4-15,1 1-16 0,-3 2-17 0,0 1-12 16,0 0-8-16,4 3-3 0,-3 1 6 0,4 3-6 16,1 3 5-16,-1 2 4 0,4 3 12 0,1 5 4 0,-2 2 10 15,3 3 11-15,-2 7 8 0,1-1 13 0,1 4 7 16,-2 2 2-16,-2 2 1 0,4 3-1 0,-2 2-6 15,-4-1-3-15,3 3-14 0,-3 2-7 0,1-1-6 0,-3-2-5 16,0 1-1-16,-1-2-6 0,3-3-13 16,-4-1-2-16,4-3 1 0,-2-3-1 0,2-2 1 0,-2-1-4 15,0-4-1-15,0-1 5 0,-1-3-1 0,1-2 6 16,0-2-3-16,-3-1 1 0,2-3 11 0,-2 0 17 0,0-3 14 16,0-4 9-16,0 0 20 0,-2-4 8 0,2 0 14 15,-3-3 10-15,0-3-2 0,0 1-7 0,-2-2-12 16,-3-2-9-16,0 2-13 0,-1-5-10 0,-4 1-13 15,0-2-8-15,2-1-7 0,-4-2-5 0,0-1-6 0,3-2 2 16,-1 1-1-16,-1 0-8 0,3-4 0 0,-1 3-8 16,2-4-2-16,0 4-11 0,4-6-10 0,-2 2-11 15,3 0-19-15,2 0-14 0,0-2-24 0,3 0-20 16,3-1-28-16,2-1-16 0,2 3-16 0,3-5-20 0,1 1-23 16,3-2-25-16,2-1-28 0,0-3-30 0,0 1-28 15,1-2-40-15,-1 2-19 0</inkml:trace>
  <inkml:trace contextRef="#ctx0" brushRef="#br0" timeOffset="45862.1452">28848 13726 1930 0,'6'-5'29'0,"-3"0"20"0,2 0 13 0,0 1 7 16,-5 1 5-16,3 3-2 0,-3 0 3 0,2 0 0 16,-2 0-35-16,1 0-19 0,-1 3-12 0,2-1-8 15,1 0-1-15,-1 3 3 0,1 0 7 0,3 0 6 0,0 2 12 16,-1 2 0-16,3 1 4 0,3 0 7 0,-3 0-3 15,0-1-1-15,4 1-3 0,-4-1-6 0,2-1-6 16,-2-3 1-16,4-1 0 0,-5 0-8 0,3-2 7 16,0 0-7-16,-2-5 1 0,2-1-7 0,-1-1-8 0,2-1-11 15,-1-5-21-15,1 1-14 0,0-4-26 16,-1-1-13-16,-1-2-20 0,0-2-6 0,-1 2 2 0,-3-5 14 16,1 1 13-16,-3 1 9 0,1-2 21 0,-3 0 14 15,-1 1 11-15,-3-1 14 0,0 2 9 0,-3-1-7 16,-1 2 8-16,-4 1 7 0,1 1 15 0,-2 1 20 0,-1 3 11 15,1 2 6-15,2 3 1 0,-1 1 1 0,2 3-4 16,4 3-4-16,-1 2-12 0,1 3-16 0,0 0-14 16,-1 4 2-16,1 4-4 0,-1 1-2 0,-1 3 3 15,1 4 0-15,0 3-2 0,1 2 5 0,2 1 7 0,3-1-6 16,0 4 4-16,3 0 2 0,2-1 2 16,3 0-4-16,1-4 2 0,1 0-3 0,2 0 0 0,1-3-11 15,4-3-23-15,-2-1-23 0,2-5-40 0,2-1-35 16,3-3-40-16,-1-3-48 0,-2-5-40 0,1-2-39 0</inkml:trace>
  <inkml:trace contextRef="#ctx0" brushRef="#br0" timeOffset="46215.4317">29403 13479 1952 0,'1'3'2'16,"1"-2"-3"-16,-1-1 0 0,1 0 2 0,1 3-2 0,-1 0 6 15,-2 2 9-15,3 1 10 0,0 2 4 0,-1 2 14 16,3 2 8-16,-1 0 2 0,-1 5 12 0,2 2-9 16,0 0-1-16,0 3-11 0,0-2-3 0,-1 3-10 15,2-1-10-15,1 1-3 0,-1-2-9 0,-1-3 2 16,1-2-17-16,0-2-8 0,-1-2-22 0,0-4-3 0,3-3-17 16,-3-1-33-16,2-1-24 0,-2-3-34 0,0-4-21 15,1 0-17-15,1-2 1 0,0-1 3 0,0-3 16 16,-2-1 38-16,-1 0 28 0,1-1 42 0,0-3 41 0,-1-2 34 15,-2 0 30-15,0-2 12 0,1 2 14 0,0 0 16 16,0-2 23-16,2 5 3 0,-2 1-1 0,1 3-5 16,1 3-6-16,-3 0-14 0,1 5-10 0,-1-1-28 15,-1 3-26-15,-1 3-13 0,2-1-3 0,-2 1-5 0,0 1-8 16,2 1 6-16,-1 3-2 0,1 1 10 0,-1 0-3 16,3 3-8-16,-3 1-17 0,4 4-26 0,-1-1-25 15,1 0-46-15,-2 2-40 0,2-3-57 0</inkml:trace>
  <inkml:trace contextRef="#ctx0" brushRef="#br0" timeOffset="46910.2034">30367 13429 2403 0,'0'-5'1'0,"2"-1"3"0,2-3 15 0,-1 4 3 16,-1-3 2-16,1 2 7 0,-3 0 5 0,3-1 6 0,2 0 3 15,0-1 1-15,4 1-8 0,-1-2 2 0,2 2 4 16,2 1-4-16,-1-1-4 0,2 2-6 0,1 1-9 16,-4-1 0-16,4 5-9 0,-3-3-6 0,0 3-5 15,-2 0-1-15,1 0 0 0,-2 3-3 0,-1-3 5 0,0 3-4 16,-4-1 2-16,-1 1-1 0,0-1-2 0,-1 2 1 16,-2-1-4-16,-1 1 2 0,2 1-2 0,-5 0 4 15,-2 2 1-15,0-2 1 0,-4 3-5 0,0 2 4 16,-3-3-1-16,-1 0 7 0,1 2-5 0,0-1-5 0,1-3-1 15,4 2 2-15,1-2 2 0,2 2-4 0,3-2 2 16,1 0-8-16,2 0 9 0,0 2-3 0,2 0 0 0,-1 0 3 16,5 1 1-16,-3 1-1 0,2 1 0 0,0 0 3 15,3 0 0-15,1 2 3 0,1-1-1 0,1 4 2 0,1-5-1 16,1 5 0-16,-1-2 8 0,0 0 1 0,2 2-5 16,-1-1 4-16,-2-2 4 0,0 2-8 0,3-1 4 15,-4-1-4-15,1 0-4 0,-2 0 0 0,-1-2-1 16,0 1-1-16,-2-3-2 0,-1 2 4 0,-2-1-6 0,-3-2 6 15,0 1 1-15,0 2-1 0,-3-1 0 0,-2 1 2 16,-2 1 1-16,-1-1-6 0,-4 2-6 0,0 0-39 16,-4-1-44-16,-1 1-47 0,-1 0-45 0,-1 0-69 0,-3 0-77 15</inkml:trace>
  <inkml:trace contextRef="#ctx0" brushRef="#br0" timeOffset="48350.8824">22574 12804 2576 0,'3'-7'11'0,"-1"2"4"0,-2 3 11 0,0-4-1 16,0 2 6-16,-2 2-6 0,-1 2 2 0,3 0-1 0,0 1-12 16,0 0-2-16,0-1-20 0,0 2 2 0,0 0-14 15,0-2 8-15,2 3-4 0,-2 2 2 0,0 3 4 16,1 0-2-16,-1 5 3 0,-1 0 5 0,2 3 5 16,-1 4 2-16,2-3 0 0,3 1 1 0,-2-1-4 0,2-2 0 15,1-1 9-15,3-4 3 0,-2-2-2 0,-1-2 1 0,2-1 8 16,-2-2 6-16,-1-1 16 0,0-1 8 0,-2 0 13 15,2-2 3-15,-2-1 12 0,2-2-4 0,2 2 2 16,2-5-8-16,-1 2-10 0,2-4-19 0,2-2-13 0,2-3-6 16,2-2-10-16,2-1 2 0,0-3-11 0,2-2-7 15,2-5 6-15,1 1 6 0,1-3-7 0,2-3-7 16,0-2-2-16,-3 0 2 0,3 0 1 0,-3 2 3 0,1 2-13 16,-2 4-27-16,-3 3-10 0,-1 5-21 0,-6 2-22 15,2 4-33-15,-4 0-14 0,-2 6-46 0,-1 0-74 16,-2 1-54-16,-3 3-44 0</inkml:trace>
  <inkml:trace contextRef="#ctx0" brushRef="#br0" timeOffset="49108.5349">23531 14916 2175 0,'3'-15'25'16,"-3"4"20"-16,2-1 5 0,-1 1 10 0,-1 2 14 16,-1 5 4-16,-1 2 4 0,0 0 4 0,2 0-23 15,0 4-16-15,-3-2-6 0,5 2-5 0,-2-2-15 0,0 1-5 16,0 0-4-16,0 3-3 0,0 0 3 0,-2 4-7 16,2 2 7-16,-1 2-8 0,1 5 17 0,0 3 5 15,0 5 7-15,0 0 4 0,3-1-2 0,2 4 12 16,2-5-7-16,1 2 10 0,2-2-19 0,-1-3 7 0,4-4 0 15,-2-2 7-15,1-3 5 0,-2-4-3 0,1 1 5 16,-2-4 3-16,-1-3 10 0,-1-2-16 0,-1 0 2 16,3-3-8-16,-1-3-6 0,2-1-3 0,4-2-3 0,1-1-15 15,0-5-6-15,4-1 1 0,3-3-10 0,-1 1 1 16,0-4-10-16,2-3-15 0,-1 1-11 0,2-5-18 16,-2-2-14-16,4-2-20 0,-3-2-12 0,-1-1-24 15,3 3-14-15,-5 0-12 0,0 3-11 0,0 3-7 0,-4 4-12 16,-2 4-19-16,-1 5-36 0,-3 3-60 0</inkml:trace>
  <inkml:trace contextRef="#ctx0" brushRef="#br0" timeOffset="49868.5993">28815 12913 2007 0,'6'-5'7'15,"-1"-2"-5"-15,-4 5 19 0,2-3 7 0,-1 2 2 0,-2 1 2 16,0 2 1-16,0 2-5 0,0-2 0 0,0 2 2 16,0 1-19-16,0-1-1 0,0 1 7 0,-2 4 3 15,2 2 6-15,-1-1 11 0,1 6-4 0,0 1 9 16,0 0 4-16,1 2-9 0,-1 1-6 0,2-1-5 15,1-1-6-15,-1-2-4 0,4-2 3 0,-4 0-1 0,4-3-1 16,-1-2 19-16,1-1 13 0,2-2 20 0,0-1 16 16,3 1 11-16,0-3-2 0,6-1 3 0,1 0-2 15,4-1-15-15,5-3-11 0,1-1-19 0,2-2-14 16,2-1-14-16,-2-1-3 0,2-3-8 0,-1 0-5 0,-1-3-1 16,2-2-5-16,1-2-5 0,0-5-15 0,1-1-7 15,2-1-17-15,2-3-12 0,0-1-12 0,1 1-10 16,-2 1-26-16,-1 3-30 0,-5 4-39 0,-5 1-63 15,-2 7-82-15</inkml:trace>
  <inkml:trace contextRef="#ctx0" brushRef="#br0" timeOffset="57340.4485">4673 10926 1863 0,'2'0'19'16,"-2"0"19"-16,2-1 16 0,-1-2 12 0,1 3 10 0,-2-3 5 0,0 3 2 15,0 0 12-15,2 0-6 0,-2 0-4 16,0 0-3-16,0 0 2 0,-2 0-2 0,2 0 9 15,0 0 2-15,0 0-9 0,0 0-12 0,2 0-14 16,-2 0-9-16,1 0-12 0,-1 0-6 0,0-1-10 0,0 0 2 16,2 1 1-16,-2 0-3 0,0 0 4 0,0 0 6 0,0 0 4 15,0 0-4-15,0-3-1 0,0 3-2 0,-2-2-4 16,-1 1 3-16,1-1 3 0,-1-2-12 0,0 1-4 16,-2 0 4-16,2 1 1 0,-3-2-3 0,0 1 8 15,-1 1 0-15,-1-1-8 0,-1 3 10 0,1-5-1 16,-3 4 0-16,-2-1-4 0,2 1 3 0,-2-3-8 15,-2 3 0-15,2-2 1 0,-4 3-8 0,2-1-1 0,1 1-3 16,0-2 3-16,-3 1-4 0,2 4 1 0,-2-2-2 16,2-1 0-16,0 0-6 0,0 3 3 0,0-1 5 0,-1 2-7 15,2-1-1-15,-2 2-2 0,0-2 2 0,0 2-2 16,1-1 6-16,-4 4-4 0,3-3-2 0,-3 2 4 16,0 1-1-16,-3 0 7 0,3 1-10 0,-2-1 8 15,1 0-3-15,-2 1 0 0,1-1-6 0,0 1 6 0,1-1-2 16,1 1 2-16,0-1 3 0,0-3-3 0,3 2 2 15,0-1 10-15,2 0 6 0,0 0-9 0,1-2 8 16,-1 0-6-16,3 3 6 0,-2-2 2 0,-1 0 1 0,1 3-3 16,-2-1-1-16,2 0-1 0,-1 0-2 0,1 1-1 15,0 1-2-15,-1-1-5 0,1 1 0 0,1 1-5 16,1 0-2-16,-2-1 9 0,2 2-9 0,0 1 4 0,-1-1 2 16,2 1 6-16,-1 3-5 0,0-2 5 0,1 3 0 15,1 1-5-15,-2 1 5 0,3 1-7 0,0-1 1 0,3 3-11 16,-4-1 9-16,4 0-2 0,-1-2 3 0,4 1-1 15,-1 0-4-15,3-3 9 0,0 1-4 0,-2 0 9 16,2 0-9-16,2-1 8 0,-1 0 5 0,3-2 6 16,-4 2 5-16,3-1 0 0,0 1 3 0,2 0-5 15,-2-2 13-15,3 2-11 0,-1 1-5 0,0 0-3 0,1 1 1 16,1-1-1-16,0 0-11 0,-1 2 9 0,1-1-8 16,1-2 8-16,-3 1-6 0,4 0 7 0,-4-5 1 15,3 5-3-15,0-2 12 0,1-1 3 0,-1-1 0 16,2 2 4-16,2-1 3 0,-2 0-3 0,3 0 5 15,-1-2 11-15,1-2-19 0,1 2 8 0,0 0-15 0,0-1 11 16,2-2-15-16,0 1 13 0,-2-2-23 0,2 3-20 16,0-2 37-16,-1-1-33 0,1 1 16 0,2 0-6 15,-2-1 2-15,1 2-25 0,-1-3 36 0,3 3-3 16,-1-3-21-16,-1 1 19 0,0-1-1 0,-1 0-17 0,1 0 14 16,-1-2 1-16,0-2-17 0,-2 1 13 0,2 1 1 15,-2-2-7-15,0 1 3 0,1-3 5 0,0-1-8 16,0 0 10-16,0 0-2 0,0 0-3 0,2-1 2 15,-3-1-1-15,3 0-1 0,-2 1-1 0,2-1 1 0,-4 2-3 16,4-5 2-16,-4 5-1 0,1-1-1 0,-1-2 0 16,1 2 5-16,-3-2-5 0,3-1 2 0,-3 4-6 15,0-2-2-15,2-2 8 0,0 0-6 0,-1 1 4 16,1-1-8-16,0 0 5 0,2-2 2 0,-2 0 7 16,3 0-1-16,-2-1-11 0,2 0 10 0,-2-3-4 0,2 4-2 15,-2-2 0-15,2-2 0 0,-2 4-4 0,0-3 4 16,-1 2 3-16,1-1-8 0,-3 1 9 0,-1 0 1 15,0 0-1-15,0 1 0 0,-3 0 1 0,1 1-7 16,1-2 8-16,-4 2 1 0,1-2-5 0,2 2-4 16,-2-4 7-16,-1 1-1 0,0 2-6 0,1-2 8 0,1 1-6 15,0-1 0-15,-2-4 2 0,3 3 1 16,0-3-6-16,1-1 1 0,-1 1 4 0,0-2-4 0,0 1 0 16,3-2-2-16,-3 2 4 0,0 0-1 0,3 0 1 15,-3 1-6-15,-2-1 6 0,1-2 4 0,2 5 1 16,-3-2-5-16,-1 0 0 0,-2 0-2 0,2 0 6 15,-3 2 1-15,1-1 1 0,0 1-8 0,0-1-2 16,-2 1 8-16,1-1-6 0,1-2 9 0,-1 1-10 0,-1-1 5 16,1 0-19-16,-2-3 6 0,2 4 1 0,-2-2-3 15,3-1 0-15,-3 1-7 0,0-2 7 0,3 1-7 16,-3 1 13-16,2 2-2 0,-2-2 4 0,1 3-1 16,-1 0 4-16,0 1 2 0,0-2 2 0,-1 6 4 0,-1-5-1 15,0 2-5-15,1 1 4 0,-2-2-9 0,-2 1 1 16,2-1 1-16,-2-2-6 0,-3 2-2 0,2-2-6 15,1 0 5-15,-3 0-3 0,0-2 1 0,2-1-11 0,0 1-7 16,-3-6-7-16,3 3-4 0,-3 0-2 0,4-3-1 16,-1-1 0-16,-2 3 6 0,2 0 12 0,1 1 0 15,0 3 10-15,-1-1 9 0,1 3 8 0,0 2-3 16,-1 3-4-16,0-3-10 0,-1 6-9 0,1-1-9 16,-3-2-39-16,-1 5-41 0,-1-1-46 0,-6 0-44 15,-3 1-60-15,0 2-57 0,-5 0-84 0,-5 1-92 0</inkml:trace>
  <inkml:trace contextRef="#ctx0" brushRef="#br0" timeOffset="68407.6297">4090 10542 2414 0,'0'0'-3'0,"-3"0"10"0,3-3 10 0,1 3 2 15,-2-2 7-15,1 2 2 0,0 2-2 0,1-2 15 0,-1 0 10 16,0 0 8-16,2 0 6 0,-2 0 11 0,0 0 5 0,2 0 5 16,-2 0 8-16,0 0-8 0,0 0-8 0,0 0-16 15,0 0-15-15,1 0-15 0,-1 3-9 0,0-3-7 16,2 0-7-16,-2 0-14 0,0 1 5 0,0-1-4 15,0 1 1-15,0-1-8 0,2 3 6 0,-1-2-7 0,1 2 1 16,-2 0 11-16,1 3-2 0,3 2 5 0,-1 7-6 16,3 1 11-16,0 4-5 0,1 4 6 0,-1 1 2 15,2 1-6-15,1 1 1 0,-1-1-7 0,0-4 4 16,3-1-3-16,-5-1-5 0,4-4 2 0,-3-3 5 0,0-2-1 16,1-3 13-16,-3-2 16 0,1-2 2 0,-1-1 7 15,1-2 7-15,-1-1 4 0,0 0-5 0,0-1 7 0,1-2-14 16,3-1-7-16,-1-1-1 0,3-3-4 15,2-1-7-15,3-2 1 0,1-5-2 0,1-1-4 0,2 0-2 16,2-4-3-16,-3 1-1 0,3-3 1 0,-1 0 4 16,-2 0-5-16,3-1 3 0,-3 0-1 0,-3 0-4 15,1 1 3-15,-3 1 2 0,2 0-4 0,-3 3-4 16,-1-1 0-16,-4 3-4 0,-1 3 2 0,-1 2 6 0,-1 2-4 16,1 0-6-16,-3 2 6 0,2 3-5 0,-2-1 2 0,-1 1 0 15,1 0-5-15,2 2 1 0,-4-1-5 0,4-1 11 16,-2 3-10-16,0-3 8 0,0 3-4 0,0-2 3 15,4 0-9-15,-5 1-13 0,1-1-14 0,0 4-27 0,3-1-17 16,-5 0-28-16,1 1-34 0,0-1-36 0,-2 1-29 16,0 1-36-16,0-1-37 0,0 0-36 0,0 1-37 0,-2 0-39 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52:23.285"/>
    </inkml:context>
    <inkml:brush xml:id="br0">
      <inkml:brushProperty name="width" value="0.05292" units="cm"/>
      <inkml:brushProperty name="height" value="0.05292" units="cm"/>
      <inkml:brushProperty name="color" value="#FF0000"/>
    </inkml:brush>
  </inkml:definitions>
  <inkml:trace contextRef="#ctx0" brushRef="#br0">3398 7527 1571 0,'-3'-3'10'0,"-1"1"15"0,1 0 14 16,-1 2-1-16,1-2 10 0,3 2 2 0,0 0 0 16,0 0 9-16,0 0 4 0,0 0-1 0,0 0 5 15,0 0 9-15,0 0-1 0,0 0 8 0,0 0 8 0,0 0 3 16,0 0-15-16,0 0 0 0,0 0-15 0,0 0 1 16,0 0-7-16,0 0-3 0,0 0-4 0,0 0-9 15,0 0 5-15,0 0-3 0,0 0-2 0,0 0-3 0,0 0 5 16,0 0-6-16,0 0 3 0,0 0 2 0,0 0-3 15,0 0-3-15,0 0 2 0,0 0-4 0,0 0-10 16,0 0 1-16,0 0-2 0,0 0-7 0,0 0 2 0,0 0 1 16,0 0-1-16,0 0-12 15,0 10-15 1,0-10 27 0,0 0 17-1,0 0-13-15,25 8 3 0,-25-8-2 0,58 16-2 16,-39-15 4-16,2-1-4 0,-1 3-1 0,4-1-6 0,1-2-6 15,2 0 9-15,-3 0 1 0,3 0-4 0,0 0-4 16,0 0-3-16,-2 0-1 0,-3 0-1 0,-1 0 1 16,-3 0-7-16,0 0-8 0,-2 0 8 0,-3-2 0 0,-1 4 0 15,-4-2-3-15,0 0-4 0,1 0 9 0,-1 0-4 16,-3 0 2-16,-5 0 16 47,32 3-12-47,12 0 10 31,35-2-19-15,-73-1 4-16,2 0 1 0,-3 0 0 15,1 0 1-15,-1 0 1 0,0 2 0 0,1-2 2 0,-3 0 1 16,3 0-5-16,-6 0 17 31,0 0-16 0,0 0 17-15,0 0-39 0,0 0-18-16,0 0-13 0,0 0-39 15,0 0-31-15,0 0-45 0,0 0-47 0,0 0-48 16,0 0-59-16,0 0-66 0</inkml:trace>
  <inkml:trace contextRef="#ctx0" brushRef="#br0" timeOffset="2697.8125">4555 6944 2646 0,'5'0'25'0,"-5"1"27"0,1-5 25 0,1 4 15 0,-2 0 9 16,0 0 7-16,-2 2 1 0,2-2 5 0,-1-2-14 15,1 2-16-15,0-1-23 0,0 0-9 0,0 0-14 16,0-1-7-16,3 0-1 0,-1-4-6 0,-1-2-11 0,5-2-10 16,1-5-10-16,1-2-7 0,3-4 11 0,1-4 0 15,4-4-4-15,3 0 2 0,3 0-4 0,-1 0-9 0,1 3-12 16,2-1-25-16,-3 3-44 0,2 2-33 0,-1 0-41 15,2 1-55-15,-2 1-53 0,0-2-73 0,2 5-75 16</inkml:trace>
  <inkml:trace contextRef="#ctx0" brushRef="#br0" timeOffset="3094.0813">5505 6733 1171 0,'-8'0'3'0,"2"0"-4"0,-2 0 5 0,2-5-5 0,-2 5 1 16,3 0 2-16,-3 0-2 0,3 0 7 0,-1 0 15 16,1 2 25-16,2-2 26 0,0 1 18 0,3-1 21 15,0 0 23-15,0 0 19 0,0 0 11 0,0 0-2 16,0 0-4-16,0 0-16 0,0 0-2 0,0 0-17 0,0 0-11 16,0 0-10-16,0 0-9 0,0 0-19 0,0 0-16 15,0 0-13-15,0 0-11 0,0 0-1 0,0 0-8 16,13-7-26-16,-13 7-40 15,0 0-4-15,104-95-17 16,-104 95-27-16,0 0-38 0,0 0-42 0,148-117-69 16,-119 96-60-16,-1 2-75 0</inkml:trace>
  <inkml:trace contextRef="#ctx0" brushRef="#br0" timeOffset="4024.2957">5959 6866 3076 0,'1'5'21'16,"-1"-2"27"-16,0-3 14 0,4 0 14 15,-4 0 0-15,-2 0 0 0,0 0 2 0,1 0 4 0,1 1-13 16,0-1-7-16,0 0 4 0,0 0 3 0,1 0 21 15,-1 0 10-15,2-4-2 0,0 4-8 0,2-5-4 16,-1-1-16-16,2-5-19 0,5-4-22 0,3-5-28 16,5-4-6-16,3-4-6 0,7-2 7 0,4-5-6 0,4-1-22 15,2-1-6-15,3 3-10 0,0 3-17 0,-3 1-41 16,1 1-29-16,-4 3-39 0,-2 2-42 0,-3 4-28 0,-1 1-47 16,-4 0-47-16,-1 5-63 0</inkml:trace>
  <inkml:trace contextRef="#ctx0" brushRef="#br0" timeOffset="21285.8732">4715 8345 2063 0,'-2'-2'11'15,"1"-1"10"-15,-1-1 4 0,2 0 6 0,0 1 2 16,0 2 5-16,-3-1-3 0,1-1 5 0,-1 0-4 0,0 3-9 16,-1-2 9-16,1-1-2 0,-4 3 8 0,4-1-1 15,-4 0 8-15,-1-1-3 0,2 2-2 0,-3 0 9 16,-1 0-13-16,-1 0 1 0,-2 3-5 0,2-2 1 0,-1 2-4 15,2-1-2-15,-3 1-2 0,-1 0-8 0,3 2 3 16,-3-1-3-16,-2 1-6 0,2 0-3 0,-2-1-1 16,-1 4 2-16,1-4 2 0,-3 4-4 0,0-1 0 15,1 1-1-15,1-2 7 0,0 2 3 0,-2 0-2 0,3-1 1 16,-1 0-4-16,2 2 3 0,-2-2-1 0,1 3-4 16,2-3-4-16,1 1-6 0,-1 1 0 0,1-2 0 15,1-2 5-15,2 3-2 0,1-3-3 0,-1-1 5 16,4 2 1-16,0-3 2 0,1 0 3 0,0 0-3 0,3 0-11 15,0-2 3-15,2 0-2 0,-2-1-2 0,2 3-4 16,0-3-1-16,0 2-2 0,0-2 1 0,-2 4 7 16,1-4 0-16,1 5 0 0,0-2-2 0,0 1 2 0,-2 1 0 15,2 0 9-15,-1 2 4 0,1 1 2 0,0-1 1 16,-2 3 6-16,2 2 4 0,0 2 2 0,-3 1 5 0,1 0-11 16,1 2 3-16,1 0-6 0,-2 1-2 0,0 2-4 0,1-1-5 15,-1 1 4-15,2 1-2 0,0-1-3 16,0 1-5-16,-2 2 0 0,1 0 2 0,1-3 2 0,-2 6 2 15,1-3-8-15,1 1 0 0,-3 2 3 16,3 1 0-16,-2-1-3 0,2 1 0 0,0 2 0 0,0 0 0 16,2 0 0-16,-2 0 0 0,3 0-3 0,-3 1 2 15,1 0 9-15,1-1-5 0,-1 0 0 0,1 0 5 0,-2-1 5 16,2-2 1-16,-2 1 6 0,0-1-1 0,0-1-7 16,1-1 0-16,-1 0 10 0,-1-1-14 0,1 0 6 15,0-1 2-15,-2-3-1 0,2 2 3 0,-2-1-4 16,1-3 7-16,-2 0-8 0,0 0 10 0,0 2-12 15,0-2-3-15,1 0 0 0,-1-1-4 0,1 1 2 0,-1 0-1 16,1 1-3-16,-1 1-1 0,1-2 4 0,-1 4-3 0,-1 0 7 16,1 2-4-16,0-1-1 0,-2-1-3 15,2 1-1-15,-1 2 5 0,-1 0-2 0,1-3-1 16,-2 1-2-16,3-1 3 0,-2-1 4 0,1 0-2 0,0-2 1 16,-1 1-1-16,2 0 3 0,-2-2 7 0,2 1-4 15,0-1 1-15,1-3 3 0,-1 3-2 0,0-1-3 16,3 0-4-16,-3-2 2 0,1 3-3 0,-1-1-3 15,1-1 1-15,-2 0-4 0,2 2 4 0,1 0 5 16,-4-1-3-16,3-1-2 0,1 1 1 0,-3 2-1 0,3-1-1 16,-2-1 3-16,1 2-7 0,-1-1 2 0,1 2 0 15,1 2 0-15,-1 0-2 0,-2-1 1 0,2 1-6 16,2 1 7-16,-2-1 0 0,1 3 0 0,2-2 3 16,-1 2-6-16,0 0 5 0,0 0 0 0,2-1 6 0,-2-2-8 15,3 4 1-15,-3-1-2 0,0-2-1 16,0-1 2-16,0 0-2 0,-1-1 0 0,-1 1 1 0,2 0 2 15,-3-4-2-15,3 4-1 0,-3-1 7 0,3 0 0 16,-2-2-5-16,0 6 2 0,1-2 6 0,-2 0-9 16,-1 2 6-16,0-1-2 0,2 2-5 0,-4 0 2 15,0 1 4-15,1-2 4 0,0 2-10 0,0-1 12 16,-1 3-5-16,1-5 2 0,-1 4-1 0,1-2 6 0,-1-3-4 16,1 2-9-16,-1-1 6 0,3-2-4 0,-4-1-1 15,4 4 0-15,-2-5 0 0,4 0-6 0,-1 0 4 16,-1 0 4-16,-1-2-2 0,4-1-2 0,0 1-1 15,0 0 3-15,1-2 3 0,2-1-2 0,-2 3-7 0,1-1 9 16,0-3-3-16,1 3-3 0,-3-1 13 16,5-1-7-16,-4 2-5 0,4-2-1 0,-2-2 10 15,1 3-11-15,3-1 4 0,-5-1 2 0,3 2-10 16,-2-2 8-16,2 0-2 0,-1 3 7 0,0-3-8 0,1 0 4 16,-1 0 1-16,2 2 0 0,-1-1 6 0,0-2-8 15,1 3 2-15,0-2-2 0,2 0 10 0,-3 0-10 16,3-1 6-16,0 2-1 0,-2-2-5 0,2-1 0 0,-2 2-1 15,1-3 1-15,0 2-10 0,1-3 3 16,-1 1-13-16,1 0 2 0,3-2 6 0,-3 1 4 16,-2-1 0-16,3 0 3 0,-2 0-5 0,1-1 3 15,-2-1 11-15,2 2-3 0,-2 0-1 0,4 0-1 16,-2-1-3-16,1 0-11 0,2 0 9 0,-1-2-2 0,2 6-11 16,-1-2 3-16,1 0-7 0,3 3-3 0,-2-4 1 15,4 1 11-15,-2 2 2 0,5-2-4 0,-1-4 5 16,0 2 4-16,3-2 2 0,2 0 7 15,1-1-1-15,2 1 1 0,0-3-5 0,3-1-9 0,-1 2 16 16,2-2-6-16,2 0-1 0,-4-3 1 0,5-2 1 16,-2 3-14-16,1-2 10 0,-1 0 10 0,1-1-8 15,0-1-1-15,0 2 1 0,1-1 0 0,2 2 5 0,0-2 9 16,-3 0-6-16,2 1 1 0,0-1-4 16,1 2-7-16,-1-3 10 0,3 4-3 0,-3-4-4 0,1 3 4 15,1 0-7-15,-3 0 8 0,1-1 0 0,0 0 4 16,-1 1-6-16,-2-1-1 0,-2-1-5 0,-1 2 1 15,1-1 5-15,-5 0-6 0,1 3 0 0,-3-1 2 16,-1 1-2-16,-3 0 2 0,-1 0 8 0,-1 0 0 0,-6 0 0 16,2 0-2-16,-2 0-3 0,-3 0-2 15,0 1 10-15,-3-1-4 0,-4 0-3 0,5 0-1 16,-6 0-3-16,2 0-8 0,-2-1-10 0,0 1-16 16,0 0-33-16,0 0-29 0,0 0-41 0,0 1-56 15,0-1-64-15,0 0-78 0,-2 3-93 0</inkml:trace>
  <inkml:trace contextRef="#ctx0" brushRef="#br0" timeOffset="39770.4763">12773 6055 3358 0,'-5'-2'6'16,"-3"-1"14"-16,5 1 16 0,3-2 18 0,-5 4-4 0,2-3 2 16,0 3-1-16,0 0-7 0,-1 3-7 0,4-3-10 15,0 2-22-15,0 0-24 0,0 0 0 0,0 0-6 16,2-1-1-16,0 1 4 0,-1 1 1 0,1 2-1 0,-2 2 8 16,1 2-2-16,1 7 2 0,0 0 7 0,-1 5 4 15,1 4 10-15,0 2-12 0,1-1 2 0,-2 0 1 16,5-1 12-16,-3 0 1 0,1-4-5 0,0 1 4 15,1-5-9-15,-1-2 10 0,0-3-4 0,2-3-2 0,-3 1 1 16,1-5-5-16,-1-1 6 0,-2-3-9 0,1 1 8 16,0-2-7-16,-1-2 4 0,1 2 3 0,0-3-6 15,-2 0 8-15,0-1-2 0,1-1 5 0,1-4-11 0,-1-3-4 16,1-2-6-16,2-4-7 0,-2 0 2 0,-1-5-7 16,3-1 3-16,-3 0-3 0,1-1 6 0,-2 0 15 15,0 1 1-15,-2-2 5 0,1 5-4 0,-3-1 9 0,-1 2-2 16,1 3 3-16,0-2 1 0,-1 6 1 0,-2 0 6 15,1 2 3-15,-2 1 7 0,4 1-2 0,-3 2 5 0,1 1-7 16,1-1 4-16,-1 3 3 0,1-1-3 0,0 1-2 16,0 0 6-16,4 0-1 0,-2 4 4 0,-1-3 8 15,3 3-7-15,-1-2 4 0,1 3-8 0,1-1-4 16,0 0-11-16,0 1-6 0,0-1-12 0,0 1-8 16,1 1-2-16,1 0-11 0,-2-1 2 0,1 1 3 15,3 5-5-15,-1 0 4 0,-2 3 6 0,6 3-1 0,-2 0 4 16,4 4 2-16,0 3 6 0,3 0-5 0,2-2 8 15,-1 4 0-15,2-2-6 0,1-3 4 0,1 2 4 0,-1-4 0 16,3 1-8-16,0-4 5 0,-1 1 1 0,-3-3-1 16,0-1 4-16,-1-1-3 0,-3-2-6 0,0-3 8 15,-2 2 3-15,-2-2-3 0,-2 1-4 0,-1-4 4 0,0 0 0 16,-1 2 2-16,-2-1 6 0,-1-2-5 0,5-1 7 16,-5 0 0-16,1 0 5 0,1-2-5 0,-2-2-4 15,1 1 6-15,3-6-4 0,-3 0-5 0,3-3-3 16,-1-3-1-16,0-1-13 0,-1-1 4 0,-2-5 0 0,1 3-5 15,1-2-1-15,-5-3-6 0,3 4-3 0,-4 0 5 16,1 0 4-16,0-1-2 0,0 3 1 0,-1 0 1 16,0 4 1-16,-1 2 2 0,1 1-11 0,0 1-14 0,0 3-4 15,2 1-18-15,-1 3-22 0,1 1-19 0,0-1-30 16,1 3-21-16,-1-1-26 0,2 2-35 0,-1-1-44 0,1 0-46 16,0 0-63-16,-2 1-46 0</inkml:trace>
  <inkml:trace contextRef="#ctx0" brushRef="#br0" timeOffset="40163.8195">13306 5982 1636 0,'3'4'18'15,"-3"0"15"-15,1-3 7 0,4-2-4 0,-4 2 1 0,-1 0 1 16,2-1-1-16,0 1 0 0,1 1-14 0,-2 1-9 15,3-1 0-15,-1 2 9 0,0-1 14 0,2 0 10 16,1-1 11-16,2 2 2 0,1-3 4 0,2-1-9 0,0 3-3 16,1-3-7-16,2-3-9 0,-1 2-14 15,-1-3-5-15,1 1 0 0,-4-2-8 0,4 1 4 0,-5-1-3 16,-2-2 2-16,1 2 1 0,-2-1 1 0,-1-1 2 16,-3-2-6-16,-2 2 8 0,1-1 2 0,-4-1 1 0,-1 1 1 15,-2-1 3-15,-1 2 16 0,0 0-3 0,-4 1 17 16,4 2-1-16,-4-1 10 0,2 3 7 0,-3-1 3 15,5 3 2-15,-5 0-13 0,9 3 0 0,-4-1-12 0,-3 2-13 16,4 1-5-16,1 3-8 0,0 0-10 0,-1 1-13 16,0 3-2-16,0 2 3 0,2 3-5 0,1-2 5 15,0 2-7-15,3 3 4 0,2-1 1 0,1 0 5 0,3 2-1 16,-4-1-11-16,6-3-6 0,1 0-16 0,1 0-25 16,-1 0-35-16,3-5-37 0,0 3-37 0,2-4-43 15,-1-3-41-15,-1 2-39 0,1-5-40 0,0-2-36 0</inkml:trace>
  <inkml:trace contextRef="#ctx0" brushRef="#br0" timeOffset="40851.4596">13599 5993 2096 0,'9'-15'31'0,"0"-2"16"0,-3 7 23 16,4-2 5-16,-5 5 1 0,-2 0 1 0,0 2 0 0,3 3 5 15,-5 1-32-15,4 1-15 0,-1-1-20 0,0 2-9 16,0 0 10-16,2 1-8 0,1 1 4 0,0 1 2 15,-1 1 3-15,2 4 7 0,3-1 4 0,-1 4 11 0,-1 2-14 16,1 1 14-16,-2 2-1 0,0 0-9 0,-2 0-2 16,2 3-5-16,-4-3-8 0,0 0-7 0,-1-1 7 15,-2-3-9-15,1-1 2 0,0-3 1 0,-1-1 1 16,-1-4-1-16,2 1 2 0,-2-5 3 0,0 3-4 0,0-3 3 16,0-3-6-16,0 3 6 0,0-3-2 0,0-2-6 15,2 1-7-15,1-3-3 0,-3-3-6 0,6-2 7 16,-3-5-6-16,0-1-1 0,2-3 0 0,0-3 6 0,0-3 7 15,2 0-1-15,-2-2 6 0,1 0-9 0,-1 0 9 16,2 5 1-16,-4 1 5 0,1 3 10 0,1 5 7 16,-5 4 6-16,1 3 7 0,1 5-2 0,-2-1 4 0,2 3-6 15,-4 2 0-15,2-1-18 0,0 3-12 0,-2-2-5 16,4 0-6-16,-2 1 6 0,2 3-6 0,-1 0-1 16,-1 0-2-16,4 5 2 0,-1-1 1 0,2 3 3 0,-2 0 0 15,4 3-8-15,0-1 3 0,1 3 2 0,0-3 1 16,3 1 4-16,0-2 3 0,-2 1-5 0,5-4-2 15,-2-1 1-15,3 1 4 0,-4-3-3 0,3-2 0 16,-1-1 4-16,-1-1-5 0,0-1 10 0,-2-2-9 0,2-2 5 16,-4-2 1-16,2-4-3 0,-2 1 2 0,1-3 0 15,-1 1-4-15,0-3-5 0,1-3 7 0,-3-2-6 16,1-2-8-16,-2-1 4 0,-1-1-8 0,1-3-13 16,-1-3 4-16,-2-3-7 0,0-1-1 0,-1-5 4 0,1 1-1 15,0-2-2-15,-2-2 8 0,0 0 9 0,0 0 3 16,-4 3 17-16,1 1 3 0,-3 2 18 0,1 1 11 0,-1 6 20 15,0 0 17-15,-3 3 24 0,2 2 15 0,-1 2 11 16,0 6 17-16,0 1-7 0,2 1 1 0,1 3-8 16,0 3-12-16,0 2-15 0,2 2-18 0,2 1-34 15,1 0-17-15,1 1-13 0,-1 2-19 0,0-2-9 16,0 3-11-16,3 1-14 0,1 2 6 0,-3 5 11 16,3 2 5-16,-1 6 7 0,0 2 12 0,4 7 3 0,0 4 5 15,3 2 8-15,-1 1-1 0,4 4 2 0,-2-1-1 16,4 3-5-16,1-3-2 0,2-3-6 0,-1 2 2 15,4-4-1-15,-3-2-1 0,3-3-3 0,1-1-21 16,2-7-18-16,-2-3-38 0,-4-6-32 0,0 1-49 0,-3-4-48 16,0-6-65-16,-3-4-98 0,-4-5-94 0</inkml:trace>
  <inkml:trace contextRef="#ctx0" brushRef="#br0" timeOffset="41049.1397">13961 5588 3495 0,'-4'1'23'0,"0"1"22"0,4-5 3 15,5 1-4-15,-2 2-1 0,1-2 0 0,2 0-8 0,6-1 3 16,1-5-28-16,4 4-21 0,4-6-4 0,8 3 2 16,1-2 1-16,5-2-17 0,-1 2-9 0,2 1-22 15,-1 1-27-15,-2 0-35 0,-3 3-44 0,-3-1-47 16,2 2-58-16,-6 0-50 0,0 1-65 0</inkml:trace>
  <inkml:trace contextRef="#ctx0" brushRef="#br0" timeOffset="41547.026">13263 6774 2588 0,'-25'11'16'15,"3"-5"27"-15,4-1 21 0,6-5 15 0,2 0-1 16,2 0-7-16,1 0-1 0,3 0-4 0,3 0-18 16,5 0-27-16,-1-1-12 0,3-3-12 0,6-1 9 0,3-3 15 15,6-3 21-15,4 0 3 0,9-5 3 0,6-1 9 16,6-2-11-16,6-3 1 0,9 3-5 0,2-3-4 15,3 2-14-15,4-1-4 0,2 2 5 0,1-1-7 16,-2 1 3-16,-4 2-6 0,-7 0 0 0,-4 0-3 16,-6 0-4-16,-5 4 5 0,-8-1-5 0,-7 3 2 0,-7 0 14 15,-5 2 28-15,-6 2 19 0,-2 2 5 0,-7 0-1 16,-3 2-3-16,-3 2-12 0,-3-2-5 0,-7 6-25 0,-1-3-38 16,-10 4-27-16,-4 3-8 0,-7 3 5 15,-6 5 2-15,-10 2 11 0,-1 5 3 0,-8 1 13 0,-5 4 10 16,-1 0 4-16,-2 3 7 0,-5 0-8 0,5-2 8 15,3 0 1-15,2-4 0 0,6 0 0 0,5-4-6 16,11-3 6-16,8-3-7 0,8-2-1 0,4-3-5 16,10-4-11-16,6 0-9 0,3-2-4 0,6-1 1 0,4-1-5 15,1-2 2-15,4-2 6 0,7-2-1 0,4-1 6 16,6-4 9-16,8-2-5 0,1-5-2 0,9-1-8 16,3-3-29-16,5-3-17 0,5 0-21 0,0 1-37 15,2-5-44-15,2 2-55 0,0-2-64 0,-3 0-76 16,-2 2-66-16</inkml:trace>
  <inkml:trace contextRef="#ctx0" brushRef="#br0" timeOffset="46225.6672">19565 6808 2266 0,'-6'2'8'0,"1"-1"19"0,2-4 19 0,3 1 14 16,-2-1 8-16,-1 3 3 0,1 0 6 0,1 0 2 16,1 0 8-16,0 3-3 0,-2-3 2 0,4 2-1 0,-2-2-3 15,1 2 2-15,-1-1 0 0,2-1 1 0,-1 0-12 16,3 0-17-16,-3-1-28 0,2-1-14 0,1 1-8 15,2-3-15-15,2 1-4 0,3-2-18 0,6-4-33 0,2 0-20 16,7-3-34-16,4-1-38 0,1-1-40 0,4-3-31 16,-2 3-63-16,3-1-47 0,-3 1-42 15</inkml:trace>
  <inkml:trace contextRef="#ctx0" brushRef="#br0" timeOffset="48551.2799">20031 6842 1820 0,'2'0'20'0,"-2"3"22"15,1-6 18-15,-1 3 13 0,0 0 8 0,0 0 2 16,0 0 6-16,0 0 8 0,0 2-11 0,0-2-2 15,0 1-11-15,0-1 2 0,0 0 3 0,0 0 15 16,0 0 10-16,0 1 0 0,2-2 4 0,-2 1-8 0,0 0 4 16,2 0-7-16,-2 0-5 0,0 0-9 0,1 0-12 15,-2-1-3-15,1-1-21 0,1 2-3 0,-1 0-12 16,0 0-12-16,0-2 0 0,0-1-9 0,5 0-8 0,2 0-2 16,3-1 6-16,1-3-11 0,8-1-12 0,0-2-20 15,8-3-32-15,3 1-25 0,4-4-50 0,3-2-69 16,1-2-80-16,3-4-113 0</inkml:trace>
  <inkml:trace contextRef="#ctx0" brushRef="#br0" timeOffset="50242.4169">20619 6832 2300 0,'0'2'23'0,"0"0"15"0,-1-1 28 0,1-6 16 0,1 5 6 16,-2 0 10-16,1 2-5 0,0-2 1 0,-2 1-11 15,2-1-4-15,0 1-11 0,2-1-8 0,-2 0 11 16,0 0-6-16,0 0 21 0,1 0-1 0,1-1 6 0,0 1-4 16,-2 0-12-16,1-1-3 0,-1-1-21 0,4 2 0 15,0 0-14-15,-3 0 1 0,2-1-19 0,1-1-3 16,0-2-3-16,1 2-3 0,8-4 3 0,-2-1-6 0,3-4-6 15,8 1-2-15,2-1 1 0,1-1-5 0,5-1-6 16,-1-1-4-16,-1 2-10 0,0-2-4 0,-2 0-16 16,1 2-28-16,-2 0-18 0,0 0-38 0,2-1-30 15,-2 1-41-15,1 0-51 0,-4 2-48 0,3 0-63 0</inkml:trace>
  <inkml:trace contextRef="#ctx0" brushRef="#br0" timeOffset="54192.1702">20883 7635 1369 0,'-2'-2'13'0,"2"2"15"0,0-2 10 0,0-1 11 0,-3 3 8 16,2-1 2-16,-1-2 9 0,0 3 12 15,-2-2 2-15,1 1-5 0,-2 0 12 0,0-1-2 16,0 2 9-16,-1-2 4 0,-1 2 6 0,2 0-6 16,-3 0-1-16,1 0-4 0,-1 0-20 0,1 0 3 0,-1 2-14 15,0 0-1-15,-5 0-12 0,4 0 2 0,-4-1-6 16,-3 2-3-16,2 1 2 0,-3-1-5 0,-4 1 3 16,0-3-6-16,-1 4 7 0,-1-3-9 0,-1 1 3 0,2 0 3 15,-2-3-7-15,0 4-2 0,1-4 2 0,0 3 3 16,1-1-8-16,0 0 0 0,0-1-6 0,3 2-10 15,-1-1 13-15,-2-2-4 0,2 0-4 0,0 1 0 16,-2 0-3-16,-1-1 0 0,1 2-3 0,-3-2 7 16,2 0-11-16,-1 0 3 0,-8 0-9 0,2 0-1 0,-3 0-1 15,2 0 6-15,-8-2-2 0,1 1-1 0,-1 0 0 16,-2 1-1-16,1 0 13 0,5 0 4 0,-1 0 3 16,3-2-4-16,3 2 3 0,8 0-6 0,-3-3-3 15,3 3 2-15,0-1-9 0,-1-1-7 0,-1 0-3 0,-1-1 6 16,0 2-9-16,-2-2 9 0,-1 1 1 0,0 0-6 15,-2 0 3-15,0-2 3 0,0 1-1 0,0 2 1 16,0-2 4-16,-1 0-9 0,-1 1 2 0,-1-2 2 16,-1 1-4-16,0 0 0 0,1-2 1 0,-3 3-2 15,-1-1 1-15,2 0 0 0,-1 2 1 0,1-2 2 0,2 1 1 16,2-1 0-16,-3 0 3 0,4 0-7 0,0 0 2 16,2 0-2-16,3 2 7 0,-2-3-3 0,4 4-2 15,1 0 0-15,4-1 0 0,0-1-2 0,2 2-1 0,3 0 1 16,0-1-8-16,1 2 7 0,3-1 0 0,0 0 1 0,2 0 0 15,1 2 4-15,-1-2-2 0,6 1 0 16,-4-1 8-16,2 0-9 0,2 3-1 0,-1-3 0 16,2 0 2-16,-2 1-3 0,2 0 5 0,0 1-4 0,0-2-1 15,0 0-1-15,0-2 3 0,0 2-4 16,0 0-2-16,0 0 3 0,2 0-1 0,-2-1 6 16,2 1-4-16,-2 0 6 0,0 0 0 0,1 1-3 0,-1-2-1 15,2 1-4-15,-2-1-13 0,0 2-21 0,0-1-25 16,0 0-31-16,0 0-42 0,0 0-44 0,0 1-46 15,-2-1-63-15,1 2-58 0,-1-1-72 0</inkml:trace>
  <inkml:trace contextRef="#ctx0" brushRef="#br0" timeOffset="58054.7753">17588 6938 1089 0,'0'0'35'16,"0"0"-1"-16,0 0 12 0,0 0-2 0,-38-35 11 15,38 35 14-15,0 0 8 0,0 0 3 0,0 0-8 16,0 0 0-16,0 0-1 0,0 0 13 0,-17-11 5 16,17 11-14-16,0 0 6 0,0 0-3 0,0 0 4 0,0 0-4 15,0 0 0-15,0 0-5 0,-18-9-6 0,18 9 3 16,0 0-16-16,0 0-11 0,0 0 0 0,0 0-6 15,0 0-8-15,0 0 0 0,-73-31-2 0,64 26-4 16,-1 3 9-16,2-1 13 0,-3 1-3 0,2-1 3 0,1-2-4 16,-3 4 5-16,1-2-5 0,1-1 7 0,-4 0-4 15,0-1-7-15,-1 3 4 0,2-3-4 0,-3 0 0 16,1 1-4-16,-4-1-2 0,1-1 0 0,2 3-10 0,-3-3-3 16,-1 1-2-16,5 1-2 0,-5 0-4 0,1 0-4 15,0-1-3-15,0 1-3 0,1 1 5 0,0 0-3 16,-1-1-4-16,1 1 1 0,1 1 5 0,-2-3-2 0,0 2 0 15,3 1-2-15,0-2-2 0,0 1 5 0,0 1-1 16,2-1-2-16,-3-2 0 0,3 4 3 0,2-3 2 16,-4 0-4-16,-2 1 2 0,0-1-3 0,3-2-1 0,-5 2 1 15,-1 0-3-15,2 1-4 0,-2-1 4 0,1 0-1 16,1 2 5-16,-1-1-3 0,3 3 9 0,1-2-4 16,-1 2-3-16,2-2 3 0,-1 2-5 0,0 0 7 0,2 0-5 15,-3 0 0-15,3 0-5 0,1 2 5 0,1-2 4 16,-2 2-3-16,1-2-4 0,-1 3 3 0,0-1-2 15,1 1 1-15,0-1-2 0,-2 2-2 0,5-1 2 0,-5 2 3 16,1 0 0-16,2 0-3 0,-3 2 3 0,1-1 1 16,0-1 1-16,-1 3 0 0,0-3-6 0,1 5 3 15,-1-3 2-15,3 1-1 0,-4 1-4 0,3 1 1 0,-1 2-1 16,-1 0 4-16,1-1 4 0,2 2-4 0,-3 1 3 16,0 1 1-16,0-3-5 0,1 5 4 0,-1-2 0 15,3 2-5-15,-5 0 4 0,5 0-2 0,0 0 0 16,-3 0-5-16,4 4 13 0,0-5-6 0,0 1 4 0,0 1 2 15,0-1 1-15,3 0-4 0,-1-1 5 0,1 2 6 16,3 0-7-16,-1 0 7 0,-1 2-8 0,3-4-1 0,1 5 1 16,0-3 8-16,1 3 0 0,1-1-7 0,0 1-2 15,1-2 1-15,1-1 6 0,0 4 4 0,-1-4-7 16,3 0 0-16,0-1-5 0,1 0 4 0,-4 0 8 0,4-1-12 16,0-3 1-16,0 3 1 0,0 0 1 0,4-3-2 15,-3 0-4-15,2-1 2 0,2 4-3 0,4-3 4 16,-5 0 1-16,7-1-12 0,-2 1 6 0,2 0 4 15,-2-1 3-15,7 0-4 0,-5 1-1 0,3-2 2 0,-2-1-2 16,1 2 10-16,0-3-8 0,2-1-5 0,-2 2-3 16,1-3 3-16,-3 1-2 0,3-1-4 0,-1 1 4 15,-3-2 0-15,0 0-3 0,0 0 4 0,0-1 6 0,-1 1-5 16,2 0 1-16,-2-1 1 0,2-2-4 0,-1 4 4 16,-2-3 1-16,4 1 0 0,-4 0-4 0,4-1 4 15,-4 0-5-15,1-1 7 0,-1-1-1 0,-1 2-8 0,1-1 6 16,2 0 0-16,-1-1-4 0,-1-2 0 0,-1 0 6 15,1 3-4-15,1-2 4 0,-1-1-2 0,-1 0 1 0,4 0-1 16,-2 3 1-16,0-1-3 0,3-2 2 0,-2 0 1 16,2 0-11-16,-2 0 11 0,3-2-3 0,-1-1 0 15,-2 3 2-15,3-3-2 0,-3 2 1 0,1-1 1 0,5-1 6 16,-7 0-9-16,5-1-4 0,0 2 0 0,-3-1 0 16,3 0 13-16,-3 1-14 0,1-2 2 0,2 1-1 15,-3 1 5-15,1-1 0 0,-1 0-1 0,1 1 7 0,-1-2-15 16,1 1 15-16,-1 0-6 0,2 1 2 0,-2-1-2 15,2-1-2-15,-2 1 9 0,2 0-14 0,-1-1 10 16,1 0-4-16,-3-1-4 0,1-1 5 0,0 2 1 16,0-1 4-16,-2 2-11 0,0-5 4 0,0 3-1 0,1-1 1 15,-3-1 4-15,-1 2-7 0,2-2 3 0,-2-1-9 16,0 2 11-16,0 0 3 0,-2-1-6 0,1 0 0 0,-2-1 1 16,3 2-1-16,-5-2 0 0,4 0 1 0,-3 1-4 15,2-1-11-15,-3 2 5 0,0-2-1 0,2 1-5 16,-2-2 2-16,2 1-2 0,0-1 7 0,-1 0 1 0,2-2 5 15,1 3-3-15,-2-1-6 0,-1 0 9 0,1-3 2 16,0 4-11-16,0-4 6 0,0 3-5 0,-2 0 5 0,1-2 0 16,-2 2 8-16,-1-1-4 0,1 0 6 0,-2 1 1 15,0 1-3-15,-1-1 7 0,-1 1-9 0,3 1 7 16,-3 0-4-16,1-3-5 0,-1 2-1 0,-1-1 8 0,4 0-6 16,-4 1 0-16,1-4 7 0,-1 2-4 0,2-2 0 15,-1 0 5-15,-1 0-5 0,0 0-3 0,2 1 6 16,-4-1-3-16,2-1-3 0,0 2 8 0,-1 0-1 15,-1 0 1-15,1 0-3 0,-3 1 6 0,3-1-2 0,-4 3-1 16,2 1 3-16,-4-3-6 0,6 3-4 0,-5 0-1 16,1 0 1-16,0-1-2 0,0 1-11 0,0 0 1 0,2-1-9 15,-3-1-4-15,2 1-9 0,0-1-11 0,-1-1-1 16,2 2-16-16,-2-3-13 0,1 1-10 0,-1-2-8 16,4 1-3-16,-4 0 8 0,2-2 10 0,-1 2-6 0,0 0 2 15,0 0 12-15,0 3-10 0,-1-1-1 0,0 2-20 16,2 2-23-16,0-2-39 0,-2 2-39 0,-1 0-43 15</inkml:trace>
  <inkml:trace contextRef="#ctx0" brushRef="#br0" timeOffset="62281.0445">24882 6874 2323 0,'3'1'5'0,"0"2"7"0,-1-3 12 0,0-3 6 16,1-1 6-16,-2 4-1 0,-1 0 1 0,0 0-3 0,0 0-6 15,2 0-8-15,-2 0-10 0,2 0-8 0,-1 0 2 16,-1 0 0-16,2 3 8 0,0-3-1 0,-1 1-4 15,2-1-2-15,-2 3 2 0,1-3 1 0,0 5-11 0,-1 1 5 16,4 0-9-16,-2 6 9 0,0 0 2 0,2 3 6 16,-1 1-3-16,1 4 2 0,-3-1 9 0,3 2-6 15,-2 0 4-15,0 1-11 0,-1-1 4 0,1 1-2 0,0-3-5 16,2 3 3-16,1-2 2 0,0-2-4 0,1-1-2 16,-1-2 7-16,-1 0-3 0,4-3 1 0,-2 0 7 15,-1-2-12-15,-1-3-3 0,2-3 3 0,-5-1 3 16,1 2-2-16,1-5 7 0,-3 2 3 0,1-2-3 0,-2-2 16 0,1 2-3 15,-2-1 5-15,1-3-3 0,0 1-1 16,-2 0 2-16,2-5-7 0,-3 1-2 0,1-4-8 16,-1 0 8-16,1-1 2 0,-2-3 27 0,3 2 3 0,-1-2-1 15,0-3 16-15,1 3 4 0,1-2-3 0,1 1-8 0,-1-2-3 16,2 0-24-16,4 1-3 0,-3 2-8 0,2-2-11 16,1 4 7-16,-1 0 0 0,3 0 4 0,1 1-1 15,-1 4-3-15,0-1-4 0,3 1 4 0,-1-1 1 16,-1 4-12-16,5-2 1 0,-2 3-5 0,-1-1 1 15,3 2-1-15,-3 0 4 0,3 1-4 0,-4 2-3 0,-1 0 7 16,0 3-5-16,1 2-4 0,-2-1 3 0,1 1-1 16,-2 5 2-16,2-3 3 0,-1 5 2 0,2 0 1 0,-4 4 1 15,4-2 7-15,-4 2-4 0,2 1 2 0,-2 2-14 16,0-1-10-16,-1-1-32 0,0 0-40 0,-2-1-37 16,3-3-46-16,-3 2-40 0,-1-4-46 0,1-1-40 0,0-2-49 15,1-2-40-15</inkml:trace>
  <inkml:trace contextRef="#ctx0" brushRef="#br0" timeOffset="63306.4584">25557 6975 2414 0,'3'0'14'0,"-3"0"3"16,3-2 10-16,-1-1-7 0,1 3 4 0,-3 2 1 16,2-1-3-16,-2 0 0 0,2 0-18 0,-1 2-4 0,2-3-9 15,0 1 11-15,3 2 2 0,-1-3-5 0,3 4 9 16,1 1 6-16,3-1 0 0,-1-2 1 0,5 3 2 15,-4-3 1-15,2 2-9 0,2-2 11 0,-2-1-9 0,-1-1-1 16,0-1 2-16,-2 0 4 0,-2-2-3 0,1-1 1 16,-2 1-1-16,-2-3-3 0,-1 0 8 0,0-2-6 0,-4 1 2 15,4-1-3-15,-4-3-3 0,-5 1-1 0,2-1-2 16,-1 1 4-16,0-1 1 0,-4 0-1 0,1 0 14 16,-3 0 4-16,1 4 18 0,0 0 10 0,0 2 10 15,-1-1 7-15,2 2-10 0,-1 2 8 0,3 2-17 0,0 2-2 16,-2 1-19-16,2-1-13 0,0 5-7 0,-3 0-17 15,3 3 8-15,-2 2-6 0,-1 1 8 0,2 1-13 16,1 3 7-16,1-1 1 0,0 2 0 0,3 1-2 0,1 0-2 16,0-1 7-16,3 1-10 0,1 0 9 0,1-2 3 15,-2 0-1-15,4-2-1 0,-3-2 12 0,3-2-8 16,0-1-2-16,0-1 0 0,-1-3-10 0,2-2-14 16,1 0-2-16,-2-2-4 0,2-2-15 0,1 0 1 0,-2-2-12 15,1-2-3-15,4 0 3 0,-2-4 8 0,0 0-6 16,3-2 5-16,-3-2 6 0,5-2 8 0,-2 0 9 0,0-3 3 15,1-3 0-15,0 3 9 0,3-2 6 0,-1-3-2 16,2 5 7-16,2-2-8 0,-4 2 0 0,2 2 7 16,-2 3 7-16,-2 2-2 0,-3 3-2 0,0 0 13 15,-6 7-7-15,0-2 5 0,2 1-6 0,-7 2 0 0,3 1-3 16,-3-2-3-16,1 5 2 0,0-2-7 0,-1 3-2 16,-1 2 2-16,3 2 4 0,-1 3 7 0,-2 0-6 15,2 6 0-15,-1-1 3 0,-1 2-6 0,0 1 7 16,0-2-2-16,2 1 1 0,-2 0-7 0,1-2 8 0,-1-2-1 15,2-3-3-15,-2-1 1 0,0-4 0 0,4-1-2 16,-2-2 7-16,0-3-5 0,-2-1 1 0,0-2 4 16,1 0 1-16,-1-1-4 0,2-2 5 0,-1-3-4 15,3 2-4-15,2-4-4 0,0-2 1 0,4-3-12 0,-4-1-5 16,5-3 5-16,0-1-6 0,2-4 7 0,-2 1 4 16,3-3 2-16,-1 1-1 0,2 0 3 0,-2 0 6 15,1 2 5-15,-1 3 2 0,-1 2-7 0,0 3 5 0,-4 4 1 16,2 0-3-16,-5 3 12 0,2 2-4 15,-2 3-1-15,-1-1-5 0,0 2 7 0,-1 1-12 0,1-1 3 16,-1 0-4-16,2 2-10 0,-2 0 7 0,1-1-7 16,0 1-3-16,1 4 5 0,3-2-3 0,-2 2 2 15,-1 2 4-15,3 0 6 0,4 0-5 0,-2 5 5 0,1-2 2 16,3 2-5-16,-1 0 7 0,3-1-7 0,-2 0 8 16,0 0-7-16,-1-3 3 0,1 2 0 0,-3-3 2 15,-3-3 4-15,3-1-3 0,-3-1 4 0,0-1 1 16,0-3-1-16,1-1 3 0,1-2-5 0,1 1 2 15,3-4-7-15,1-2 0 0,0-1-1 0,1-3-2 0,3-2-4 16,0 1-3-16,-3-3 1 0,3-2-2 0,-5-2-7 16,3-2-9-16,-1 0-3 0,-2-3 0 0,1-2 2 15,-1 0 1-15,-2 0 0 0,-2 0 3 0,2 0 8 16,-3-2 10-16,-3 2 5 0,1 0-7 0,-2 2 10 0,-2 2 8 16,-1-1 12-16,0 2 15 0,-1 2 19 0,-1 3 22 15,0 5 20-15,-3 1 14 0,1 1 0 0,-1 5-2 16,0 2-14-16,1 3-15 0,-2 1-26 0,3 1-20 0,-1 1-25 15,0 1-15-15,-1 6 7 0,-2 1 22 0,-4 8 14 16,-5 3-1-16,-2 6 9 0,-5 6-1 0,-1 4 8 16,0 7 7-16,-2 3-12 0,1 4-27 0,5 0-10 15,6 0 2-15,-1 1-5 0,5 1-5 0,3-5-1 16,5-1-2-16,5 0-3 0,0-2 6 0,7-5 0 0,3-3 0 16,7-2 0-16,1-5 3 0,4 0-8 0,3-7-23 15,2-1-20-15,4-6-31 0,4-5-35 0,2-1-36 16,1-6-48-16,4 0-72 0,1-6-96 0,1-1-115 0</inkml:trace>
  <inkml:trace contextRef="#ctx0" brushRef="#br0" timeOffset="64442.2185">27969 6174 1732 0,'-3'-3'15'16,"2"1"11"-16,-1-2 22 0,2 4 19 0,2-3 14 15,-1 3 17-15,-2 3 11 0,2-6 17 0,1 6 10 16,-1-3 10-16,-1 0 0 0,0 2-3 0,0-2-4 0,0 3 2 16,2-2 3-16,-2-1-10 0,0 0-14 0,-2 0-10 15,2 1-20-15,0-1-5 0,0 0-11 0,2 0-19 16,-2 2-13-16,0-2-14 0,0 2-12 0,4-1-9 15,-2 1-12-15,-1-2-7 0,3 5 9 0,2-3 23 16,1 6 4-16,5 1 11 0,4 1 8 0,4 6-3 0,2 2 14 16,1 5 1-16,5 2-7 0,1 4-12 0,-4 2-1 15,0 3 6-15,-1 2 1 0,-5 0 9 0,-2 2 6 16,-6 0 1-16,0 0 2 0,-4 1-8 0,-6-1-2 16,-2 1-3-16,-3-2-11 0,-5 4-8 0,-4-4-17 0,-4-1-18 15,-2 0-26-15,-5-2-31 0,-2 0-44 0,-6-2-61 16,-1-4-48-16,-5-3-61 0,-5-2-59 0,0-3-68 15,-2-6-82-15</inkml:trace>
  <inkml:trace contextRef="#ctx0" brushRef="#br0" timeOffset="65269.9871">27402 6532 1875 0,'-2'-7'4'0,"-1"-5"5"16,-3 2 15-16,4-2 18 0,-3-1 12 0,-1 1 13 15,1 0 15-15,-1 3 13 0,-2-1 14 0,2 0 10 16,-1 1 6-16,1 2-9 0,0 2-2 0,0 0-7 0,-1 2-9 16,2-1-14-16,2 4-17 0,0-2-17 0,-3 2-20 15,1 1-13-15,0 0-9 0,-3 2-5 0,0 1-9 16,-4 1 1-16,1 5-2 0,-5 1 0 0,0 2 4 0,-1 2 2 16,1 2-6-16,-3-1 1 0,6 4 5 0,-2 1 2 15,3-1 4-15,2 1-3 0,2 1-9 0,1-2 4 16,2-1 6-16,2 1 1 0,3-4-4 0,0 1 0 15,3-3 3-15,0-1-2 0,2-3 7 0,0-2 4 16,2-2-1-16,2-1 0 0,0-3 1 0,-1 1 0 16,3-3-7-16,-3 0 0 0,3-3-7 0,3-4-5 0,-1 1-9 15,4-2-6-15,-4-1-4 0,4-4-6 0,-2 1 3 16,2-3-1-16,-1 0 9 0,1-1-4 0,-1-2 7 0,0 0 8 16,0-2-3-16,-2-2 7 0,2 1 0 0,0-1 12 15,-4 3-4-15,-1-1 10 0,-1 5 16 0,-2 3 5 16,-5 2 14-16,3 4 0 0,-4 1-1 0,-1 2-15 0,-1 5-3 15,0 0-8-15,-1-1-17 0,1 4-4 0,0-2-12 16,-2 1-2-16,2 5 2 0,0 1 7 0,0 4 4 16,0 1 2-16,-2 5 3 0,2 2-7 0,0 4 10 15,0 1-1-15,0 2 1 0,0 4 9 0,0-1 7 0,0 2-5 16,2 3 5-16,0-4 11 0,2 6-2 0,0-3 15 16,2 3 4-16,-1-3-5 0,6 3 4 0,-2-3 9 15,1 1-7-15,1 0-8 0,0-2 2 0,-3-2-16 16,4-3-10-16,-2-1-1 0,-4-2-10 0,-1-2 0 15,1-7 0-15,-4 2 0 0,-2-3 4 0,-2-4 4 0,-1 0 14 16,0-4 6-16,-2-1 3 0,1 0 8 0,-3-1 6 16,-1-2 3-16,-1-1-1 0,1 1-8 0,0-2-6 15,-1 0-2-15,-1-1-2 0,0-2-11 0,-2 3-3 0,4-3-7 16,-2-3-1-16,-2 0 4 0,1-2-7 0,-2 0-2 16,-1 0-5-16,1-2 12 0,1 0 4 0,-1-3 10 15,-1 1 1-15,1-1 10 0,3-4 5 0,-2 1 1 16,4 1-3-16,2-5-10 0,1 0-7 0,-3-3-5 15,5-3-14-15,0-1-13 0,3-2 2 0,2-1-8 0,2-5 1 16,2 0-1-16,-1-1-5 0,3-1-6 0,3-1-1 16,0 1-8-16,0-2-16 0,3 2-16 0,1-1-23 15,0 1-28-15,1-1-42 0,0 2-29 0,2-1-43 0,0 3-42 16,2-2-60-16,-2 0-45 0,4 4-46 0,-4 0-57 16</inkml:trace>
  <inkml:trace contextRef="#ctx0" brushRef="#br0" timeOffset="65880.0703">27741 6532 1171 0,'0'5'14'0,"2"4"20"0,1-4 8 0,-1 3 16 16,4-1 12-16,-4 2 6 0,4-1 5 0,-3 1 21 0,2-1 13 16,1-1-1-16,-1 2 1 0,2-4-6 0,0 0 0 15,1 1-2-15,-1-2-1 0,1-1-13 0,1 2-23 16,0-4-20-16,-1 0-10 0,3 1-5 0,-3-2-12 0,0-2-4 15,0-3-2-15,0 3-5 0,-2-2-5 16,-1-3 3-16,0 0 4 0,-2-2-13 0,2 1-2 0,-1-3-14 16,-1-1 3-16,-3 0-11 0,2-3 2 0,-4 3-6 15,2-3 1-15,-4 1 4 0,-1-3 4 0,-1 5 15 16,1-1-3-16,-3-1 8 0,-1 4 1 0,1 1 13 16,-2-1 10-16,2 3 14 0,-1 2 6 0,1 2-6 15,0 1 8-15,0 2 7 0,2 2-9 0,-2 4-2 0,0 0-11 16,1 5-3-16,-2 1-5 0,0 2 7 0,1 6-8 15,-3 1-6-15,3 1 5 0,-2 4-3 0,4 1 5 16,0 2-11-16,3 2 0 0,-2 1-2 0,3-3-1 16,1 4-4-16,2-3 3 0,1-3-3 0,0-1-4 0,2-4 2 15,-2-2 0-15,5-6-7 0,-2-2 1 0,0-2 8 16,-2-3-4-16,1-4-3 0,0 0-3 0,-2-5-4 16,4 0-15-16,-1-2-12 0,1-4-4 0,2 1-24 15,0-5-20-15,1 0-14 0,3-2-11 0,0-6-19 0,2-2-3 16,-4 1-3-16,4-4-11 0,-3-4 11 0,-1 0 19 15,4 0 16-15,-3 0 18 0,-2 4 28 0,1-1 20 16,-2 2 20-16,0 3 24 0,1 4 21 0,-2 2 17 16,-3 2 9-16,1 2 5 0,-2 1 3 0,3 3 11 0,-4 1 11 15,1 1 2-15,0 1-11 0,-1 1 0 0,1 3-7 16,-3-1-7-16,2 0-5 0,1-1-18 0,-3 2-15 16,2 0-7-16,1 0-2 0,0 0-13 0,3 2-11 15,-1-1 2-15,1 0-4 0,-1 2 8 0,3-1 5 0,1 1-1 16,-1 4 5-16,0-2 1 0,-3 5 15 0,3 0 0 15,-2 4 20-15,0-2-5 0,-1 5 4 0,0 5-4 16,1-3-1-16,-1 0-3 0,1 1-5 0,-3-1-1 16,1 0-15-16,-1-1-10 0,0-2 4 0,0-1 1 15,0 0-18-15,-3-3-21 0,0 0-29 0,2-1-43 0,-2-3-49 16,-2 0-41-16,2-1-81 0,-3-5-77 0</inkml:trace>
  <inkml:trace contextRef="#ctx0" brushRef="#br0" timeOffset="67195.1411">28897 6379 3296 0,'3'0'3'16,"0"0"4"-16,-3 0 3 0,2-4 7 0,-2 4 6 0,0 0 2 16,0-1-3-16,0 1 3 0,0 0-4 0,0-2-8 15,0 0 2-15,2 0-10 0,-1-1-8 0,2-1 0 16,2-2 3-16,0 0-17 0,1-2-20 0,4 0-22 0,4-1-41 15,0 2-42-15,6-3-56 0,2 1-75 0,1-1-94 16</inkml:trace>
  <inkml:trace contextRef="#ctx0" brushRef="#br0" timeOffset="67391.2793">29052 6603 3027 0,'3'4'1'0,"-3"-4"2"0,2-1 2 0,1-1-1 16,-3 0 1-16,2 0-2 0,1 1 5 0,1-3-1 0,4 1 0 15,3-2-3-15,5-4-2 0,2 2-1 0,4-3-4 16,4 0 0-16,3-1-29 0,2 0-39 0,3-3-56 16,-1 2-84-16,2-3-94 0</inkml:trace>
  <inkml:trace contextRef="#ctx0" brushRef="#br0" timeOffset="68050.3298">30514 5978 2391 0,'-3'-7'0'0,"-2"2"0"0,0-2 15 16,5 1 22-16,-5 2 15 0,2 1 11 0,-3 2 12 15,0-2 10-15,1 3 5 0,2 0 17 0,0 0 1 0,-2 0-8 16,-1 0-7-16,4 2-12 0,-1-1-11 0,0 0-10 16,3 0-14-16,-2 1-15 0,1 0-20 0,1 1-10 0,0 0-16 15,-2-1 2-15,2 2-1 0,-2 2-4 0,2 0 7 16,-1 2 0-16,-1 1 1 0,1-1-2 0,-1 4 4 0,2 0 0 16,0 2 4-16,0-2 4 0,2 3-2 0,1-2 4 15,0 4 6-15,2-1 4 0,0 3 8 0,2 1 1 0,1 0 2 16,0-1 10-16,2 3 7 0,2-1-1 0,0 0 5 0,1 0-1 15,0 0 4-15,-1-2 2 0,0 1 4 0,1 1-9 16,-1-1 6-16,-2 0 2 0,-1-1-5 0,2-1 2 16,-3 0-5-16,-1-1-4 0,-3 1-1 0,1-1 8 0,1-2-11 15,-3-1-3-15,-1 0 8 0,-2 0-13 0,0-3 1 16,0 0-3-16,-2 0-4 0,-1-3-7 0,0-1 2 16,-3 3-5-16,1-3-19 0,-1 1-6 0,-2-4-30 15,-5 1-30-15,2-2-49 0,-4 1-49 0,-3-3-64 0,-1-5-70 16,1-2-95-16,-2-4-103 0</inkml:trace>
  <inkml:trace contextRef="#ctx0" brushRef="#br0" timeOffset="68231.4503">30768 5727 1863 0,'21'-13'2'15,"1"2"-3"-15,-3-2 5 0,-1 3-9 0,-1 1 7 0,-1 4-4 16,1-2-4-16,3 4-32 0,-2-1-31 0,1 1-29 16,0 3-58-16,-2-3-41 0</inkml:trace>
  <inkml:trace contextRef="#ctx0" brushRef="#br0" timeOffset="72557.6329">24053 9922 1919 0,'9'0'33'15,"-6"0"20"-15,0-3 18 0,3 3 19 0,-4 0 8 16,-2 0 15-16,3 0 2 0,-3 0 11 0,0 0-28 0,0 3-13 16,0-3-14-16,-1 2-15 0,-1-1-6 0,2 1-13 15,0 0-2-15,0-1-19 0,0 0-1 0,0 0-8 16,0 3-3-16,0-1-8 0,0 2-1 0,-2 2-1 0,4 1 3 15,-2 1 6-15,0 1-4 0,0 2 2 0,2-1-1 16,-1 2 8-16,3-4-2 0,-3-1 6 0,3-1 17 16,1-2 14-16,-2 0 16 0,2-1 17 0,0 0 10 0,3-4 4 15,3 0 1-15,0 0-3 0,6-3-18 0,-1-3-15 16,8 1-8-16,0-6-25 0,2 2-7 0,1-3-7 16,5-1-4-16,-2 1 0 0,-3-3-8 0,3 1-18 0,-1-3-24 15,-3 3-18-15,3-1-24 0,-4-2-32 0,0 0-26 16,-1 2-49-16,-3 1-40 0,-2 2-38 0,-5 0-56 15,0 3-77-15</inkml:trace>
  <inkml:trace contextRef="#ctx0" brushRef="#br0" timeOffset="74810.3018">24376 11451 2131 0,'0'0'33'16,"0"0"-4"-16,0 0 7 0,0 0 14 0,0 0 6 15,0 0 7-15,0 0 0 0,0 0 2 0,0 0 12 0,0 0 6 16,0 0 2-16,0 0-1 0,0 0-2 0,0 0-1 16,0 0 0-16,0 0-19 0,0 0-13 0,0 0-18 15,0 0-13-15,4 14-4 16,-4-14 11-16,0 0-7 16,-5 56 2-16,3-44-1 0,2-2 2 0,0 2-7 15,2-3 7-15,-1-1 7 0,-1 0 3 0,5-1 7 16,-2-1 8-16,1-2-1 0,0 0 8 0,-1 0 10 0,-3-4 1 15,0 0-4-15,0 0-5 0,0 0-2 0,0 0-4 16,0 0 0-16,0 0-9 0,0 0-7 0,37-1-6 16,19-7-11-16,-33-1 2 0,5-1-3 0,4-4-3 0,6-2-9 15,-2-2 0-15,2-1 2 0,8-2-7 0,-2-1 6 16,0-3-4-16,2-2-9 0,0 1 0 0,-5 1 2 16,0 0-8-16,-2 3-11 0,-2 1-5 0,-5 5-36 15,-4 1-31-15,-3 3-43 0,-5 2-53 0,-2 0-48 0,-3 3-66 16,0-2-71-16,-3 1-89 0</inkml:trace>
  <inkml:trace contextRef="#ctx0" brushRef="#br0" timeOffset="110741.1848">18187 9169 1952 0,'-4'0'-3'0,"4"-2"4"0,-1 0 12 0,1-3 16 15,0 5 5-15,0 0-2 0,0 0 6 0,0 0-2 16,0 0 9-16,0 0 5 0,0 0 10 0,0 0 2 16,0 0 2-16,0 0 18 0,0 0 1 0,0 0 12 0,0 0-7 15,0 0-1-15,0 0-17 0,0 0-16 0,0 0-3 16,0 0-17-16,0 0-4 0,0 0-8 0,0 0-1 15,0 0-1-15,0 0-10 0,0 0 6 16,0 0 11 0,0 0-7-16,11 5 14 0,-11-5 1 0,0 0 6 15,0 0-2-15,0 0 5 0,0 0 7 0,0 0-7 16,0 0 0-16,110 4-14 0,-89-4 0 0,-2 0-4 16,5 0-3-16,-2 0-3 0,-1 0-15 0,-1 0 0 15,0 0-5-15,-2 0 5 0,1 0-2 0,-5 0-6 0,3 0 8 16,-4 3-4-16,3-3 4 0,-3 2 1 0,1-1-1 15,-5 1-5-15,4-2 2 0,-4 3 4 0,-1-1-6 16,0 0 5-16,2-1-4 0,-4 0-2 0,0-1 6 0,-1 0 0 16,3 0-2-16,-3 0-2 0,3 0-1 0,-4 3-4 15,5-3 8-15,-2 0 4 0,-1 0-4 0,2 0 4 16,5 0 8-16,-5 0 4 0,1 2 5 0,1-4 4 0,2 2-7 16,-2 0 1-16,2 0-1 0,-4 2-1 0,2-2-12 15,-2 0 0-15,1 1-2 0,-1-1-6 0,-1 0 1 16,-1 1 3-16,2-2-2 0,-2 1-4 0,-1 0 5 0,1 1-4 15,-1-1-1-15,1 0-4 0,1 1 5 0,-1-1-7 16,0 0 6-16,4 0 2 0,-2 0-2 0,1 3 1 16,1-3 6-16,2 1 2 0,0 0-6 0,-2-1 0 15,5 2-6-15,-6 0 1 0,4-1 3 0,-4-1-3 16,1 0-4-16,-1 2 4 0,-1-2 6 0,-1 2 1 0,-3-2-1 16,0 0 5-16,0 0-5 0,-1 2-3 0,-1-1 10 15,-1-1-10-15,-1 0 0 0,2 0 0 0,0 0 7 16,-4 0-12-16,0 0 3 0,2 0 7 0,0 0-8 15,0 0 8-15,-1 0-4 0,-1 0 4 0,2 0-5 0,0 0 2 16,-2 3-7-16,2-6 5 0,0 3-5 0,0 3 7 16,2-3-7-16,-4 0-28 0,2-3-29 0,0 3-59 15,-3 0-57-15,3 0-101 0,-2-1-103 0</inkml:trace>
  <inkml:trace contextRef="#ctx0" brushRef="#br0" timeOffset="111887.5889">18150 10614 2438 0,'-2'3'26'15,"4"-3"8"-15,-4 0 21 0,6-3 14 0,-4 3 9 0,0 0-1 16,0 0 1-16,0 0 5 0,1 0-24 0,1 0 3 15,0 3-12-15,-1-3-1 0,1 0-6 0,-1 0 19 16,3 0 6-16,0 0 15 0,2 0 11 0,1 0 1 0,4 0 6 16,5 1-8-16,1-1 0 0,5 1-14 0,3 1-9 15,2 0-17-15,3-2-17 0,0 2-11 0,-1-1-14 16,1-1-7-16,-3 4-3 0,-3-3-1 0,-1 3 4 0,1-1-8 16,-5-2 8-16,-2 3-3 0,-1-1 1 0,-2 2 3 15,-1-3-4-15,-2 0-1 0,-1 1-3 0,0-1 5 16,-3 0-2-16,-1 0 0 0,2-1 0 0,-3 2-2 15,1-2 2-15,0 2 5 0,-2-3 0 0,0 0-8 0,1 3 3 16,0-3 0-16,-1 1 5 0,0 0-4 0,0 1 3 16,0-1-3-16,-1 0-1 0,0-1-1 0,0 1-19 15,1-1-13-15,0 3-38 0,-1-3-20 0,0 0-41 0,-3 1-38 16,3-1-42-16,1 1-46 0,-3-1-43 0,-1 0-55 16,2-1-51-16</inkml:trace>
  <inkml:trace contextRef="#ctx0" brushRef="#br0" timeOffset="114731.7059">20248 8535 1306 0,'0'1'14'0,"0"-2"16"0,0-1 17 0,1 0 12 15,-1 2 5-15,0 0 9 0,0 0 7 0,0-3 16 16,0 3-6-16,-1 0-6 0,1 0-6 0,0 0-9 0,-2 0 9 16,0 0-1-16,1 0-3 0,-1 0-8 0,1 0-3 15,1 0-4-15,0 0-1 0,-2 0 2 0,0 0-9 0,2 0-6 16,0 0 6-16,-1 0-7 0,1 0 2 0,0 0-3 16,-2-2-7-16,0 2-3 0,2 0 0 0,0 0-1 15,-2 0-2-15,2-2 5 0,-2 2-7 0,1-2-5 0,-1-1 4 16,-1 3-4-16,0-3-1 0,-1 1 2 0,0-1-2 15,-3 0-10-15,3 2 0 0,-3-4 4 0,3 2-1 16,-3-1 1-16,1 2-5 0,-2-3-4 0,3 3-7 0,-3-2 11 16,4 3-1-16,-3-2-3 0,0-2-7 0,2 4 5 15,2-1 1-15,-4 0-4 0,2-1 1 0,-1-1-6 16,3 3 4-16,-2-1 1 0,1 0 2 0,-1-1-2 16,0 1 0-16,2-1-1 0,-5 1 1 0,3 0 1 15,1-1-2-15,0 1 1 0,-1-1 0 0,2 2 1 16,0-2 0-16,-3 0 3 0,5 1 11 0,-4 1-14 0,2-1 1 15,-4 0-3-15,2 0 2 0,0 2 0 0,0-3-1 16,0 1-5-16,-2 0-10 0,2 0 12 0,2 1 1 16,-2-2 3-16,0 3 0 0,0 0-2 0,1-1-1 0,0 1 7 15,-3 0-3-15,4-1 2 0,-3-1 0 0,1 2 1 16,-1 0-10-16,-1 0 4 0,3-2 4 0,-4 2-4 16,2-3 7-16,-1 3-5 0,1 0-3 0,-1 0 0 0,-2 0 5 15,1 0-2-15,2 0 0 0,-2 0 5 0,-1 0-8 16,1 0 7-16,1 0 1 0,1 0-4 0,-3 0 1 15,4 0 2-15,-2 0-9 0,1 3-1 0,1-3 4 0,-1 0-4 16,0 2 5-16,-1-2-1 0,2 0 1 0,1 0-8 16,-4 2 10-16,2-1-5 0,-1 0 1 0,-1-1-2 15,2 0-3-15,-2 3 2 0,0-1 3 0,0 0 0 0,1-1-5 16,-1 2 10-16,-2-1-5 0,3 0 2 0,-3 0-5 16,0 1 4-16,4 0-2 0,-3 0 4 0,-1 0 6 15,0 1 2-15,2 0-1 0,-2 0 4 0,1 1 2 16,-2-2-4-16,4 1 2 0,-5-1 1 0,4-1-7 0,-1 3 0 15,1-3 3-15,2 2-5 0,-1-2 4 0,0 1-4 16,0-2 5-16,3 3 2 0,-1-2 0 0,0 0-5 16,0 0 3-16,-1 1 2 0,0-3 2 0,1 4-3 15,0-2 4-15,-1-1-3 0,0 2 8 0,3-1-8 0,-4 1-3 16,2-2 1-16,0-1-10 0,1 3 7 0,0-1-9 16,-1 0-2-16,0-1-2 0,2 2 3 0,-2-1 5 15,-2 2-1-15,4-4-2 0,-3 5 0 0,1-2-2 0,2 1 7 16,2 1-6-16,-4-2 1 0,1 1-5 0,0 0 1 15,0 0 8-15,0-1-4 0,1 1 3 0,0-1-6 16,-1 1 1-16,1-1 4 0,0 2-4 0,1-1-1 0,-1-1 0 16,0 2 1-16,-3-1 0 0,5-1 7 0,-4 2-3 15,1-2-4-15,1 2 1 0,2-1 2 0,-3 1 3 0,3 0-8 16,-2-1 8-16,1 2-6 0,0 1 0 0,-4 0 6 16,5-2 0-16,-4 2 0 0,2 1-6 0,0-2 10 15,1 2-5-15,-3-4-4 0,4 4 6 0,-3 0 1 0,3-2-4 16,-4 0 4-16,2 0 2 0,2 0-4 0,-3 0-3 15,4-1 12-15,-1 1-11 0,-1-2-2 0,1 1 13 0,1 0-10 16,0 2 0-16,0-2 5 0,0 0 7 0,0 2-8 16,0 1 12-16,0-2-6 0,1 2-3 0,-2 1 8 0,1-1 3 15,1-1 2-15,1 2-6 0,-2-3 2 0,1 4-2 16,-1-3-1-16,2-1 3 0,0 2-8 0,-1-1 6 16,-1-1-11-16,0 1 1 0,2-1-2 0,-1 2-5 15,4-4 3-15,-5 4-1 0,1-3 6 0,3-1-6 16,-3 4-1-16,4-1 6 0,-3-4 6 0,2 4-3 0,0 0 12 15,0-2-3-15,2 2-6 0,-1 1 2 0,0-2 7 16,1 0-1-16,-1 1-7 0,3 0 4 0,-2 1-9 16,1-2 1-16,-3 0 3 0,5 0-3 0,-2 2-1 0,-1-3-4 15,1 2 0-15,-1-2 0 0,3-1 1 0,-2 2 3 0,1-1-9 16,0 0 3-16,1-1 9 0,-1 1-3 16,0-1-2-16,0 1 6 0,1-2 1 0,1 4-7 15,0-5 13-15,-1 3-1 0,0-2-10 0,-1 2-1 0,3-1 4 16,-1 1-2-16,-1-2-1 0,2 1 3 0,-1 2-7 15,0-1 2-15,0-3 0 0,0 2 5 0,0-1 0 0,0 2-2 16,0-2-3-16,0-2 2 0,0 2 1 0,0-1-5 16,0 1 5-16,-1 0-1 0,4-1-7 0,-4 2-2 15,-1-4 5-15,5 3 2 0,-4 1-5 0,4-3 5 16,-5 2-2-16,1-1-7 0,2-2 11 0,-1 2-1 16,-1 0-3-16,-1-1-6 0,1-1 4 0,-1 2 2 0,1-2-8 15,0 0 6-15,-1 0-1 0,0 2-2 0,0-2 2 16,1 0 3-16,-1 0-5 0,-2-2-2 0,2 2 4 15,0 0 0-15,-2 0-2 0,2 0 5 0,-1-2-10 16,0 2 3-16,0 0 4 0,-1-1 1 0,1 1-1 16,2-2 5-16,-3 2 0 0,1-2-7 0,2 2 3 0,0-1 1 15,-1 0 1-15,2-2-6 0,0 2 1 0,-1-1-7 0,-3 0 0 16,2-1 7-16,1-1 5 0,-1 2-7 16,-3-1 2-16,3 2-3 0,-3-3 8 0,3 1-2 15,-2-1-1-15,1 4-7 0,-1-5 7 0,-1 2 1 0,2-1-6 16,0 1 6-16,1 0-5 0,-2 0 1 0,2-1 4 15,-2 0 4-15,1 3-10 0,1-3 5 0,-2 2-1 16,-2 1-2-16,0-3 1 0,2 2 1 0,0-1-1 16,-1 1-2-16,1-1 1 0,-3-1 1 0,2 0-4 15,2 0 11-15,-3 1-5 0,0-2-5 0,-1 1 3 0,4-1 1 16,-2 1 1-16,0-1-4 0,0 0 4 0,0-1 0 16,0 2-6-16,2-4 11 0,-1 4-10 0,-1-3-1 15,2 1 4-15,-1 1-5 0,2-1 10 0,-3 0-8 16,1 2 4-16,0-1 1 0,-1 2-2 0,1-1 2 15,-1-3 1-15,-2 4 4 0,2-1-7 0,-2 0 0 0,0 0 9 16,1 1-14-16,-3-1 12 0,2 1 3 0,-1-1-6 16,1 1-3-16,-2-1 4 0,3 0-1 0,-3-1-11 15,1 1 10-15,1-3-3 0,-1 2-5 0,1-2 5 16,0 2 4-16,-1-3-3 0,-1 2 1 0,4 0 3 0,-4 0-1 16,1-1 1-16,1 3-5 0,-1-2 2 0,-2 1-6 15,1 2 3-15,1 0 4 0,-1-1-1 0,-1 2 0 16,0-1-1-16,0 0 6 0,0-1-8 0,0 2 13 15,0-3-5-15,0 2-4 0,0-4 1 0,0 2-1 16,0 0-3-16,2 1-3 0,-4-3 8 0,4 2-8 16,-2-3-1-16,-2 3-3 0,4-2 4 0,0 2 1 0,-2-3 0 15,0-1 4-15,0 2-4 0,0-1-1 0,0 1 3 16,1 0 5-16,-1-1 0 0,0 1-5 0,0-2 5 16,0 1-3-16,0 4 2 0,0-4-3 0,0 3-4 15,0-4 1-15,0 6-3 0,0-2 7 0,0-1-9 0,0 0 1 16,0 0-1-16,0 0 9 0,0 0 2 0,0-2-3 15,-1 1-2-15,1-1-5 0,-2 2 10 0,0-2 5 16,2 1-6-16,0 1-8 0,-3-1-2 0,2 1 0 16,-1 0 5-16,0 1-1 0,2-3-8 0,-3 3-3 15,0 0 6-15,-1-1-3 0,0 1 9 0,1 0-6 0,0-2-3 16,-2 3 10-16,0-2-5 0,2-1 6 0,0 3-1 16,-3-1 3-16,3 0-9 0,0-2 10 0,-2 3-1 15,2 0-11-15,-1 3 11 0,3-3-13 0,-3 0 4 16,0 1-1-16,3 3-4 0,-3 0-7 0,4 0-2 15,-1-2 0-15,-1-1-15 0,1 3 0 0,-1 0-5 0,2-2-15 16,-2 0-15-16,-1 1-19 0,2-1-26 0,-3 1-44 16,-1 0-52-16,0-2-70 0,-2 3-95 0,-1-4-102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1:57:28.502"/>
    </inkml:context>
    <inkml:brush xml:id="br0">
      <inkml:brushProperty name="width" value="0.05292" units="cm"/>
      <inkml:brushProperty name="height" value="0.05292" units="cm"/>
      <inkml:brushProperty name="color" value="#FF0000"/>
    </inkml:brush>
  </inkml:definitions>
  <inkml:trace contextRef="#ctx0" brushRef="#br0">3554 7682 2357 0,'-1'3'7'0,"-2"-2"16"16,1 2 28-16,5-6 20 0,-1 3 10 0,-2 3 3 16,0-3 9-16,1 1 3 0,-1 0 3 0,2-1-1 15,-2 0-16-15,0 0-15 0,2 0-6 0,-1 0-5 0,-1 3 1 16,2-3-4-16,-2 0-7 0,0 0-14 0,2 1-12 16,-1-1-9-16,-1 1-6 0,2 0-4 0,-2 0-8 0,2 0 2 15,0-1-9-15,1 0 4 0,0 0-1 0,4 3 5 16,1-3 10-16,4 1 11 0,3-1 2 0,3 3-9 15,2-3 6-15,2 1 0 0,1-1-2 0,1 1-3 0,1-1-7 16,-2 0-2-16,-1 3-6 0,-2-3 12 0,-1 2-5 16,0-1-7-16,-3 0 4 0,1-1 2 0,-1 0 3 15,-2 0-1-15,2 0 1 0,0-1-4 0,-2 1 7 0,0-1 2 16,1 1-2-16,2-2 2 0,-4 2-5 0,4 2-3 16,-1-2 5-16,0 0-1 0,4-2-4 0,-2 2 3 0,1 0 2 15,3 0-8-15,-2 0 1 0,2 0 9 0,2 0-9 16,-2 0 2-16,1 2 0 0,0-2 0 0,-3 1-2 15,0 0 4-15,0-1 0 0,-1 0-7 0,-1 0 8 0,-1 3-4 16,-3-3-1-16,2 2 2 0,-3-2-5 0,1 3 7 16,-3-2-2-16,0 1-2 0,0 0-4 0,2-1 8 15,-3 2-4-15,2-3-3 0,-1 3 5 0,1-3-1 16,0 2 2-16,-3-2-2 0,4 0 7 0,-1 0-9 0,1 0 3 16,-2 2 0-16,-1-1 5 0,2-1-12 0,-2 0 3 15,1 2 4-15,0-2-11 0,0 0 11 0,0 1-3 16,-2-1 1-16,1 0-3 0,2 0 8 0,-2 0-9 0,0 2 8 15,2-1 2-15,-2 2-5 0,1-3 7 0,3 3-1 16,-1-3-2-16,1 2-6 0,0-2 12 0,0 1-7 16,2-2-2-16,0 1 1 0,0 0-4 0,-1-2 3 15,3 2 2-15,-3 0 2 0,2-3-5 0,0 3 4 0,0-3 0 16,1 2-4-16,-1-1 2 0,0 1 1 0,1-1-2 16,-2 1 3-16,1 1-2 0,-3-2-1 0,2 2-1 15,-2 0 5-15,0 0-4 0,-2 0-3 0,1 0 0 16,-1 0 0-16,-1 0 3 0,1 0-3 0,0 0 5 0,-1 2-9 15,0-2-1-15,1 1 8 0,1-1 4 0,0 3-3 16,-2-3-2-16,3 0-1 0,-1 2 4 0,1-2 1 16,-1 0-2-16,2 0-2 0,-2 0-7 0,1 0 10 0,2 0-4 15,-2 0 0-15,0-2-5 0,2 1 4 0,-2-1 9 16,2 1-5-16,0-1-1 0,-2 0-4 0,2 2 5 16,-2-3-2-16,-1 3 5 0,0 0 1 0,-1-3-7 0,-1 2 1 15,-1 1 4-15,1 0-1 0,-3 0-4 0,0-2 7 16,3 2-8-16,-3 0 1 0,0 0 4 0,4 0 2 15,-4-2-2-15,0 2-1 0,3 0-2 0,-2-1 2 16,1 0-1-16,1-1 5 0,2 2-8 0,-2 0-2 0,3-2 7 16,-3 2-5-16,5-3 8 0,-3 3-10 0,-2 0 10 15,3 0-5-15,-5 0 4 0,4 0 1 0,-5-1 1 16,3 2-1-16,-3-2-5 0,0 1 8 0,-2 0-8 16,0 0-3-16,4 0-1 0,-4-1 4 0,0 1-8 15,1-2 5-15,-1 2 3 0,5 0-1 0,-3 0-1 0,-1 0 7 16,5 0-4-16,-3 0 1 0,1-3 0 0,2 3 2 15,0 0-2-15,-1 0-2 0,3 0 0 0,-1 0-3 16,-1 0 6-16,-1 0-8 0,1 0 5 0,2 0-2 16,-3 0 2-16,0 3 2 0,-2-3 0 0,1 0-2 0,-1 0 1 15,1 0 2-15,-2 2 1 0,-2-1-4 0,3-2 0 16,-2 1-2-16,-1 1 7 0,1-1-5 0,-1 0-2 16,0 1 4-16,0-2-4 0,1 1 2 0,-2 0 0 15,-1 0 3-15,1-1-1 0,-1-1 0 0,0 2-1 0,-1 0 1 16,-1 0 3-16,-1 0-4 0,2 0 1 0,1-3-2 15,-3 3 6-15,1 0-4 0,1 0 0 0,0 0-4 16,-3-1-23-16,3 0-53 0,-3 1-67 0,0-3-92 16,2-1-152-16</inkml:trace>
  <inkml:trace contextRef="#ctx0" brushRef="#br0" timeOffset="1374.5672">8369 6995 1047 0,'-5'-2'7'15,"-1"-2"17"-15,3-3 16 0,3 7 3 0,-3-4 10 16,0 1 6-16,3 2 15 0,-2 0 18 0,0 0-3 16,2 1-7-16,2 0-5 0,-2-2 7 0,0 2 0 0,0 0 9 15,2 3-9-15,-4-2-13 0,2 0 4 0,0-1-5 16,0 3-5-16,0-3-4 0,-2 0-9 0,-1 1-16 0,1-2-6 15,1 1-10-15,-1 1-5 0,2-1 5 16,0 0 0 0,0 0 5-16,-37 14 5 0,37-14 3 0,0 0-2 15,0 0 3-15,-68 26 0 0,61-24-8 0,7-2-2 16,0 0 4-16,0 0-7 0,0 0-5 16,-39 33-11-1,39-33 14-15,0 0 7 16,0 0-1-16,-32 44-7 0,32-44 3 15,0 0 2-15,0 0 5 16,-30 80 3-16,27-68-22 0,0 1 9 0,1 1-3 16,1-2 11-16,-1 0-11 0,1 0 5 0,-1 0 0 15,2-2-2-15,0 1 9 0,-3-1-7 0,3 0 12 0,0-3-12 16,1 3 5-16,1-1-5 0,-2-1 8 0,0 2-8 16,0-3-4-16,2 6 2 0,-1-4-13 0,1 3 12 15,-2 0-8-15,6 0 2 0,-3 0-8 0,0 0 5 16,2 1-3-16,0-1-5 0,0 2 7 0,1-2-10 0,0 0 10 15,-1-2-10-15,1 0 7 0,1 0-2 0,1-3 6 16,1 1 1-16,0-2-4 0,-1 1 5 0,3-2-9 0,2 0 10 16,-3 1-9-16,0-3 2 0,0 0 0 0,1 2-4 15,0-2 0-15,0-1 0 0,2 1 3 0,-4-2 5 16,1 0-2-16,1 1-1 0,-3-2 1 0,3 0-3 0,-2 0 4 16,1 0-1-16,-2-2 2 0,1 1-5 0,1-1 2 15,-2-2-1-15,0 3-4 0,1-3 7 0,2 1-3 16,-5-1 1-16,4 1-5 0,-1-2 2 0,2 0-1 0,-2 1 6 15,3-1-7-15,-4 1 0 0,0-2 8 0,1-1-10 16,1 1 5-16,-2 0-3 0,-2-1 3 0,2 2-3 16,0-3 7-16,-2 1-2 0,1-1-9 0,0-1 4 15,0 3 0-15,-1-5-4 0,-1 3 0 0,1-1-5 0,0 1 4 16,-1-1-1-16,0-1 1 0,-2 1 11 0,0-1-6 16,0 1 2-16,1-3-2 0,-4 4 5 0,3-2-4 15,0-1 4-15,-3 1-2 0,1 0-8 0,-1 1 5 16,0-2 3-16,-1 2-4 0,1 0 4 0,0-1 0 15,-3 0-4-15,1 0 2 0,1 1 1 0,-3 2-4 0,3-3 2 16,-1 3 0-16,1-3 0 0,-3 0-1 16,3 4 1-16,-2-5-2 0,-1 4 2 0,-1-3 5 0,1 2-5 15,1-1 3-15,-3 0-11 0,1-2-1 0,0 1-2 16,-4-1-2-16,2 2-6 0,1 0 2 0,-2-2 6 0,0 2-7 16,-1 1 6-16,1-1 2 0,0 1 5 0,-1 1-1 15,-1-3 6-15,2 6-3 0,-4-4-10 0,2 4 10 0,-1-1 0 16,-3-1-3-16,-2 3-10 0,0-1-12 0,0 0-15 15,-4 1-25-15,-4 3-16 0,0 0-32 0,-1 3-33 16,-2-1-46-16,2 2-27 0,-2-1-35 0,-3 5-53 0,3-3-48 16</inkml:trace>
  <inkml:trace contextRef="#ctx0" brushRef="#br0" timeOffset="9651.3755">10356 5862 2658 0,'5'-3'23'15,"-4"1"25"-15,1 2 21 0,4-3 15 0,-6 3-1 0,0 3 0 16,0-3 4-16,-2 2 10 0,2 0-17 0,-2-1-15 16,2-1-16-16,0 3-8 0,0-1 0 0,-2-2 4 15,0 2-1-15,2 0-7 0,0-1-14 0,0 1-12 0,0 0-6 16,0 1-13-16,2 0 3 0,0 1 2 0,-2 3-2 15,4 3 1-15,-1 3 5 0,0 0 9 0,4 7 1 16,-1-1 5-16,1 3 0 0,3 0-8 0,2 2 5 16,0 1-4-16,1-2-2 0,0 0-23 0,2 1-27 0,-2-2-42 15,3-1-56-15,-2-1-61 0,0-1-88 0,-3-1-92 16</inkml:trace>
  <inkml:trace contextRef="#ctx0" brushRef="#br0" timeOffset="10076.2056">10870 5859 2670 0,'0'-7'19'0,"-2"0"25"0,0 3 33 0,1-4 23 15,1 3 11-15,-3 1 7 0,3 0 10 0,-4 0 17 16,3 4-4-16,1-2-22 0,0 1-25 0,0 1-25 15,0 0-10-15,0 0-6 0,0 1-9 0,0-1-20 16,0 2-19-16,0-2-7 0,0 0-6 0,0 3 1 0,0-1-7 16,0 1 2-16,0 1-1 0,0 1 4 0,-2 4 2 15,-2 3 5-15,4 1-2 0,-3-1-1 0,1 5 6 0,1-1 3 16,-1 1-6-16,2 0 4 0,2-2 2 16,1-1-4-16,3 1 2 0,-2-5 1 0,4 2 1 0,1 0-8 15,3-2 8-15,1-3-6 0,2 1-5 0,1-2 4 16,5-3-5-16,0 0-3 0,2-6-13 0,2 3-5 15,1-5-2-15,-1-2-4 0,-3-1-1 0,2-1-2 0,-2 0-1 16,-3-1-5-16,-3 0 12 0,-1-2 5 0,-3 2-4 16,-3 0 12-16,-1-1-3 0,-5-1 3 0,-1 1 6 15,-4-1 8-15,-1 0-4 0,-3 1 6 0,-2-2 8 0,-3 1-8 16,-2 0 1-16,-1 0 5 0,-3 0-4 0,-1 2 1 16,-1-2 4-16,-3 4-13 0,1-3-17 0,-1 3-37 15,-1-2-37-15,3 3-60 0,0-2-66 0,0-1-99 0,2 3-103 16</inkml:trace>
  <inkml:trace contextRef="#ctx0" brushRef="#br0" timeOffset="10573.6324">10617 5446 2141 0,'-35'-10'17'0,"-3"3"22"0,3-3 22 0,1 1 11 16,0 3 3-16,1 2 8 0,0 2 13 0,1 2 9 16,2 2-7-16,2 1-13 0,-2 3-12 0,3 1-3 0,-2 4 2 15,1 3-2-15,0 3-3 0,-1 4 7 0,1 7-2 16,-1 2 1-16,1 4-7 0,0 5-4 0,2 5-5 16,1 5-2-16,1 3-5 0,0 2-19 0,7 4-3 0,1-1-11 15,3-1 2-15,6 0-4 0,2-1 3 0,5-3-4 16,5-2 4-16,4-3-2 0,4-2-1 0,4-1-4 0,4-3 2 15,6 0 5-15,6-4-7 0,4 0-1 16,5-4-5-16,5-2 6 0,4-3-2 0,7-5 0 0,6-2-4 16,2-6-3-16,5 1 0 0,-1-7 1 0,1-5-3 0,0-2 1 15,2-4 8-15,-4-5-6 0,0-2 0 0,-4-5 2 16,-1-6 3-16,-1-3-9 0,-6-3 7 0,-1-3-12 16,-2 0-19-16,-5-5 4 0,-1 1-16 0,-4-1-10 15,-3-1-11-15,-3-1-3 0,-3-1-22 0,-5-3 2 16,-3-2 20-16,-5-1-5 0,-3-3 9 0,-5-3 13 15,-3 1 19-15,-4 0 14 0,-6-1 28 0,-1 1 18 0,-6 4 4 16,-6-1 20-16,-3 3 4 0,-4 4 3 0,-8-1-10 16,-2 2-6-16,-2-1-11 0,-8 5-12 0,1-1-14 0,-5 4-13 15,-5 1 3-15,1 2-9 0,-5 4 1 0,-2 3 3 16,1 1-7-16,-2 6-7 0,0 2-10 0,-2 3-12 16,2 3-32-16,0 3-17 0,0 2-31 0,-1 3-47 0,-1 4-40 15,-1 2-38-15,-3 4-44 0,1 3-47 0,0 6-47 16</inkml:trace>
  <inkml:trace contextRef="#ctx0" brushRef="#br0" timeOffset="18402.7473">12389 6352 2967 0,'1'-4'1'0,"-1"2"19"15,-1-3 12-15,4 2 9 0,-5-1 8 0,1 2 3 0,-2-1-4 16,1 1 9-16,0-1 20 0,1 3-5 0,1-3 0 16,-2 2-4-16,0-2 5 0,2 3 3 0,-1-1 11 0,1-1-6 15,-2 0-21-15,1 2-14 0,1 0-12 16,0 3-5-16,0-2-22 0,0 0 1 0,3-1-11 0,-3 3-7 16,0-3-1-16,0 4-2 0,0-4-4 0,0 5 3 15,0 0 9-15,-3 2-11 0,-2 4 6 0,4 3 7 0,-2 2 1 16,-2 6 0-16,1 1 4 0,3 2 3 0,-2 2-5 15,1 0 3-15,2-1-1 0,2 1 1 0,1-5 0 16,3 0 0-16,1-1-6 0,2-4 3 0,1 0 2 0,-1-3 3 16,3-1-2-16,0-6 0 0,-1 0 0 0,1 1 2 15,1-5 12-15,1-2-6 0,-1-1-1 0,1-3 0 16,0-3 1-16,0-1-6 0,1-3 6 0,-1-2 4 0,-3 0-7 16,-1-3 1-16,0 1 5 0,-3-3-2 0,-1 0 4 15,-2 0 4-15,-1-3-10 0,-5 1-2 0,1-3 7 16,-1-2-8-16,-5 2-4 0,1 1 2 0,-5-1-8 0,5 2 3 15,-5 1-5-15,-3 5 0 0,1-1-2 0,-4 5 6 16,4 1-4-16,-4 3-2 0,1 0 4 0,-2 3-14 16,1 1-11-16,-2 2-12 0,2 0-33 0,2 2-39 0,0-2-34 15,2 4-56-15,5-3-59 0,-1 3-68 0,2-4-71 16</inkml:trace>
  <inkml:trace contextRef="#ctx0" brushRef="#br0" timeOffset="18980.0144">13229 6384 2243 0,'-10'0'4'15,"2"0"-3"-15,0 0 2 0,6-2 0 0,-3-1 0 0,0 2-3 16,0 1 0-16,0 0 7 0,1 0 13 0,1 0 28 16,2 0 24-16,-1 0 19 0,2 1 16 0,0-1 25 15,2 2 12-15,-1-1 1 0,-1-1-23 0,2 0-17 0,-2 0-27 0,1 0-22 16,1 0-16-16,0 0-24 0,-2 0-10 15,1 0-9-15,4 0 6 0,3 0-6 0,0-3 2 0,3 2 1 16,4-3 6-16,5 0 6 0,3-3-5 0,4 0 3 16,6-1-3-16,4-2-1 0,7-1 5 0,0 0 0 15,7-1-8-15,1-1-3 0,0 0 6 0,7 1-7 0,-1 0 4 0,1 0 1 16,-1-1-8-16,-1 1 8 0,0-2 0 16,-4 2 2-16,-2 0-3 0,0 0 7 0,-4-1-1 0,-4 0-1 15,1-1 0-15,2-2-3 0,-5 4 6 0,2-3-3 16,-4 1 8-16,1 0 0 0,-1 2 6 0,-3-3 15 15,-1 6 4-15,-3-4 1 0,-4 4 1 0,-2-1 9 16,-5 4 4-16,-3-1 6 0,-1 1 5 0,-7 1 4 0,-2 0 7 16,-3 5 5-16,1-1 8 0,-6 0 1 0,0-2-9 15,0 5-3-15,-3-2-8 0,2 2-21 0,1-1-10 16,0-1-10-16,0 0-10 0,-4 0-5 0,4 0-11 16,0 0-1-16,0 2-11 0,0-2 5 0,0 0 7 15,0 0-12-15,0 0-8 0,0 0-11 0,2 2-14 0,-2-1-18 16,2-2-29-16,-2 1-30 0,0 1-54 0,0-1-29 15,0 0-59-15,0 0-73 0,0 0-66 0,0 0-136 16</inkml:trace>
  <inkml:trace contextRef="#ctx0" brushRef="#br0" timeOffset="20054.8789">15657 5686 2380 0,'8'-11'11'0,"-3"2"19"15,-3-3 14-15,-1 3 10 0,-1-2 2 0,-4 2-1 0,-1 0 3 16,-2 0 5-16,1 1-5 0,-3 0-18 0,2-1 0 15,-2 1-8-15,-4 1 8 0,4-1 11 0,-4-1 13 16,-1 2 7-16,3-1-4 0,-5 1 13 0,3 0-4 0,1 2 2 16,2 0-11-16,1 0-9 0,-4 1-19 0,5-2-14 15,-1 6 2-15,1-4-16 0,-3 2-11 0,1 2-5 16,0 0-5-16,-2 0 6 0,1 4-3 0,-1-2 1 0,0 6-7 16,-1 1 7-16,0 2-3 0,0 3 1 0,-1 0 3 15,1 3-4-15,1 0 4 0,0 0 2 0,3 0 4 16,1 0-4-16,2-2 5 0,2-1-4 0,3-2 4 0,1 0 1 15,0-3 0-15,1-1 2 0,4-1-2 0,-1-4 0 16,0 4 7-16,1-4 4 0,1-1-6 0,0 0 3 16,-1-1 3-16,6 0 8 0,-1-2-1 0,1-2 0 0,3 1-7 15,0-4-1-15,5 2 3 0,-1-3-3 0,2 0-9 16,-1-1-4-16,-1 1-1 0,0 0-1 0,0 1-1 16,-6 0 1-16,1 0 1 0,0 2-5 0,-4 1 7 0,-1-1-4 15,3 1 6-15,-1-1-3 0,-4 1 0 0,1 1-5 16,2 1 4-16,-1-1 1 0,0 0-3 0,-3 2 1 0,4 0-9 15,-4 0-2-15,3 0 7 0,-2 2-1 16,3 1 2-16,-2-1-4 0,1 5 5 0,-2-4 0 0,3 4-1 16,-1 0 6-16,-1 1-5 0,-1 1 2 0,3 1 1 15,-1 4 2-15,0 0-4 0,-1 3 3 0,0 2 10 0,0 2-2 16,-3 0 4-16,3 1 6 0,-2 4-5 0,-4-2 1 16,5 0-4-16,-4-1 4 0,3 1-3 0,-2-2 2 15,2 0-8-15,-2-4 1 0,2 4 2 0,1-4 2 16,-3-1 5-16,3 0-7 0,1-3 1 0,-2 0-4 15,-1-1 8-15,1-1-7 0,-1-2-1 0,0-2 2 0,-1 0-2 16,2-3 0-16,-4 0-1 0,3-1 5 0,-3-1-9 16,-1-1 3-16,3-2 3 0,-3 0 2 0,2 0 1 15,1 0 4-15,-6 0-5 0,1-2-2 0,1 2 9 0,-1-2-5 16,2 2-14-16,0-1-28 0,0 1-38 0,-1 0-62 16,1-2-77-16,1-2-82 0,-1 0-120 0</inkml:trace>
  <inkml:trace contextRef="#ctx0" brushRef="#br0" timeOffset="21665.0144">12502 7500 2368 0,'-1'1'-3'0,"-2"0"3"0,-1 0 7 0,4-6 5 15,0 2 2-15,0 3-4 0,2 3 2 0,0-3-2 0,-2 0 4 16,3 2-1-16,-3-2 4 0,1 0 7 0,1-2 15 15,0 2 32-15,-1-3 20 0,6 3 28 0,2-5 23 16,4-2 1-16,7-2-3 0,4-4-9 0,10 1-17 0,8-6-22 16,7-2-25-16,6-5-29 0,9 3-21 0,8-3 2 15,4-3-11-15,6 2-5 0,7-3 2 0,9 0-2 16,3 0 1-16,6-3-1 0,5 1 2 0,4-1-5 0,-2 1-2 16,1-1 7-16,-3 3 1 0,-4 0-4 0,-6 4 4 15,-5 0 5-15,-9 0-6 0,-2 1-3 0,-10 2 6 16,-2-2-3-16,-8 4-4 0,-6-1 1 0,-4 2-2 15,-7-1 0-15,-2 3 0 0,-7 0 8 0,-4 2-5 16,-4 2 2-16,-4 0-3 0,-4 4 1 0,-4 1 5 0,-4-1-8 16,-2 2 2-16,-4 2-2 0,0 0-7 0,-1 1-26 15,-5 0-31-15,1 0-43 0,-1 1-50 0,0 3-60 16,0-2-58-16,-1 0-86 0,-3 2-76 0</inkml:trace>
  <inkml:trace contextRef="#ctx0" brushRef="#br0" timeOffset="24913.0077">3923 9049 1274 0,'0'-1'13'16,"1"-1"15"-16,-1 0 10 0,2 2 8 0,-2 0 8 16,0 0 9-16,0 0-1 0,0 0 4 0,0 0-12 0,0 0-10 15,0 2-2-15,0-1-5 0,0-1-2 0,2 1-14 16,-2-1 1-16,1 1-1 0,2-1 0 0,-3 0-8 15,0 0-3-15,0 0-6 0,2 0-1 0,-1 0 4 0,-1 2 1 16,0-2-1-16,0 0 1 0,2 0 1 0,-2 0-9 16,1 0 7-16,1 2-7 0,-2-2 0 0,0 0 0 15,0 0 1-15,2 1 0 0,-1 1 1 0,-1-2 12 16,2 3 21-16,1-1 30 0,-1 1 8 0,4-2 2 0,0 2 4 16,-1 2 0-16,3-2 1 0,0 2-3 0,-2-1-20 15,5 1-20-15,-3-1-8 0,3 3-5 0,2-1 3 16,0 1 2-16,-1 1 7 0,2-1-8 0,2 0 0 0,0 0-5 15,3 1 1-15,-3-2 4 0,3 2-10 0,-3-4 0 16,4 4-7-16,-3-3 2 0,1 2-3 0,1-2 3 16,-3 2-5-16,1-2 1 0,0 0 0 0,-2-1-9 0,2 4 2 15,-4-3 2-15,2-1-4 0,0 2-1 0,-4 0 2 16,4-1-2-16,-2 0-2 0,1 0-2 0,-1 0 9 16,-2-1-2-16,0 1 1 0,0-2-3 0,2 2 3 0,-5-1-8 15,0 1 8-15,1-2 5 0,-1 0-12 0,0-1 2 16,-2 3 1-16,2-1 4 0,0-1-3 0,-2 1-2 15,1 0 2-15,-1-3 0 0,2 4 3 0,-3-2-4 0,3 2 2 16,0-1-4-16,1-1-1 0,-3 2 8 0,2 0-7 16,2 2 0-16,-1-2-1 0,-1-1 1 0,0 3-4 0,0-1 4 15,1-1 3-15,-2 2-6 0,1-3 6 16,1 2-3-16,-1 0 5 0,-2-1-4 0,2 0 7 0,0 0-8 16,0 0-2-16,-2 0 5 0,1 2 0 0,2-2 2 15,-1 3-4-15,-2-3 5 0,2 1-1 0,0 1 1 16,0-2 0-16,2 1 5 0,-2 0-7 0,-1 1 5 0,0-2-1 15,-3 1-5-15,1-1 0 0,2 1 3 0,-3-3 0 16,1 4-5-16,-2-4 7 0,0 2-5 0,2 0 1 16,0-1 1-16,-2-2-5 0,0 3 1 0,2-2 5 0,-1 1-1 15,1 0-2-15,0 0 0 0,-2 0 3 0,1 0 3 16,-1-2 1-16,3 3 1 0,-3-1-11 0,0 1 10 0,2 0-5 16,-3 0-2-16,1 0 3 0,0-1-3 0,0 2 1 15,0-2 7-15,2 1 1 0,-2 0-12 0,0-1 8 16,-1 1 4-16,3-2-8 0,-4 2 4 0,2-1-4 15,-1 1-4-15,0-2 6 0,1 2 0 0,-2-1 0 16,2 2-3-16,0-1 3 0,-1-3 1 0,0 3-1 0,1-3-3 0,-2 3-2 16,1-2 8-16,0-2-3 0,1 2-1 15,-3 0 6-15,0-1-7 0,1 2 2 0,1-3 5 0,-2 2-2 16,2-2-4-16,-2 2-2 0,0-3 12 0,0 3 2 16,0-2 15-16,1 0 1 0,-1 1-1 0,2-1 7 15,-2 1-4-15,0 0-1 0,0-2-9 0,1 3-7 0,1-1-8 16,-2 1-4-16,0-1 1 0,0 1-5 0,3-2 3 15,-3 2 4-15,1 1 3 0,1 0-1 0,-2-2-5 16,2 0 6-16,-2 0-5 0,1 1 2 0,1-1-1 0,-1 0-2 16,1-1-2-16,-2 2 1 0,2-2 1 0,-1-1-3 15,1 3 2-15,-1-3-19 0,1 0-33 0,0 0-43 16,-1 0-60-16,1-3-95 0,-2 2-133 0</inkml:trace>
  <inkml:trace contextRef="#ctx0" brushRef="#br0" timeOffset="28280.5094">7797 9569 3124 0,'5'-1'33'0,"-4"2"34"16,-1-3 34-16,5-1 13 0,-7 3 14 0,1 0-3 16,-2 0-3-16,3 2 1 0,-2-4-33 0,-1 4-32 15,3-1-35-15,0 1-15 0,0-2-17 0,0 3-3 0,0-1 6 16,1 0-6-16,-1 1-3 0,2 2 4 0,0 0-4 15,1 1 5-15,0 4 2 0,2-1 3 0,1-1 3 16,2 5 1-16,1-2 9 0,1-1-8 0,4 2 5 16,-1-2-4-16,2-1 3 0,0-2 9 0,2-1-10 0,-1-1 7 15,1-3-12-15,0 1 2 0,0-3 2 0,0-3-8 16,-1 1-7-16,-2-3-2 0,-1-1-8 0,1 2-14 16,-3-3-5-16,-1 0 5 0,0-4-15 0,0 2 5 0,-4 1 7 15,1-3-3-15,-1 1 13 0,-2-2 15 0,0 3 4 16,-3-4-3-16,-2 1 12 0,1 3 5 0,-2-3 2 0,-1 1-4 15,-3 0 1-15,3 1-5 0,-2-3 14 0,0 4 10 16,2 2 9-16,-2-1 10 0,0 3 4 0,4-4 4 16,-4 4 0-16,4 2 1 0,-1 3-11 0,2 0-12 0,0 0-47 15,0 0-2 1,0 0 4 0,32 71 22-16,-22-50-4 0,0 2 1 0,3 5 3 15,3 2 7-15,-2 4-2 0,5 4 1 0,-2 0 0 16,1 3 0-16,0 1 1 0,2-1 1 0,-3 1-14 15,3-4 2-15,0 3 2 0,-3-7 6 0,0 3-7 16,1-6 0-16,-6-2 1 0,4-2-1 0,-3-1 13 0,-2-4-4 16,-3-1-4-16,-2-1-5 0,-1-3 9 0,1-1 11 15,-3-1 1-15,-1-2 19 0,-2-1 8 0,-2 0 9 16,0-1 11-16,1-3 9 0,-3-1 6 0,0 2 0 0,-2-2 2 16,1-1-12-16,-1-2 7 0,1 0-11 15,-4-3-12-15,2 0-1 0,-2-1-14 0,-1-2-5 0,1 2-4 16,-1-4-6-16,-2-1-16 0,2 1 15 0,-1-4-15 15,-1-1-6-15,2-3 4 0,-3 0-11 0,1-2-7 16,-1-3-6-16,1-2-10 0,2-2-30 0,2-2-3 0,-3-1-21 16,3-4-25-16,2-2-27 0,-2-2-43 0,0-2-58 15,2-3-50-15,1-1-60 0,0-3-62 0,2 0-61 16,0 2-59-16</inkml:trace>
  <inkml:trace contextRef="#ctx0" brushRef="#br0" timeOffset="28461.6333">8404 9521 2255 0,'8'-3'5'0,"0"3"7"0,-2 0 15 16,-1 0 20-16,-4 3 23 0,2-1 26 0,-1 6 13 0,3 1 15 15,-2 1-4-15,4 4 0 0,0 1-9 0,-1 3-21 16,2 0-18-16,1 2-26 0,-2-1-11 0,1 0-16 16,0 1-4-16,-1-2-6 0,0-3 1 0,-1 2 1 15,1-3-5-15,-1-2-11 0,2-1-35 0,-3-2-44 0,-1-4-66 16,3 0-66-16,-4-3-103 0,0-2-106 0</inkml:trace>
  <inkml:trace contextRef="#ctx0" brushRef="#br0" timeOffset="28579.7117">8387 9390 333 0</inkml:trace>
  <inkml:trace contextRef="#ctx0" brushRef="#br0" timeOffset="28990.2611">8717 9559 1996 0,'12'5'5'0,"-2"0"30"0,0-1 28 0,2-3 9 15,-4 3 4-15,-2-1-1 0,2 0 2 0,1 1 3 0,3-3-4 16,-3 0-32-16,4-1-23 0,0 0-13 0,1-1 6 16,0-3 8-16,2 0 4 0,0-1-1 0,1-2 0 15,1 0 2-15,0-3-3 0,-2 1-4 0,2-2-3 0,-4 0-7 16,0 0-1-16,-1 0-6 0,-4-2 3 0,-1 4 4 16,0 0-1-16,-6-2 9 0,1 1-6 0,-3-1-1 15,-3 1-2-15,-1 1 10 0,-2-2 13 0,-2-1 10 16,-1 3 29-16,-2 0 18 0,1-2 22 0,-2 5 7 0,2 0 9 15,-1 1-3-15,2 1-14 0,1 4-11 0,-2-2-29 16,5 2-25-16,1 0-15 0,-1 4-16 0,0 1-9 16,3 0-5-16,-2 7-1 0,2 1-8 0,-1 3 0 15,1 6 0-15,2-1 4 0,0 4 5 0,3 1 4 0,1 1-4 16,2-1-3-16,2-1 9 0,4-1-1 0,0-2 5 16,0-1-12-16,1-4 9 0,-2-2-7 0,1-2-10 15,1-5 2-15,-3-3-23 0,1-2-17 0,-3-3-37 0,0-3-28 16,1-3-50-16,-1-2-37 0,0-4-29 0,-1-2-36 15,2-3-30-15,-3-1-8 0,-1-3-11 0,-4-1-1 0,-1-3 5 16,0-3 13-16</inkml:trace>
  <inkml:trace contextRef="#ctx0" brushRef="#br0" timeOffset="29542.19">9080 9303 1358 0,'-4'-29'56'0,"0"2"56"0,3 3 37 0,-2 4 33 16,1 3 28-16,0 6 22 0,1 4 13 0,1 2 5 16,1 2-58-16,-1 0-58 0,-1 3-40 0,4 3-35 0,-3-3-28 15,0 5-24-15,2-1-14 0,1 2-1 0,0 1 3 16,2 3 10-16,1 2 1 0,5 2 5 0,-1 3 0 15,3 0 3-15,2 3 1 0,4-2-2 0,-1 2-3 0,2 1-5 16,1-4 1-16,1 0-3 0,3 0 3 0,-1-5-3 16,2 0-1-16,0-4-7 0,-2-3-24 0,3-1-17 15,-2-4-24-15,0-4-24 0,-2-1-11 0,0-2-21 16,-1-3-6-16,0-2-2 0,0 0 25 0,-8 0 12 16,5-2 25-16,-3-2 23 0,0 0 10 0,-5-1 21 0,-1 0 22 15,-1 2 22-15,-3-2 27 0,-2 0 38 0,-3 3 22 16,-2 0 33-16,-3-1 14 0,-2 3 39 0,-2 0 12 15,-1 0 3-15,-1 3-16 0,-1 3-15 0,2-1-9 16,1 4-25-16,0 1-10 0,-1 0-37 0,2 2-34 16,1 2-8-16,1 0-18 0,2-1-23 0,-3 5-16 15,1 2-1-15,0 0-7 0,0 1-9 0,-1 7 5 0,3 0 3 16,-2 2-1-16,2 0 3 0,1 3 4 16,2 1-5-16,0 0 2 0,5 0 4 0,3-2 11 0,0-2-17 15,0 0 3-15,6-4-1 0,-5 1-7 0,7-4-9 16,-5 0-11-16,2-5-4 0,3-3-11 0,-3-3-11 0,0-5-9 15,0-2-13-15,3-2-24 0,-3-7-9 0,1-1 1 16,-1-1-13-16,-2-5-24 0,-2-1 7 0,1-4-2 16,-4-1 1-16,1-3 18 0,0-5 5 0,-2 1-5 15,-4-7 5-15,3-3 12 0,-1-5 10 0,-3-2 13 16,1-1 15-16,-2 2 21 0,1 0 46 0,-2 4 45 0,-3 4 43 16,2 6 43-16,-3 8 22 0,-3 4 15 0,1 5 20 15,0 6 3-15,-3 3-14 0,1 4-24 0,2 3-26 16,2 1-29-16,1 1-21 0,2 3-20 0,2 0-24 15,-3 3-19-15,4-1-18 0,0 1-3 0,2 1-3 0,-2 2-4 16,2 3 7-16,-1 1 1 0,1 2 2 0,4 3 7 16,-1 2 3-16,3 2-3 0,0 3 2 0,2 1 8 0,2 2-10 15,1 4-2-15,-1 0-31 0,2 0-53 0,2 5-80 16,-2-1-93-16,-1-1-120 0,0-1-120 0</inkml:trace>
  <inkml:trace contextRef="#ctx0" brushRef="#br0" timeOffset="29761.8424">10394 8655 3994 0,'-1'0'14'0,"-1"1"21"0,2-5-2 0,2 6-9 16,-2-1-4-16,1-2-4 0,1 3 2 0,-2-1-3 15,4 6-16-15,1-2-21 0,1 4-6 0,1 1 3 16,3 5-4-16,2 2-28 0,-3 2-25 0,4 1-41 0,-2 1-44 16,0 1-56-16,-2 0-64 0,1 0-90 15,-7 0-90-15</inkml:trace>
  <inkml:trace contextRef="#ctx0" brushRef="#br0" timeOffset="30542.9158">10372 8556 1974 0,'0'0'22'0,"-2"0"19"15,4-3 8-15,-2 3-1 0,0 0 0 0,0 3-5 16,1-3 2-16,1 1 0 0,-2 2-21 0,1 0-19 15,1 2-14-15,1-1 13 0,0 4 4 0,-1 1 13 0,3 5 11 16,0 1 10-16,4 2 6 0,0 3 11 0,3-1 7 16,2 5-9-16,0-2 2 0,5 0-6 0,0-3-15 15,-2 1-5-15,4-4-7 0,1-2-5 0,-5-1 11 16,4-4 16-16,-1-2 19 0,-2-3 4 0,-3-2 12 0,2-2 3 16,0-2 3-16,-4-3 3 0,2-1-10 0,-2-3-19 15,-2-1-14-15,2-2-9 0,-2 0-10 0,-2-1-8 16,-1-3 2-16,-2-1-4 0,-2-3 2 0,-1 3 7 15,-3-2-6-15,0 0 1 0,-3-1 7 0,-2-2 3 0,-3 1-8 16,-1 0 3-16,-1 3-3 0,-1-1-6 0,-2 2-5 16,1 2-4-16,-2 1-6 0,2 2-5 0,-2 4-3 15,-2-1-23-15,2 4-28 0,-5 2-32 0,2 1-56 16,-1 2-41-16,-2 5-65 0,-2 2-76 0,-1 4-107 0</inkml:trace>
  <inkml:trace contextRef="#ctx0" brushRef="#br0" timeOffset="31278.6288">9011 10793 2788 0,'-4'-4'36'0,"0"-1"32"0,4 2 23 16,-3-2 16-16,1 2 9 0,1 2-11 0,1 2 6 16,-2 0-8-16,2 1-43 0,0-2-34 0,0 5-18 15,0 2-19-15,2 3-6 0,-2 0 11 0,0 4-2 0,3-1 12 16,0 3 7-16,1 1 1 0,3 0-6 0,-1-3 2 16,2-2 1-16,5-1 0 0,-2-2 1 0,1-1-4 15,0-4 2-15,1-1 2 0,0-3 4 0,0-4 2 0,3-3 0 16,-3-2-6-16,1-3 4 0,2-2-3 0,-2-1-1 15,2-2 1-15,-2-3-4 0,-1-1 1 0,-2 1-3 16,0-2 3-16,0-2-8 0,-3-2 0 0,-1 2 1 0,0-1-6 16,1 1 2-16,-2 1 2 0,2 2-7 0,-3 3 0 15,1 5 0-15,-1 3 1 0,0 1-2 0,1 6 2 16,-3 2-1-16,0 4-5 0,2 2 7 0,0 2 1 0,3 3 2 16,1 3 1-16,0 2 4 0,3 4 3 0,0 3 0 15,3 1 6-15,-2 2 0 0,4 4-2 0,-2 0 1 16,0 4-2-16,2 1-6 0,0 3 4 0,1 0-1 0,-2 1-5 15,1 2 3-15,0-2 5 0,-3 0 0 16,1-1 0-16,-1 0 5 0,-4-3-8 0,-1-4 0 0,-3-1 3 16,-1 0-4-16,-3-2 0 0,-1-3-1 0,-1-2-2 15,-3-3 3-15,1-2 2 0,-3-2 4 0,1-1-4 16,-2-2 7-16,-2-1 3 0,0-2 11 0,0-2 17 16,-1-2 8-16,0 0 9 0,1 0 12 0,-2-1 8 15,2-4 6-15,0 3 9 0,0-3-12 0,-3-3-6 16,0 0 3-16,1-2-18 0,-2-2-11 0,-1-3-11 0,-1 0-10 15,3-3-14-15,-3-3 2 0,1-2-17 0,1-4-16 16,-1 1-2-16,1-7-18 0,2-2-21 0,2-1-32 16,1-5-40-16,2-2-36 0,0-3-41 0,4-2-46 15,1-1-49-15,1 1-45 0,3-1-42 0,2 1-34 16,1 2-21-16</inkml:trace>
  <inkml:trace contextRef="#ctx0" brushRef="#br0" timeOffset="31449.7445">9607 10604 1787 0,'14'-2'15'16,"-4"4"40"-16,2-1 27 0,1 0 27 0,-5 3 20 0,3 3 17 16,-3 2 12-16,0 1 3 0,1 1 4 0,-3 2-31 15,1 2-19-15,1-1-19 0,-2 2-23 0,0 1-17 16,0-4-11-16,-1 2-1 0,0-1-16 0,2-2-9 16,0 1-8-16,-4-1-22 0,0-3-15 0,2 2-40 15,-3-2-50-15,3-4-62 0,-5 2-56 0,1-2-67 0,1-4-69 16</inkml:trace>
  <inkml:trace contextRef="#ctx0" brushRef="#br0" timeOffset="32415.1283">9849 10577 2311 0,'6'3'28'15,"-5"2"32"-15,1 0 18 0,3-1 7 0,-2-1 6 16,0 5 3-16,0 1 3 0,2 1 4 0,3 0-14 0,-3-1-31 15,4 3-13-15,1-3-11 0,1-1-2 0,0 2-4 16,3-3-1-16,-5 1-5 0,4-4-10 0,1-1 4 16,-1-2-8-16,3-1 1 0,-3 0-3 0,4-4-2 15,-4 0-10-15,2-4-18 0,0 1-18 0,0 0-20 0,0-3-6 16,-1 0-5-16,-2-2-9 0,1 0-1 0,0 0 9 16,-2 0 17-16,-2-1 11 0,-3-1 16 0,-1 2 17 15,-3-1 3-15,-2 0 8 0,-2-2 8 0,-3 3 2 16,1-1 12-16,-7 0 11 0,1 0 20 0,-1-1 0 15,-3 3 21-15,1 2 18 0,1-1 10 0,-1 4 8 0,2 0-10 16,2 3-9-16,1 1-23 0,3 2-7 0,1 2-20 16,0-1-16-16,3 4-17 0,-1 2-12 0,0 0 4 15,2 3-1-15,0 3 7 0,0 1-4 0,-1 1 4 16,2 1 2-16,1 1 1 0,1 3 3 0,0-2-1 0,2 2-7 16,0-3 4-16,1 4 2 0,0-3 2 0,2-2-5 15,0-3 2-15,0 1-5 0,2-4-2 0,-3-1-7 16,3-6-22-16,-1-1-34 0,2-4-21 0,0-2-30 15,2-4-28-15,1-5-14 0,-1-3-20 0,3-1 2 16,0-1 13-16,-2-3 26 0,2 0 19 0,-2-1 33 16,-3 4 32-16,3-1 37 0,-4 0 38 0,-2 3 31 0,4-2 24 15,-6 3 20-15,2-1 25 0,0 2 22 0,-2 2 4 16,-1-1-5-16,0 5-10 0,0 2-28 0,-4 0-14 16,1 4-17-16,0-1-27 0,-1 3-27 0,1 1-9 15,1-1-13-15,3 4-1 0,0-3 3 0,2 4-3 0,4 0 0 16,0 1 2-16,3 1-6 0,0 1-19 0,0 0-12 15,2 1-13-15,-1-1-4 0,-1 0-4 0,0-2 0 16,-1 2-3-16,2-2-5 0,-1-3 5 0,0 2 6 0,0-3-1 16,2-2 4-16,0-1 0 0,0-2 10 0,-1-2 2 15,-1-2 15-15,2-1 14 0,-2 0 8 0,-2-3 5 16,1 0 1-16,-6-1 2 0,2-1 3 0,-2-2 6 0,-2 2 13 16,-2-1 23-16,-2 2 18 0,-2 0 18 0,-3 0 27 15,-3-1 14-15,-2 1 10 0,0 1 5 0,-2 0 3 16,-1 3-6-16,2-2-22 0,1 3-6 0,-5-1-24 15,7 4-8-15,0 0-17 0,-3 0-7 0,2 2-15 16,2-1-10-16,-1 3 4 0,1-1-7 0,2 2-3 0,-2 1-6 16,1 0-7-16,2 2 3 0,-3 1-8 0,4 1-9 15,-1 3-2-15,0 1-3 0,1 1 9 0,1 3-6 16,1 0 1-16,3 4-2 0,-1-1 9 0,0 1 3 16,4 2-2-16,1 0 6 0,4-3-9 0,0 0 6 0,1 0-6 15,-2-4-10-15,5-1-4 0,-3-1-8 0,1-4-4 0,0-1-13 16,-2-5-17-16,0-1-12 0,-4-3-7 15,2-2-2-15,0-4-18 0,-3-3-28 0,2-2-14 0,-5-1-13 16,3-3 10-16,-2-3 6 0,0-3 17 0,-1 0 7 16,2-1 21-16,-3-4 31 0,1-4 20 0,-3-1 11 15,-1-7 13-15,0-1 7 0,-1-9-2 0,-3-2-1 0,0-6 5 16,-1-3 11-16,1-1 32 0,-5-1 38 0,1 3 51 16,-1 6 33-16,0 6 31 0,-3 10 19 0,2 7 9 15,2 8-3-15,0 10-25 0,0 6-33 0,2 4-55 16,4 1-44-16,0 3-33 0,1 3-11 0,2 2-20 15,-1 5-4-15,0 0-7 0,2 2 4 0,-2 4 0 0,2 4 12 16,-1 2 5-16,4-1-8 0,-2 5 3 0,3-3 0 16,1 3 2-16,1 0-4 0,4-1 10 0,-2-1-4 0,4 2-33 15,0-2-24-15,2-2-49 0,0 0-64 0,2-4-76 16,0-2-94-16,3-4-117 0</inkml:trace>
  <inkml:trace contextRef="#ctx0" brushRef="#br0" timeOffset="32831.0205">11447 9585 3596 0,'3'3'41'0,"-2"-1"37"0,1-2 28 0,3-1 17 0,-2 2-6 15,0 2 13-15,-2-1-4 0,3 1-1 0,-1 0-39 16,3 1-35-16,1-1-29 0,2 3-19 16,-1 2 8-16,-2 1-5 0,1-1-2 0,2 7 1 0,1-1-17 15,-1 3-33-15,3 4-44 0,-2 2-51 0,0 1-88 16,2 2-124-16,-2 1-147 0</inkml:trace>
  <inkml:trace contextRef="#ctx0" brushRef="#br0" timeOffset="34162.7868">9907 11871 2449 0,'0'-11'26'0,"-1"0"38"0,1 1 42 16,0 0 39-16,-4 3 31 0,3 5 18 0,1 0 11 15,-5 1 9-15,3 1-25 0,2 0-44 0,0 0-42 0,0 1-42 16,0 2-30-16,0-1-17 0,2 4-11 0,0 2-3 16,-2 1-4-16,3 3 14 0,2 2-6 0,-1 1 5 15,6 2 5-15,-1-3-1 0,1 1-3 0,4-2-5 16,-1-4 0-16,4 0-7 0,-4-4 10 0,4-2-1 0,-3-4 6 15,2 0 1-15,0-5 1 0,0-3-4 0,-4 0 2 0,6-4 4 16,-4-4-7-16,0 2-3 0,0-1-14 0,-1-2 7 16,-2 1 3-16,0 0-3 0,-3 1 4 0,-2-1-6 15,-1 2 2-15,-2 1 3 0,1 1 4 0,-4 5-14 16,3-3-3-16,0 9-3 0,-3-1 1 0,6 3-1 0,-5 3-2 16,4-1-1-16,0 6-1 0,3 1 4 0,3 7 6 15,0 2 17-15,5 4-7 0,0 5 11 0,3 5 4 16,0 1 4-16,3 5 8 0,-3 0-2 0,2 4 2 0,0 2-12 15,3 4 9-15,1-2-14 0,-1 0-9 0,0 1-16 16,0 1-10-16,1-2 9 0,-3-2-6 0,0-3-1 16,-3-5-5-16,-3-3 12 0,-4 1 4 0,0-7 23 15,-3-3 1-15,-4-2 3 0,-2-5 4 0,-5-2 10 16,-3-4-5-16,0 2-3 0,-2-6 8 0,-4-2-9 16,-1-1 10-16,-1-4-6 0,-4 5 19 0,0-4 2 15,2 0 27-15,-1-1 22 0,0 0-17 0,3 0 27 0,-1-1-13 16,2-1 12-16,0-2-17 0,2 0-5 0,0-1-15 15,-1 2-26-15,2-2 17 0,-1-1-21 0,2-1 5 16,-1-1-15-16,-1-2-6 0,2 0-5 0,0-4-9 16,-1-1-9-16,2-6-4 0,1-1-14 0,3-3-13 15,0-4-37-15,1-5-19 0,2-3-38 0,3-5-35 16,2-2-38-16,1-4-52 0,1 0-37 0,4-3-41 0,-3 2-21 16,1 2-41-16,2 1-5 0,-1 6 3 0,-2 3 8 15,1 7 17-15,0 5 9 0,1 4 36 0,0 7 35 16,0 3 63-16,2 5 43 0,-3 0 60 0,4 4 57 15,-2 2 64-15,3 0 65 0,-4 2 49 0,1 1 41 0,1 1 30 16,-1 1 31-16,2 2 6 0,-2 1 5 0,2 2-3 16,1-1-13-16,-1 3-15 0,1 3-1 0,-1-1-12 15,2 1-23-15,-2 2-12 0,1 0-13 0,0-1-13 16,-2 1-7-16,0-1-8 0,-1-2-19 0,2 1-18 16,-4-1-10-16,-1-2-13 0,-1-2-16 0,-1-1-14 15,0-2-4-15,-3-3-13 0,0 0 5 0,1 0-4 16,-1-3-4-16,-3 1-20 0,3-2-15 0,-1-2-34 0,1 0-33 15,1-2-30-15,-1-3-29 0,2-2-25 0,0 0-15 16,0-6 0-16,0-2-3 0,1 0 16 0,0-1 23 16,1-1 30-16,-1-2 24 0,0 0 32 0,3 1 24 15,-2 3 34-15,-1 2 43 0,1 0 45 0,-1 3 30 16,0 4 40-16,-1 2 24 0,-3 3 19 0,2-1 11 16,-2 4-1-16,3 0-11 0,-4 2-9 0,3-2-14 0,-2 2-36 15,3-1-17-15,0 3-28 0,0 0-9 0,3 0-12 16,1 0-9-16,-3 1-15 0,6 3-12 0,2-1-2 15,-3 1-1-15,3-4 6 0,2 1-6 0,-2 0 1 16,5-1-10-16,0-4 5 0,0-1-6 0,2-2-2 16,-3-3-6-16,-2 2-13 0,5-4-8 0,-7-1-17 15,2-2-21-15,-3-1-16 0,-1-1-22 0,-2-2-21 16,-2-1-27-16,-2-2-9 0,0 1-2 0,-1-1 1 16,-4 0 15-16,-1-1 8 0,-4 3 27 0,0 0 35 15,-1 2 49-15,-3 1 38 0,-1 2 23 0,0 3 31 0,0 3 17 16,1 1 20-16,1 4 8 0,1 4-3 0,-2 0-14 15,3 4-9-15,1 1-6 0,0 2-10 0,3-1 3 16,-1 2-6-16,1 1 3 0,4 0 3 0,2-1 4 0,1 0-6 16,2 0-2-16,3-2-10 0,2 0-7 0,1 0-2 15,2-2-14-15,2-1-20 0,3-3-32 0,-3-2-78 16,2 1-82-16,-1-6-105 0,2-1-128 0</inkml:trace>
  <inkml:trace contextRef="#ctx0" brushRef="#br0" timeOffset="34834.9167">12277 10868 2611 0,'-4'-4'28'0,"4"-1"33"16,0-3 38-16,2-1 13 0,-2 0 18 0,0 1 7 0,0 0 4 16,2-1 9-16,2 2-13 0,-2-1-30 0,2-1-28 15,0 1-14-15,0 1-15 0,3 2-7 0,-2-1-10 0,4 0-9 16,-1 3-16-16,2 0-3 0,0 0-15 0,0 3 7 16,3 0-2-16,1 0-5 0,-1 3 8 0,-1 1 2 15,1 3 0-15,1 3 2 0,-3-1 3 0,2 1-2 16,-2 5-1-16,-3-1 1 0,1 1 0 0,-1-1 0 15,-3 3-1-15,-2 1 6 0,-3 0-5 0,0 2 4 0,-2-3-4 16,1 2-1-16,-4-3-2 0,0 0 0 0,4-1 3 16,-4-5-8-16,5-2 5 0,0-3-6 0,2 2 7 0,1-4 9 15,4-1 0-15,0-2 2 0,2 2-3 0,5-4 5 16,1 2-3-16,4-2 5 0,3-3-9 0,2-2 0 16,3 0 1-16,-1-4-7 0,6 1 1 0,-2 0-10 0,-2-1-5 15,2-1-28-15,-1 6-35 0,-6-2-57 0,-2 2-74 16,-3 4-74-16,-6-1-95 0,-2 4-108 0</inkml:trace>
  <inkml:trace contextRef="#ctx0" brushRef="#br0" timeOffset="35202.214">11924 12322 2717 0,'-3'3'17'15,"3"-2"18"-15,-2 2 5 0,4-6 3 0,-2 3-1 0,0 1 3 16,0 0-3-16,0 0-2 0,3 0-14 0,-2-1-19 16,4 0 1-16,0 0-7 0,2-1-1 0,0 1-18 15,3-3-32-15,-1-1-46 0,4 0-52 0,0-2-60 16,0-1-96-16</inkml:trace>
  <inkml:trace contextRef="#ctx0" brushRef="#br0" timeOffset="35697.5506">12994 11609 2800 0,'0'0'25'15,"0"0"8"-15,0 0 4 0,0 0-4 0,-6-13-1 0,6 13 1 16,0 0-12-16,0 0-47 0,0 0-26 16,0-16-13-16,3 15-11 0,2 1-16 0,0 1-42 0,-1-1-26 15,4 0-36-15,0 3-45 0,0-1-76 0</inkml:trace>
  <inkml:trace contextRef="#ctx0" brushRef="#br0" timeOffset="35870.6628">13329 11971 2266 0,'0'0'20'0,"0"0"15"16,0 0 7-16,0 0 6 0,0 0-5 0,0 0-1 15,0 0-5-15,0 0-74 0,8-2-53 16,-8 2-38-16,0 0-35 0,13-14-36 0,-13 12-38 0,4-1-45 16</inkml:trace>
  <inkml:trace contextRef="#ctx0" brushRef="#br0" timeOffset="36016.7619">13544 12074 1603 0,'3'5'21'0,"1"-4"17"0,0 2 6 16,1-1 2-16,-2 0 2 0,-1 1 4 0,1-1 3 16,-2 2-2-16,1-3-30 0,0 2-28 0,-1-2-50 15,1 2-54-15,-2-2-71 0</inkml:trace>
  <inkml:trace contextRef="#ctx0" brushRef="#br0" timeOffset="36160.4653">13824 12270 1908 0,'6'2'12'0,"-3"1"9"0,-1-2-7 15,1-4 2-15,-1 2-10 0,-6 2-16 0,4 1-39 0,-3-1-49 0,2 3-71 16,-3-1-60-16</inkml:trace>
  <inkml:trace contextRef="#ctx0" brushRef="#br0" timeOffset="36862.4389">14371 12980 1996 0,'0'0'23'0,"-2"0"18"16,1-4 26-16,-1-1 9 0,-1 2 2 0,1-2 11 15,-1-1-2-15,-2 0 3 0,0 1-21 0,2-1-2 0,-3 0-20 16,2 0 3-16,-1-1 2 0,-2-1-4 0,2 0 11 16,1 2 10-16,-2-2 7 0,1 0-1 0,0-1-2 15,-1 0-2-15,2 1 4 0,0-2 2 0,-4 3-1 16,2-3-2-16,1 1-6 0,-2 2-5 0,0 0 8 16,1 1-2-16,-1 1-6 0,1 1-1 0,1 3-7 15,-3 1-14-15,2 1 0 0,-2 4 3 0,-3 2-4 0,1 1 5 16,1 1-1-16,-3 3 3 0,2 1 5 0,-1 0 10 15,1 2-1-15,1 2-12 0,2-3-4 0,1 3-21 16,-1-2 1-16,2-1-8 0,5 3-3 0,0-5-5 16,0 5-6-16,4-5 3 0,-1 0-1 0,4-1 12 15,2 0-10-15,-1 0 0 0,3-2 0 0,0-1-4 16,5-4 6-16,-3 1-11 0,1-1-3 0,-2-1-11 0,1-1-3 16,3-4-5-16,-3-1-7 0,1-3-5 15,-3 0-8-15,3-3 0 0,-1 1-12 0,2-4-3 0,-3-2 13 16,0 2 1-16,2-1 8 0,-2-3 0 0,0 1 9 15,-1 0 8-15,-1-1 11 0,1 3 9 0,-2 0 0 16,-1 1 7-16,-1 2 0 0,-1 0 16 0,-2 5 7 16,0 2 3-16,-3 1 8 0,1 2 13 0,-2 2 13 15,1 1 1-15,1 0 18 0,0 3-2 0,3 0 5 0,-2 4 10 16,3-1-17-16,2 3-5 0,1 0-19 0,4 2-8 16,-2 3-22-16,3-1-7 0,0 3-15 15,2-1-17-15,3 2 16 0,-2 0-14 0,1 1 24 16,-1 1-31-16,-1-1-39 0,0-3-35 0,-2 3-34 0,-1-3-49 15,-4 0-57-15,-2-2-53 0,-1-2-93 0,-2-2-40 16,0 0-58-16,-4-3-80 0</inkml:trace>
  <inkml:trace contextRef="#ctx0" brushRef="#br0" timeOffset="39934.0011">14663 12322 1581 0,'3'-2'25'15,"1"-2"13"-15,-3-4 24 0,3 0 22 0,-3 1 13 0,-2-2 20 16,1 1 14-16,-2 1 14 0,-1 0-11 0,3-2 2 15,-4-1-6-15,1 2-6 0,-2-1 3 0,4-1-5 16,-4-2-5-16,2 0-12 0,-3 2-3 0,3-4-9 16,-1 1-10-16,0-1-9 0,0-1-14 0,0 1-11 0,-1-1-6 15,0-2-3-15,1 0-8 0,0-1-8 16,0-2-9-16,-3 0 1 0,2-1-6 0,-2 1-6 0,0-7 1 16,-1 3 8-16,0-2 7 0,-1-1 13 0,1 0 13 15,-2-4-2-15,1 4 10 0,0-4 6 0,1 4 3 16,0-2-10-16,-1 1-7 0,-1-2-7 0,2 1-11 15,-3 0-2-15,0 0 1 0,0 0-9 0,-2 0-1 0,-1-1 2 16,0 0-2-16,-2-2-8 0,0-1 1 0,0 1-7 16,-3 0-9-16,5-2 6 0,-5-2-2 0,0 2-5 15,2 1 0-15,0-1 9 0,-1-1-5 0,1 1 3 16,-1-1 5-16,-2-1-5 0,1 3-2 0,-1-1 7 0,2 1 2 16,-4-1 3-16,2 5 5 0,2 0-3 0,-3 0 0 15,0 3 4-15,3-1-1 0,-4 1-3 0,2-4 3 16,0 4-11-16,-2-1-7 0,-2-2 6 0,3 3-5 15,-1-3 1-15,-3 0-1 0,2 4 2 0,0-2-16 16,0 3 8-16,-1 0 1 0,-1-1-7 0,1 1 6 0,-2 1-8 16,1 0 8-16,-2 0-8 0,1-1 13 0,-4-1-2 15,1 3 1-15,1-2 3 0,-1 3-3 0,-1-3 9 16,2 2-10-16,4-1 12 0,-5 2-7 0,4-2-1 16,0 2 2-16,0-3 3 0,0 5-3 0,2-3-3 0,-1 3 4 15,1-1-4-15,1 0 2 0,-1 2 4 0,0-1-6 16,1-1-3-16,0 2 5 0,1 0-5 0,-4 0 3 15,-1 1-1-15,3 1 5 0,-1-1-2 0,2 3-4 16,0-3-1-16,0 0-1 0,2 1 2 0,0 0-3 0,1-1 0 16,2 0-5-16,-5 3-1 0,3-1 9 15,1 0 4-15,-1-2-3 0,2 0-1 0,-4-2-6 0,3 0-2 16,-2 2-4-16,0-3-3 0,0 1-6 0,0-2 0 16,2 2 0-16,-4-1-1 0,5 0 1 0,-1-1 5 15,0 1 4-15,1-1 6 0,1 1 3 0,-1 0 4 0,1-1-1 16,0 2 3-16,-1 0 4 0,-1-1-5 0,1 3 6 15,1-2-3-15,-3 2-4 0,0 0-4 0,5 0-1 16,-5 0-3-16,1 0-4 0,1 0 1 0,-1-2-9 16,0 2 0-16,-3-1 3 0,0 2 2 0,1-4 0 15,-3 2 5-15,2 0 6 0,-3-1 1 0,0 2 9 0,-1 2-5 16,2-2 4-16,-2 0-4 0,0 1 5 0,0 2-6 16,0-2 2-16,0 4-3 0,1-5 0 0,0 5 7 15,0 0-5-15,1-2 1 0,1 2-1 0,-2 0 2 16,2-1 0-16,-2 1-2 0,-1 3 2 0,4-4-8 0,-3 0 7 15,1 1 1-15,1-1-4 0,-1 1 6 0,0 0-8 16,-1-2 6-16,1 2-2 0,2 0 4 0,-5 1-1 16,1-1 2-16,0 1-1 0,0 0-4 0,0-1 4 0,0 3 0 15,-1 0-2-15,0-2-2 0,1 2 0 0,2 1-2 16,-3-1 8-16,2 1 1 0,1 1 2 0,-2 0-7 16,1-1-3-16,0 1 6 0,0-2-2 0,1 4-2 15,-1-2-9-15,-1 3 8 0,2-2-1 0,0 1 1 16,-2-1 1-16,-2 2-7 0,2 0 3 0,-2 2 1 0,3-1 3 15,-5 0-1-15,1 3-6 0,-2-2 5 0,1 0 6 16,-1 2 4-16,0-2-6 0,2-1 2 0,-2 3-1 16,0-2-5-16,3 0 8 0,-1 2-5 0,1 0-4 15,0 0 1-15,-1 0 1 0,1 1 4 0,3 0-2 16,-3 0 2-16,2 0-9 0,-1 2 7 0,1-1-5 0,3 0-1 16,-4 0 1-16,3 1 0 0,-2-1-1 0,1 1-3 15,0 0 8-15,2 1-7 0,-3-3 9 0,3 3 1 16,-3 0-10-16,2-1-2 0,-1-1 10 0,1 2-2 15,-1 0 2-15,2 0-1 0,0-1 2 0,0-1-2 16,0 4 1-16,2-4 1 0,-2 2-1 0,2 0-3 16,1 0 5-16,-2 1 3 0,4-3-2 0,-2 2 2 0,-1-3 5 15,2 4-6-15,-1-1-2 0,-1-1 3 0,0 0-5 16,2-1 0-16,-4 2-8 0,1 1 3 0,0-2 5 16,-1 1 2-16,1 0 1 0,-2 0-8 0,1 0 5 0,-2 2 2 15,2-2-4-15,-3 4 4 0,-1-3-9 0,3 1-4 16,-2 0 1-16,4 1 12 0,-3 1-9 0,2-2 1 0,-1 2 6 15,3-1-4-15,-3 3-5 0,2-2 7 16,0 1 0-16,-2 1-4 0,-1 0 4 0,2 1-1 0,0 1-2 16,-4-2 2-16,5-1 8 0,-5 3 0 0,3-4-5 15,2 4 3-15,-3-3 2 0,1-1-2 0,5 1 7 0,-6-1-7 16,2 1 0-16,2-1 0 0,1 1 4 0,-3 2-7 16,3-2-2-16,0 3 2 0,-3-3-9 0,3 3 2 15,0-4-1-15,1 6-2 0,1-2 4 0,0 0 2 0,2 1-4 16,0-1 3-16,2 0 9 0,-3 4-6 0,5 0 5 15,-3 1 1-15,-1 1-4 0,0-1 1 0,2 3 7 16,-4 0-6-16,1 1-2 0,-1-1 8 0,-1 1-3 16,-1-2-5-16,3 1-2 0,-1 0 4 0,0-1-4 0,1-3-1 15,-1 4-5-15,4-4-2 0,-3 1 0 0,2-1 9 16,0 0-2-16,1 1-9 0,2 0 1 0,-3 0 3 16,2 0 3-16,2 3 2 0,0 2 2 0,-1-1-3 0,0 3-2 15,1 1 4-15,-1 1 4 0,0 0 0 0,2 1-1 16,-1 0-1-16,-1 0 0 0,2 1-3 0,1-1 8 15,0-1 1-15,-2 3 84 0,4-4-94 0,0 4 4 0,-1-2 2 16,1 2-1-16,0-1 3 0,1 0-8 0,2 0 3 16,0 2-85-16,-1-1 90 0,1 0 0 0,1 2-9 15,1-2 3-15,-3 5 4 0,4-2 0 0,0 1-1 0,4 0-2 16,-4 0 2-16,1 1-4 0,1-1 9 0,0 1-3 16,1-1-4-16,0 1 2 0,2-2-2 0,0-1-1 0,0 1 2 15,2 0 5-15,0-2-5 0,1 0 2 0,1-1 2 16,2 0 1-16,-1 0 2 0,-1 0-7 0,4-2 1 15,-2 0 1-15,3-1-5 0,-1 1 1 0,1 0-3 0,-1-2 4 16,1 0-4-16,2 2 10 0,-2 0-2 0,0-3 0 16,2 0 0-16,0 2-3 0,-2 0 5 0,2-1-3 15,0-1-1-15,1 0 3 0,2 1-1 0,0 2-5 0,1 1 10 16,4-2-3-16,-3-1-1 0,2 4-3 0,3-1 4 16,-1 0-3-16,0-1-1 0,-2-2 4 0,2 3-3 15,0-1 1-15,-1-1 2 0,1 0 0 0,-4-1 0 16,2 0-5-16,-2 1 1 0,4-4-1 0,-7 3 2 0,3-2 0 15,1 2-4-15,-2-2 2 0,2 1 2 0,-2 1-1 16,-1 0 6-16,5 0-2 0,-2 0-2 0,3 1 10 16,-2 1-3-16,0-1 3 0,3-1-2 0,2 3 4 0,-1-1-8 15,3 2 7-15,0 0-1 0,1 0-11 0,1 0 6 16,1 3-1-16,2-3-4 0,0 2 2 0,3 1 0 16,-2-3 0-16,-1 2 1 0,0-4 7 0,0 3-3 15,-2-4 2-15,2 1-4 0,1-1-3 0,-3 0 3 16,-2-1-5-16,3 2-1 0,-3-4-4 0,-2 4-1 0,2-2-1 15,-4 1 8-15,2 0 4 0,-3-2-5 0,0 1-1 16,-1 1 0-16,4 3 1 0,-2-1 2 0,-1 1 2 16,3-3 11-16,-1 3 4 0,2 0 3 0,2 0 5 15,0-4-2-15,-2 1-1 0,3-2 1 0,2 1-8 16,-2 0-8-16,0 0-5 0,0-1-7 0,5 0 3 16,-3 3-1-16,1-3 3 0,1 0-9 0,-2 0 11 15,-2-1-7-15,3 0 5 0,-3 0 2 0,-3 0-4 0,-3-3 4 16,4 1-9-16,-5 1 10 0,-1-2-6 0,-1 1 0 15,0-2-7-15,1-1 6 0,-6 1-1 0,1-2 4 16,1 0 3-16,-3 3 3 0,-1-1 0 0,0 2 5 16,1-2 2-16,0 3 2 0,2-2 1 0,0 2-1 15,-2 2 10-15,4-3-12 0,0 1 2 0,0-2-4 0,0 1-1 16,0-1 0-16,2-1-9 0,-2 1 0 0,0-1-5 16,0-2 7-16,2-2-5 0,-2-1 1 15,-1 3 6-15,-3-5-6 0,3 2 6 0,-3-2 1 16,0-1-6-16,-2 1-1 0,2-1 4 0,-2 1-7 0,-1 0 0 15,1 0 3-15,0 1 8 0,-2-1-1 0,2 2 7 16,-2-1 8-16,2 1 3 0,-2-2 6 0,4 0 1 16,-1 1-2-16,-1-2-15 0,1 1 1 0,2-2-3 15,0 0-8-15,1 2-8 0,-2-3 9 0,2-1-2 16,0 2-1-16,2 0 13 0,-4-2 6 0,3 0-13 16,0 1 8-16,1-3-5 0,-5 1 1 0,4 2-5 0,1-2-2 15,-4 1-4-15,2 0-8 0,0 1 11 0,0 0-16 16,0 1 18-16,2-2-8 0,-1 4-7 0,2-3 5 15,3-1 3-15,-4 0-8 0,3 0 1 0,-4 0-1 16,2-1-41-16,-1-1-15 0,-2 0-7 0,-3-1-17 16,0 0-15-16,-3-3-13 0,-4 3-30 0,1-2-15 15,-3-1 2-15,-3 0-6 0,-1 1-4 0,0-3-24 16,0 0-10-16,-2 3-8 0,-1-6-11 0,2 3-17 16,-3-5-31-16,0-2-44 0,0 0-50 0</inkml:trace>
  <inkml:trace contextRef="#ctx0" brushRef="#br0" timeOffset="56656.4069">11345 5455 2883 0,'-10'12'7'0,"0"6"10"15,-6 4 13-15,-5-1 12 0,-4 13-4 0,-6 9 1 16,-7 8 5-16,-6 9 8 0,-4 6-3 0,-4 6 1 15,-2 1-17-15,-1 4-6 0,1-2 4 0,-5 3-1 0,3-1 1 16,0-4-6-16,3-2-7 0,3-4-8 0,5-6-1 16,5-6-9-16,4-7-13 0,9-5-27 0,5-8-40 15,5-3-54-15,5-8-50 0,4-5-72 0,4-2-72 16,0-8-70-16</inkml:trace>
  <inkml:trace contextRef="#ctx0" brushRef="#br0" timeOffset="57100.3243">9284 5383 3321 0,'-6'-8'0'0,"-5"2"18"16,3 3 7-16,8-4 5 0,-8 4 1 0,1-2 5 0,0 3 0 15,2-1 0-15,2 2 5 0,1 2-21 0,1-1-3 16,1 0-9-16,0 3-8 0,1-3-14 0,1 3-5 15,0-1 0-15,-1 0-6 0,1 1 2 0,1 4-1 0,0 2 2 16,5 2 3-16,-3 3 11 0,4 3 7 0,1 2 2 0,4 2 1 16,2 1 1-16,-1 2-6 0,6-2 6 15,0 3 3-15,-1-4-3 0,4 2 2 0,-3-1 0 0,4-1-1 16,-3 1-2-16,0-1 1 0,-1-1 0 0,1 2 0 16,-4-1 0-16,-1-1-3 0,-2-1 0 0,-2 0 5 15,1-1 4-15,-4-4-2 0,-2 0-1 0,-4-2 2 16,2-2 1-16,-4-2-9 0,-2-1-20 0,-2 0-46 0,-4-2-55 15,2-1-69-15,-6-1-79 0,-4-1-85 0</inkml:trace>
  <inkml:trace contextRef="#ctx0" brushRef="#br0" timeOffset="57279.4894">9371 5402 2752 0,'8'-27'11'0,"0"10"10"16,-3 0 6-16,4 3-4 0,-6 3-4 0,1 2 2 15,0 2-3-15,3 1 0 0,0 0-12 0,3 0-9 16,0-2-6-16,2 1 10 0,2-1-1 0,2 1-3 0,2-3 3 16,2 1 2-16,4 0-2 0,-2-2 3 0,5 2-5 15,0 1-16-15,3-1-48 0,0 1-68 0,1 2-79 16,1-1-94-16</inkml:trace>
  <inkml:trace contextRef="#ctx0" brushRef="#br0" timeOffset="78314.9902">17350 6871 1496 0,'0'0'18'16,"-42"-10"26"-16,42 10 18 0,0 0 24 0,0 0 8 0,0 0 16 16,0 0 7-16,0 0 5 0,0 0-3 0,-62-26-23 15,62 26-10-15,0 0-13 0,0 0 1 0,0 0-11 16,0 0 2-16,-50-22 4 0,43 20-12 0,2-1 1 0,-3 1-7 16,2-1 1-16,-2 3 1 0,-1-1 1 0,1-1-4 15,-5 1-4-15,5 0 5 0,-3-1 1 0,-3 1-3 16,3-1-2-16,-5 0 0 0,0 2-2 0,1-3 2 15,-1 1-1-15,-3 2-1 0,1-3 4 0,-2 1 8 0,1 0-4 16,0 0-4-16,-2-1-1 0,3 3-3 0,-3-2 2 16,2 1-1-16,-1 1-10 0,0 1-2 0,1 1-6 15,2-2-3-15,-2 4-2 0,-1-3 2 0,4 3-8 0,-3-1-2 16,1 1 3-16,-1 2 2 0,2 0-5 0,3-1 3 16,-3 2-3-16,4-1-3 0,-3 1-4 0,2 0-1 15,1 1 0-15,-3-1-7 0,5 1 3 0,-6 1-3 0,6 2 0 16,-3 1-2-16,-3-1 9 0,5 1 1 0,-2 4-8 15,0-1 4-15,-2 2 6 0,2 1 1 0,-1-1 0 0,1 2 5 16,1 0-2-16,2 2 3 0,0-1 5 0,2-1-2 16,2 0-8-16,-2 0 2 0,4-1 11 0,2 3-11 15,-2-2 10-15,5 2-11 0,-1 1 8 0,2-1-6 16,3 1 7-16,-3 2-6 0,4-1-13 0,1 2 9 16,0 0-13-16,1 0-1 0,-2 0 2 0,3 0-2 0,1 2 1 15,0-3 2-15,1 2 3 0,2-3-4 0,0 0 3 16,2-1 6-16,-2-3-14 0,7 3 3 0,-3-2 2 15,5-3-2-15,-2-1-1 0,1-3 1 0,4 2 0 0,0-5 0 0,1-2 8 16,-3 3-6-16,2-5-6 0,1 0 8 16,-1-3 2-16,0 0-3 0,1 0 1 0,0-1-2 15,0-2-3-15,1 0 15 0,0-2-5 0,-1-1-6 0,3-1-1 16,-1 1 0-16,1-4 4 0,1 3-4 0,-3-4-2 16,1 1-17-16,0-1 5 0,-2 2-3 0,1-1 0 15,-2-1-3-15,-1 0-3 0,1-1 0 0,-3 1 4 16,1-4 12-16,0 3 2 0,1-4-4 0,-3 1 6 15,2-1-4-15,-2-3-1 0,-1 3 2 0,0-3 1 16,0 2 2-16,-5-3-9 0,3 2 14 0,-4-2-14 16,3-1 3-16,-2 0-2 0,2 1 2 0,-3-1 4 0,-2-1-3 15,3 4 4-15,-3-2-6 0,1 2 7 0,1 1 9 16,-5 1 0-16,5-2-3 0,-4 3-1 0,-1 0-2 16,5-1-5-16,-7 1 1 0,2 1 3 0,-1 1-6 15,-1 1 7-15,-2-1 0 0,1 0-3 0,-2 3 1 16,1-3 4-16,-3 4-4 0,1-2 5 0,-1-2-3 0,3 0-3 15,-3 0 1-15,1-1-5 0,1 1 6 0,-3-2-3 16,0-3 8-16,3 2-4 0,-2-3-7 0,-1 2 7 16,2-1-2-16,-2-2 1 0,2 3-1 0,-2-4 0 15,1 4 2-15,-1 0 0 0,0-1 10 0,0 3-3 0,0-1-7 16,-1 0 12-16,-1 2-9 0,2 2 9 0,-2-1-9 16,-2-2 2-16,1 3 0 0,0-1-3 0,-4 0 11 15,2 3-7-15,-1-2-3 0,-3-1-5 0,1 0 7 16,-2 2-5-16,-4-1-6 0,5 1 1 0,-4 1-4 0,-6-1-3 15,4 0 6-15,-3 1 2 0,-3 1-6 0,-1-2 10 16,1 0-5-16,-4 0 2 0,3 1-4 0,0 1-5 16,-7 0-4-16,6 1-6 0,-4-1-13 0,2 3-5 0,-4 0 3 15,4 1-11-15,-1-1-18 0,3 3-12 0,-2 0-21 16,1 0-18-16,5 0-16 0,-3 0-30 0,1 3-33 16,4 1-26-16,-1-2-31 0,4 1-24 0,-2 0-30 0,-1-1-29 15,4 5-27-15</inkml:trace>
  <inkml:trace contextRef="#ctx0" brushRef="#br0" timeOffset="82613.5356">18492 7664 675 0,'-2'1'18'16,"2"2"12"-16,-2-6 22 0,6 6 11 0,-6-3 23 15,2 2 15-15,2-2 19 0,-6 1 14 0,6 0 1 0,-4-1 3 16,4 2 8-16,-4-4 7 0,4 2-3 0,-2 0-1 15,0 0 3-15,2 0-5 0,-2 2-8 0,-2-2-3 16,2 0-21-16,2 0-9 0,-2 3-15 0,0-3-14 16,0 0-26-16,-2 2-11 0,4-2-5 0,-2 0-14 0,0 0-8 15,1 0-12-15,-1 0-1 0,2 1-4 0,0 0 2 0,1 0 14 16,1 2-1-16,1-2 17 0,1 2 3 0,4-1 6 16,1 1 15-16,1 0 21 0,6-1 1 0,-1 2-5 15,4-1 9-15,2-1-10 0,1 1 2 0,3-3-5 0,3 2-15 16,0-1-11-16,2-2-5 0,0-1-4 0,-1 2-16 15,1-3-2-15,2 3-2 0,-2-2-7 0,-1-1-1 16,3 2-6-16,-3 1 6 0,3-3-7 0,-3 3 5 16,-1-3 2-16,2-2-6 0,-2 4 8 0,-2-3-3 0,2 3 4 15,-1-2 2-15,-1 1-1 0,2 1-3 0,0-1-4 16,0-1 2-16,0 1 3 0,0 0-3 0,0 0 1 16,-1-1-12-16,-1 3 15 0,1-3-3 0,-5 3 1 15,-1-2 1-15,2-1 1 0,-1 3-7 0,-3-1 0 16,3-2 7-16,-2 1-6 0,0 0 1 0,-2 0 3 0,2 0-7 15,0 2 3-15,-1-5 4 0,1 5-1 0,-1-1-2 16,-2 0-2-16,1-1 2 0,-2 1-5 0,-1-1 4 16,2 0 6-16,0 2-7 0,-2-3 2 0,4 2 3 0,-3-2-1 15,0 3-2-15,3-2 2 0,-2 1 1 0,1-1-8 16,1-1 7-16,0 3-1 0,-3-2-2 16,1-1 2-16,0 3-2 0,0-1 1 0,-1-2-4 0,2 4-2 15,-1-2 4-15,-3 1 2 0,3 1-2 0,-3 1 2 0,1-4-3 16,-2 5 5-16,3-3 1 0,-5 0 2 15,4 3-7-15,1-2-1 0,-4 0 3 0,3-1 0 0,-1 2 5 16,3-1-7-16,-3 0-1 0,3 0 0 0,-3 1 6 16,1-1-5-16,2-1-1 0,-1 1 0 0,-4 2-1 15,2-3 8-15,-1 0-3 0,-2 3-1 0,-2-1 2 16,3-2 1-16,-2 2-3 0,-2-1 0 0,2-1 0 0,-3 2-1 16,0 0 4-16,-1-2 0 0,0 0-6 0,5 0 3 15,-7 3 8-15,1-1-6 0,2-2 0 0,0 0-2 16,-2 2-2-16,1-2-1 0,-2 1 4 0,0 0-2 15,2-1-4-15,0 2 3 0,-3-2 4 0,-2 2-4 0,2-2-6 16,-1 3 9-16,1-2-6 0,0-1 2 0,-2 0 3 16,1 3 5-16,0-1-10 0,0-2 0 0,0 2 15 15,-1-1-12-15,-1 2 11 0,1-1-4 0,-2 0-5 16,1 0-5-16,0 1 5 0,3-3 3 0,-5 2-7 0,1 1 8 16,2-3-9-16,-3 0 3 0,4 0 5 0,-4 0-4 15,0 0 4-15,0 0 2 0,1 0 0 0,-1 0-5 16,0-1 7-16,0 2-14 0,-3-2-16 0,3 1-25 15,-2 0-38-15,1 0-45 0,-1-1-46 0,1 1-55 0,1 0-77 16,-4 0-76-16,4-1-69 0</inkml:trace>
  <inkml:trace contextRef="#ctx0" brushRef="#br0" timeOffset="95704.0038">18527 9231 209 0,'-5'0'16'0,"1"0"9"0,-2 0 5 0,1 1 15 15,-2-1 13-15,0 0 20 0,1 3 18 0,-1-3 17 16,3 3 6-16,-4-3 6 0,3 0 15 0,-1 0 6 16,3 0-3-16,-1-3-7 0,3 3-13 0,-2 0 1 15,1-3-15-15,-2 3 0 0,2-1-7 0,0 1-11 0,-1-3 5 16,2 3 0-16,1 0 5 0,-4 0-5 0,4 0-3 16,-1 0-1-16,2 0-2 0,-4 3 13 0,3-3-4 15,0 0 9-15,0 0-7 0,0 0 9 0,0 0 3 0,0 0-3 16,0 0 0-16,0 0-18 0,0 0-9 0,0 0-9 15,0 0-6-15,0 0-15 0,0 0-12 0,0 0-4 16,0 0-12-16,0 0-2 0,0 0-2 0,0 0-4 0,0 0 5 16,0 0-4-16,0 0 8 0,0 0 1 0,0 0 13 15,0 0 8-15,0 0 9 0,0 0 2 0,0 0 6 16,0 0 6-16,0 0 3 0,0 0 0 0,0 0-3 0,0 0-5 16,72 12-14-16,-72-12-4 0,0 0-9 0,0 0-15 15,0 0 1-15,300 21-7 0,-243-18-11 0,1-1-4 16,0 2 3-16,-1-3-5 0,-1 6 8 0,-2-3 2 15,-4 1-9-15,-1 1-1 0,-5 1-1 0,-1-2-1 16,-4 2-1-16,-2 0 2 0,-1-2-7 0,-2 0 9 0,-1-1-4 16,0 2 4-16,-3-1-1 0,-1-1-1 0,-1-1 4 15,0 2-1-15,-2-3-4 0,-3 2-1 0,-1-4 0 0,-3 3 0 16,-1 0 1-16,-6-1 6 0,2-2 0 16,-6 3-5-16,1-3 4 0,0 1-6 0,-5 0 11 15,0-1-13-15,-4 0 24 0,0 0 10 16,0 0-12-1,0 0-13-15,0 0-12 32,0 0 25-32,0 0-28 31,0 0 26-31,0 0-43 0,0 0-2 16,0 0-22-16,0 0-16 0,0 0-35 0,0 0-36 0,0 0-56 15,0 0-29-15,0 0-52 0,0 0-75 16,0 0-67-16,0 0-73 0</inkml:trace>
  <inkml:trace contextRef="#ctx0" brushRef="#br0" timeOffset="97163.579">23991 8376 1863 0,'0'2'1'0,"0"1"7"0,0-6 6 0,1 3 14 15,-1 0 6-15,0 0-8 0,2 0 5 0,-2 0 3 16,3 3 14-16,-2-3 11 0,1 0 16 0,0 0 9 16,-1 0 11-16,2 0 32 0,1 0 17 0,0 0 17 0,4-3 5 15,3 3-5-15,0-2-12 0,8-1-13 0,2-1-18 16,6-1-26-16,3-2-13 0,3-1-20 0,5-1-14 15,0-3-11-15,0 2-12 0,-2-2-7 0,3-3 4 16,-4 4-3-16,-1-2-4 0,-4 0-1 0,-2-1-1 0,-3 2-5 16,-1 2-4-16,-3-1 4 0,-1 1-11 0,-2 1 6 15,-1-1-15-15,-3 2-36 0,0 2-54 0,-1 0-50 16,-4 1-66-16,-1 1-89 0,-3 2-93 0</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2:01:53.698"/>
    </inkml:context>
    <inkml:brush xml:id="br0">
      <inkml:brushProperty name="width" value="0.05292" units="cm"/>
      <inkml:brushProperty name="height" value="0.05292" units="cm"/>
      <inkml:brushProperty name="color" value="#FF0000"/>
    </inkml:brush>
  </inkml:definitions>
  <inkml:trace contextRef="#ctx0" brushRef="#br0">4822 9586 2895 0,'5'-12'0'0,"-2"2"3"16,-1 2 16-16,1-4 14 0,-1 6 13 0,-4 0-7 0,0 1 7 15,2 3 4-15,0-2-5 0,2 1 15 0,-2 3-6 16,0 0-9-16,0 0-11 0,0 0 6 0,0 0-9 15,0 0-1-15,0 3 2 0,0-1-13 0,2-2-16 0,-2 0-7 16,1 3-3-16,-1-2 2 0,2 4 4 0,-2 1-5 0,4 0 4 16,-1 6 0-16,2 1 4 0,0 4 8 0,0 2 2 15,3-2-4-15,1 4 0 0,-1-3 0 0,0 2 0 16,3-4-2-16,-5-1-3 0,2-3 1 0,-1-2-9 16,2-1 10-16,-1-2-1 0,-2-2 0 0,1-3-1 0,0 1-3 15,1-3 8-15,2-2 3 0,-1 0 13 0,4-3 12 16,0-6 3-16,4 2 4 0,5-5 2 0,0-1 4 15,5-5-4-15,0-2-8 0,3-3-8 0,0-3-19 0,0 0-2 16,0-4 2-16,-2 3-7 0,-2 0 5 0,-1 0-3 16,-3 0-3-16,0 3-4 0,-3 3 4 0,-3 2 3 15,0 7-9-15,-3 2 0 0,1 1-8 0,-6 2 10 0,0 4-1 16,-2 2 2-16,2 1 2 0,-5 0-7 0,2 1-1 16,-2 0-6-16,0 2-19 0,2-1-40 0,-2 0-34 15,3 0-56-15,-1 0-73 0,3 0-71 0,-2 0-89 0</inkml:trace>
  <inkml:trace contextRef="#ctx0" brushRef="#br0" timeOffset="6394.4722">8360 10272 3321 0,'4'-4'1'0,"-2"-1"7"0,-4 1 14 0,-1-4 18 15,2 5 9-15,-4-1 1 0,2 2 2 0,0-1 1 16,1 1-1-16,-1 2 4 0,1 2-15 0,2-2-17 0,-2 3-8 16,2-2-4-16,0 3-4 0,-1 0-4 0,-2 1 1 15,1 6-8-15,-2 3-2 0,-1 2 0 0,2 4 0 16,-2 3 0-16,0 1 1 0,2 4 5 0,0-2 1 16,3 0-5-16,4-1 6 0,1-2-6 0,2-5 1 0,2-1 5 15,4-1 0-15,1-3-3 0,2-4-1 0,1-1 7 0,4-3-9 16,1-4 8-16,0-3-5 0,4-4 5 0,-1-1-2 15,3-3 0-15,1-5 1 0,-1 1-6 0,-1-4 12 16,-2 0-6-16,-4 0 3 0,-2-2-1 0,-2-1 4 16,-4 2-5-16,-4 0 1 0,-1-1 5 0,-7 3-4 0,-2-3-1 15,-2 2-9-15,-3-2 1 0,-2 4-3 0,-4-1 9 16,-2 1-4-16,2 2-8 0,-7-1-4 0,3 3-4 16,-5 1 5-16,1 0-11 0,-1 2-12 0,-1 2-18 15,0 2-16-15,0 1-30 0,1 1-26 0,-2 1-24 0,2 3-35 16,0 2-47-16,1 0-44 0,0 4-62 0,0 3-66 15</inkml:trace>
  <inkml:trace contextRef="#ctx0" brushRef="#br0" timeOffset="6930.3317">9335 9919 3100 0,'1'0'-3'0,"-2"-2"6"0,1-2 6 16,0 1-2-16,-6 3 1 0,4-3 0 0,-1 2 4 0,0 1-5 16,1 0 7-16,0 0 11 0,2 0 4 0,0 0 3 15,-1 0 2-15,1 0 4 0,0 0-6 0,1 2 2 16,-1-2-6-16,0 2-14 0,4-2-16 0,-3 2-4 0,1-1-3 16,-1 1-5-16,3 2 1 0,-3 3 9 0,4 1-1 15,-1 2-1-15,0 2 3 0,0 0 6 0,3 5 0 16,-2 0 5-16,0 0-2 0,2 3-6 0,-1-1 3 15,1 0-2-15,-2 2 5 0,4-1-6 0,-1-3-9 0,2 3-26 16,2-1-46-16,1-3-57 0,0 0-82 0,4-3-84 16,-3-1-108-16</inkml:trace>
  <inkml:trace contextRef="#ctx0" brushRef="#br0" timeOffset="7356.6197">10121 9664 3749 0,'6'-5'1'0,"0"-1"7"15,-4 2 13-15,2-3 8 0,-4 1-6 0,2 2 1 0,0 1-3 16,1-2 1-16,2 0-3 0,2 0-6 0,0 1-18 16,-3 1-4-16,6-1 4 0,-1-1-2 0,-1 2 2 0,0-2-4 15,0 5 0-15,1-1-2 0,-1 1 6 0,2 1-3 16,1-1-1-16,-1 5 1 0,1-2 3 0,-1 6 5 16,2 1-1-16,-3 3 7 0,2 1-6 0,-3 3 1 15,-1 4 9-15,-1 1 1 0,0 3-6 0,-4-1-3 0,-1 0 7 16,-1 0-9-16,2-4 2 0,-2-1 3 0,1-3-4 15,1-4-2-15,0-4 1 0,1 2 1 0,2-3-6 16,-2-3 10-16,2 1 2 0,1-1-1 0,0-4-1 16,0 4 3-16,3-4 9 0,1 0-9 0,1-2 6 0,5 0-4 15,2-3 8-15,0-3-11 0,3-2-3 0,5-4-12 16,0 0-45-16,1-6-41 0,2-1-79 0,-3-7-56 0,1 2-80 16,-3-3-72-16,-2 0-77 0</inkml:trace>
  <inkml:trace contextRef="#ctx0" brushRef="#br0" timeOffset="7822.4331">11450 9024 2895 0,'-5'-10'9'15,"-1"1"18"-15,-2-2 27 0,3-2 9 0,-1 5 3 16,-2-1-1-16,0 0-5 0,0 3 10 0,3 0 4 16,2 2-20-16,2 0-27 0,-3 1-12 0,4 2-1 0,0 1 0 15,4-3 3-15,-1 2-9 0,2-3-17 0,4 4 2 16,0-4 0-16,4 0-1 0,1 0-3 0,2-1 4 16,1 2 3-16,1 1-4 0,-1 0 7 0,-1 2-4 15,-3 0 3-15,1 2-1 0,-3 0 3 0,-1-2-9 16,-6 6 0-16,5-1 4 0,-4-1 0 0,-1 1 2 0,-1 3-1 15,-2 1 0-15,-1 0 3 0,2-1-1 0,-2 4 7 16,0 0-6-16,0 1-3 0,0 0 3 0,0-1 1 16,0 0 0-16,2-1-2 0,-2-2 2 0,1 1 0 15,-1-3-1-15,2 3-1 0,-1-6 4 0,3 6-4 0,-2-5 2 16,2 2-3-16,0 0 4 0,3 0-2 0,1-1 7 0,1 1-3 16,1 1-3-16,1 0-1 0,3 1-1 15,-1 0 7-15,1 0-1 0,2 1 1 0,1 0-5 16,-1 2 5-16,3-3 0 0,-3 4 2 0,3-1 4 15,-2 2-8-15,0-2 2 0,-1 1-4 0,-2 1 4 0,-1 0-5 16,0 1-9-16,-5-1 1 0,1 1-14 0,-3-1-16 16,-4 4-39-16,-2-2-43 0,-2-1-51 0,-4-3-66 15,-5 2-50-15,-2-4-90 0</inkml:trace>
  <inkml:trace contextRef="#ctx0" brushRef="#br0" timeOffset="8189.6801">12384 8636 2119 0,'0'3'-2'0,"0"-2"-2"15,-2-1 0-15,4 4 0 0,-2 1 2 0,0 7 2 16,0 1-1-16,0 1-2 0,0 1 3 0,0 4 0 0,2-2 7 15,1 0 1-15,0-3-1 0,2 1 2 16,1-3-5-16,-2-2 10 0,5-1 0 0,-1-1 7 0,2-1-2 16,2-2-4-16,-1-2-1 0,1-3 2 0,1-3 11 15,3 2-9-15,0-3 1 0,2-3-6 0,-1 1-6 0,0-1 1 16,1-2 4-16,-1 1-2 0,1-1 1 16,-3 1 14-16,2-1 10 0,-3-3 5 0,4 4 4 0,-4-4-4 15,5 3-4-15,-3 0-4 0,-1-2 0 0,2 5-14 16,-2 0-12-16,0 1-5 0,-2 1 0 0,-1-1 1 0,-3 5-2 15,-1 0 6-15,0 3-8 0,-2 1 1 0,2 1 2 16,-2 0 1-16,1 7-2 0,1-2-7 0,-2 2-21 16,2 5-51-16,0-2-77 0,-3 3-77 0,1-1-76 15</inkml:trace>
  <inkml:trace contextRef="#ctx0" brushRef="#br0" timeOffset="8920.1691">13457 8207 2220 0,'-6'-2'20'16,"3"2"15"-16,1-4 4 0,2 2 1 0,0 2-7 15,2 0 6-15,-2 2 3 0,0-1 4 0,1-1-16 0,-1 1-5 16,4-2 1-16,0 0 3 0,4-1 17 0,0 0-4 15,5 0 1-15,1-1 0 0,3-1-1 0,5 1-10 16,2-1 0-16,0-2-4 0,1 1-8 0,5-4 2 16,0 4-1-16,5-2-4 0,0-1-5 0,-1 0-4 15,4-1-1-15,4 0 2 0,0 1-3 0,1-4-3 16,3 1-3-16,0-2 3 0,2-1 5 0,4 0 4 0,-1-1 2 16,3 0-5-16,1-2 7 0,4 1-2 0,-1-2-4 15,2 1 1-15,0 0 3 0,0 3-2 0,-1-5-4 0,-7 5 7 16,4-2-2-16,-6 4 0 0,-4-2 1 0,0 2 2 15,-5 0-4-15,1 0 0 0,-2 2 5 0,1-2-14 16,2 0 10-16,-4 0-10 0,6 0 8 0,-1-1-3 16,-1 1-1-16,1 0 3 0,0-1-3 0,2-1 9 15,-5-2-10-15,2 2 10 0,1-1 7 0,-4-1-1 16,-2-1-2-16,1 0 2 0,-1-1-1 0,-3 2-4 0,0-4-2 16,-2 3 3-16,-3 2-13 0,-2 0 1 0,2-1 3 15,0 1-9-15,-1 1 11 0,-3 2 2 0,3-1 8 16,-2 1-4-16,0 0 2 0,-1 0 2 0,3 3-4 0,-7-4 9 15,3 1-12-15,1 3 0 0,-1-3-2 0,2 2-3 16,-5-1 1-16,7 1-2 0,-4-1-7 16,3 3 6-16,1-2-5 0,1-1 1 0,-2 1-5 0,2-1 1 15,2 1-3-15,-2 0-5 0,0 0 9 0,-2-2 0 0,2 3 3 16,0-1 3-16,2 0 2 0,0-2-1 0,-2 2-1 16,1-1 6-16,2 1-4 0,1 0-5 15,-1 0 3-15,0-2-3 0,1 3 1 0,0-1 5 0,-3 0 3 16,1-2 4-16,0 3 0 0,-2-3 2 0,0 1-4 0,0 2-4 15,-3-2 0-15,1 3-5 0,-4-2 1 16,0 3-4-16,-2 0-1 0,-2 2-4 0,-2-2 0 0,-1 2 8 16,-3 2-8-16,0-2 1 0,-2 1 0 0,0 1 1 15,1 1-1-15,-2-1 2 0,0-1-3 0,-2 1-12 0,3-2-6 16,0 2-3-16,-1 1-7 0,-1-2-6 0,1 1-9 16,-3 3-7-16,0-2-6 0,-3-1 8 0,0 3 5 15,0 0-1-15,0 0 3 0,-2 0 2 0,1 0 3 0,-26 0-14 16,27 0-4-16,0 0-17 0,0-2-25 15,0 1-17-15,-2-1-22 0,2 1-29 0,-2-1-27 0,26-2-20 16,-28 2-40-16,3-4-33 0,0 2-38 0</inkml:trace>
  <inkml:trace contextRef="#ctx0" brushRef="#br0" timeOffset="18357.6103">16851 7757 1338 0,'0'0'23'0,"0"0"33"0,0 0 28 0,0 0 28 0,-15 3 18 15,15-3 22-15,0 0 11 0,0 0 14 0,0 0-13 16,0 0-18-16,0 0-14 0,0 0-21 0,-13 1-10 0,13-1-11 15,0 0-6-15,0 0-5 0,0 0-9 0,0 0-6 16,0 0-4-16,0 0-12 0,0 0-6 0,0 0-6 16,0 0-13-16,0 0 1 0,0 0-1 0,0 0-4 0,0 0 10 15,0 0-7-15,0 0-1 0,0 0 14 16,0 0-7-16,0 0 6 0,0 0-4 0,0 0 8 0,0 0-1 16,0 0 5-16,0 0 0 0,0 0-8 0,0 0 0 15,0 0-3-15,0 0-1 0,0 0-6 0,0 0-7 16,0 0-6-16,0 0 20 0,0 0-11 0,0 0-2 15,0 0 6-15,0 0 2 0,0 0 6 0,48 7-1 16,-48-7-2-16,0 0-3 0,141-4-2 0,-103-2-1 16,-2 2 4-16,2-3-10 0,2 0 8 0,1-1-10 0,-5 2-1 15,-1 0 3-15,-3-1 0 0,-1 0 1 0,-4 0-11 16,-3 2 5-16,-1 0-10 0,-5 1 6 0,-1 1 4 16,-1 0-10-16,0-2-2 0,-3 5 0 0,-1-4 5 0,-2 4 0 15,-2-2-3-15,1 2-1 0,-3-3-2 0,-1 3-1 16,-2 0 5-16,1 0-3 0,-3 0-1 0,2 0-6 15,-3 0 10-15,0 0 1 0,0 0-1 0,0 0 2 0,-1 0 0 16,-1 0 2-16,2 0-3 0,-1 3 4 0,1-3-4 16,0 0-6-16,0 2-3 0,0-2-22 0,1-2-16 15,-2 4-24-15,2-2-21 0,-2-2-29 0,-3 4-38 0,4-2-41 16,-1 1-41-16,-4 2-25 0,2 3-46 0,-5-1-48 16,2 1-46-16</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2:02:26.483"/>
    </inkml:context>
    <inkml:brush xml:id="br0">
      <inkml:brushProperty name="width" value="0.05292" units="cm"/>
      <inkml:brushProperty name="height" value="0.05292" units="cm"/>
      <inkml:brushProperty name="color" value="#FF0000"/>
    </inkml:brush>
  </inkml:definitions>
  <inkml:trace contextRef="#ctx0" brushRef="#br0">6326 6387 2991 0,'7'-5'-2'0,"-2"1"1"0,-4 4 7 0,4-3 7 15,-6 2-4-15,-1 1 6 0,2 0-4 0,0 0 1 16,0 1 11-16,-2-1 6 0,2 0 5 0,0 3-7 0,0-2 7 15,0 1-5-15,0-1 2 0,2-1-4 0,-2 3-13 16,0-3-12-16,2 2-15 0,-1-2 1 0,-1 3-3 16,2-1-10-16,-2 1 5 0,0 1 6 0,1 1 6 15,3 4 8-15,-4 2-1 0,3 1-4 0,0 0 5 0,3 2 8 16,-1-2-4-16,-2 0-4 0,2-2-3 0,0-3 5 16,0 1-4-16,0-4 2 0,-1-1 2 0,-1-1-4 0,0-2 1 15,-1 0-2-15,-1 0 12 0,3 0-5 0,-3 0 29 16,4-3 33-16,0-1 20 0,2-1 15 0,6-4 14 15,4-4 14-15,3-1-8 0,5-4-1 0,5-1-12 0,3-5-28 16,0 0-24-16,5 0-11 0,-5-1-5 0,2 2-10 16,-3 1-2-16,-2 0 2 0,-2 5-4 0,-3-2-3 15,-4 4-4-15,0 0 3 0,-4 1-2 0,-3 2-1 16,-1 3-4-16,-2-2-3 0,0 0-7 0,0 1 2 0,0 3 0 16,-3-3-2-16,2 2-5 0,-1-1-5 0,0 4 7 15,0-3 3-15,0 1-2 0,-3 1-10 0,0 1 2 0,3 2-8 16,-2-1-31-16,-2 1-34 0,-2 1-55 0,-1 4-54 15,-1-2-66-15,1 2-78 0,0-1-109 0,-1 1-114 16</inkml:trace>
  <inkml:trace contextRef="#ctx0" brushRef="#br0" timeOffset="1631.1939">8662 6072 1711 0,'-2'-2'2'16,"0"0"10"-16,1 1 14 0,-1-3 23 0,-1-1 4 16,1 5 7-16,1-3 5 0,-2 1 10 0,1 1 2 15,0-1 1-15,1 2-10 0,-2-2-7 0,3 2-3 16,-3-2 1-16,3 2 6 0,-3 0-1 0,3-2 3 0,-4 2 1 16,3 0-2-16,-1-3-5 0,2 3-2 0,-1 3 1 15,-1-3-3-15,2 0-8 0,0 2-7 0,-3-2-4 16,3 0 0-16,-2 3-16 0,-1-2 4 0,1 1-9 0,-3-1-11 15,-2 1 2-15,1 1-1 0,-2 2-4 0,-3 0-1 16,0 2 9-16,-1 0-5 0,-2 2 11 0,1-1 2 0,0 2-1 16,0 1 4-16,-3-1-1 0,3 1-4 0,0-2 2 15,-1 3 4-15,3 0-9 0,-3 0 8 0,3 1-3 16,0-2-3-16,-2-1 3 0,4 4 9 0,-5-3 1 0,6 1 0 16,-4-3 2-16,3 3-5 0,0 0 6 0,1-2-2 15,0 0-6-15,0 0 0 0,2-1 0 0,-1-2-3 16,1 3-5-16,1-1 2 0,1 1-5 0,1 0 3 0,-4-1-2 15,4 2 1-15,0 1-4 0,-1-1 1 0,1-1 2 16,2 3-2-16,-4-1 1 0,0-1-2 0,4 2-1 16,-2-1 1-16,1-1-4 0,0 2 1 0,1-1-3 0,-1-2 5 15,1 0 4-15,1-1-4 0,0 0 8 0,-2-1-6 16,2-1 8-16,-3 1-6 0,3-2 1 0,0 2-2 16,1-1 1-16,-2-2 1 0,1 0 1 0,1 2 4 0,1-2 2 15,0 1-1-15,-2 0 6 0,0-1-2 0,0 1-10 16,-2-1 5-16,2 1-8 0,0-4 0 0,0 5-11 15,-2-1 5-15,1-2-1 0,1 3 0 0,0 0 8 16,0 1-1-16,-2-1 0 0,2 1-2 0,-3-2 7 0,3 2-7 16,-2-2 0-16,0 0-2 0,2-1-4 0,0-1-1 15,0-1-1-15,2 1 0 0,0-3-1 0,-2 1 5 16,0-1-3-16,2-1 0 0,-2 1-3 0,-2-2 7 0,2 1-3 16,0 0 1-16,0 1-3 0,0-2-2 0,0 1-7 15,2-1 5-15,-2 1 5 0,0-2-6 0,0 2 3 16,0 0-5-16,0 0 7 0,0 0-6 0,0 0-14 0,0 0-37 15,0 0-44-15,0 0-46 0,0 0-50 0,0 0-62 16,0-2-93-16,0-1-96 0</inkml:trace>
  <inkml:trace contextRef="#ctx0" brushRef="#br0" timeOffset="2223.1957">8048 6568 1358 0,'2'-2'6'0,"0"2"6"0,-1-3 13 0,1 1 10 16,-1 2 7-16,-2 0 6 0,2 0 6 16,1 0 7-16,1 2 17 0,-2-1 19 0,1-1 0 0,-1 2 12 15,1-2 0-15,-2 0 1 0,0 0 2 0,0 0 3 16,2 2-19-16,-4-1-22 0,4 0-9 0,-4 0-24 16,4-1-2-16,-2 0-8 0,0 3-10 0,0-2-12 15,0 1 0-15,0-1 0 0,1 4-2 0,1 0 10 16,-2 4-1-16,3 1 7 0,0 3 7 0,1 3 11 0,-1 1-2 15,3 5 5-15,-2-1 6 0,0 4-7 0,0-1 4 16,3 2-8-16,-4-1-4 0,2 2-7 0,1-3 0 16,-1-2-10-16,-2-2-7 0,3-2 4 0,-1-1-15 0,2-5 2 15,-2 1 3-15,2-4-2 0,-2-2-2 0,1-2-1 16,-1 0 6-16,3-2-1 0,-2-3 3 0,0 0 3 0,2 0-5 16,3-3 2-16,-1-2 3 0,-1 0 1 0,5-3-2 15,1-1-1-15,-1-3 2 0,2 0 3 0,-2 0 3 16,0 0-1-16,0-1-2 0,-2 1-1 0,-1-2-8 0,1 5 4 15,-4-1 4-15,0 0-7 0,1 1 0 0,-2 1 2 16,-1 1-5-16,1 1 7 0,-3-1-2 0,2 0-5 16,-2 1-3-16,0 1 8 0,0-1-7 0,-1 2-1 15,-2 1 2-15,3 1-2 0,-3 1 5 0,1 0-8 0,-2 0 6 16,0 1-8-16,0 0-1 0,0 0-12 0,0 1-2 16,0-1-19-16,-2 0-21 0,2 1-12 0,-1-1-48 15,1 0-45-15,0-1-61 0,0-2-71 0,-2 3-95 0</inkml:trace>
  <inkml:trace contextRef="#ctx0" brushRef="#br0" timeOffset="3150.8921">9983 5724 2334 0,'0'-2'21'16,"1"1"12"-16,-1-3 23 0,4 2 6 0,-1 1 3 15,-3-1-3-15,0-3 4 0,2 2 1 0,-2-1-11 16,1 2-4-16,2-4-9 0,1 2 4 0,0-4 9 16,1 1 14-16,1 0 3 0,4-2 5 0,0-2 1 0,3 2-3 15,0 1-17-15,1-1-6 0,1 2-8 0,-1 2-7 0,-2 0-8 16,1 1-6-16,-4 1-7 0,-1 3-6 16,0 0 2-16,-2 0-10 0,-2 2 2 0,0 0-10 0,0 1 8 15,-1 2-8-15,0 0-1 0,0-1 0 0,3 4 7 16,-1 2 6-16,0 1-6 0,1 4 2 0,-1-1 1 15,3 3 7-15,-4 0-3 0,3 1 3 0,-2-1-4 0,-2 1 2 16,0-2 1-16,-1-2 3 0,-1 2 4 0,1-3 1 16,-4 2 6-16,1-3 0 0,-1 1 7 0,1-2-1 15,-1 1 6-15,-1-3 0 0,3-2-12 0,-4-1-1 0,4-1-4 16,0-1-5-16,2-2-9 0,0-1-4 0,1 1-4 16,0-2 10-16,2 0 13 0,1 0 18 0,2 0 8 15,2 0 11-15,3-3 4 0,4 1-2 0,5-3 6 0,1-2-10 16,4 0-13-16,-1 0-13 0,6 0-14 0,-4-4-1 15,0 2-9-15,-3 0 3 0,1-2-14 0,-1 0-18 16,-7 0-49-16,2-2-44 0,-6 1-58 0,-5-4-79 16,0 0-85-16,-1-3-97 0,-4-1-105 0</inkml:trace>
  <inkml:trace contextRef="#ctx0" brushRef="#br0" timeOffset="3621.3221">10117 5294 2119 0,'-21'-6'25'16,"0"0"38"-16,-1-2 22 0,4 1 23 0,-3 2 7 0,1 0 16 16,4 2 21-16,-1 2 9 0,4 0-8 0,-3 1-28 15,7 1-16-15,-4 0-23 0,4 2 0 0,-2 1-20 16,0 2-16-16,0 1-12 0,-1 5-13 0,0 2 4 0,-1 3-8 15,1 8 8-15,-1 2-5 0,0 6 10 0,-3 3-5 16,2 4 13-16,2 2-8 0,2 3-13 0,2 3 3 16,0 2-3-16,7-1 0 0,4 2-8 0,5 0 9 0,3-3-13 15,4-2 8-15,1 0 6 0,6-5-2 0,7-5-4 16,-1-4 1-16,4-3 7 0,6-7-9 0,3-1 6 0,5-7 1 16,6-4-5-16,0-4-1 0,5-4-2 0,2-4-1 15,1-6-4-15,0 0 1 0,-5-5-6 0,-1-3-1 16,-5-2-1-16,0-2 4 0,-6-4-2 0,-4 0-9 15,-4-3-9-15,-5-2-14 0,0 0 2 0,-5-5-3 0,-1-3-12 16,-4-3-10-16,-2-1 4 0,-2-1 3 0,-5-3 14 16,0 1 9-16,-7-2-1 0,-4 0 8 0,-3 2 16 15,-3 4 20-15,-8 0-2 0,1 4 14 0,-7 2 3 0,-4 3-2 16,2 4 4-16,-7 4-6 0,-1 2-10 0,-2 3-11 16,-5 3 2-16,2 1-14 0,-1 4-2 0,1 2-8 15,-3 4 3-15,0 1-6 0,2 1 4 0,2 2-19 0,3 3-22 16,-1 1-29-16,1 1-30 0,2 2-41 0,2-1-50 15,2 3-79-15,3-2-86 0,0 2-108 0</inkml:trace>
  <inkml:trace contextRef="#ctx0" brushRef="#br0" timeOffset="4004.1977">11110 5618 1919 0,'-3'2'8'16,"-1"-2"35"-16,3 0 21 0,2-3 18 0,1 3 9 0,0 0-2 15,1 0 14-15,-1 1 5 0,-1 1 5 0,-1-2-27 16,3 0-17-16,-1 0-13 0,0 0-1 0,1 0 19 16,1 0 0-16,2-3 8 0,6 2-7 0,0-3-9 15,6 0-3-15,5-4-5 0,6 2-10 0,1-2-16 0,8-1-14 16,-2-1-20-16,7 0-29 0,0-2-45 0,-2 0-37 15,3 0-47-15,-6 0-31 0,2-1-41 0,-4 1-45 16,-2 0-58-16,-5-2-43 0</inkml:trace>
  <inkml:trace contextRef="#ctx0" brushRef="#br0" timeOffset="4284.9387">11532 5291 2740 0,'-3'2'10'0,"-1"-1"6"0,3 0 7 0,1-5-11 0,3 4 1 15,-1 0-1-15,1 0-1 0,0 0-1 0,2 0-10 16,1 0-6-16,7 0-3 0,-4 0 11 0,7-3-4 16,2 3-1-16,0 1 3 0,4 1 0 0,1 0 0 15,0 1-1-15,3 1-1 0,0 2 2 0,1 3 0 0,-3 1 3 16,3 0 0-16,2 1-4 0,-3 2 1 0,0 1 4 16,-1-1-7-16,-2 1-1 0,0 1 5 0,-1-1-2 15,-2 0-4-15,-5-1 13 0,0 1-5 0,-3-2-6 16,-4 1 7-16,-1-2 3 0,-2-1-2 0,-2-1 2 0,-1 1 4 15,-4 0-4-15,-1-1 2 0,-2 4 0 0,-2-1 0 16,0 2-9-16,-2 1-31 0,-5 0-20 0,1 1-34 16,-1-1-23-16,1 2-23 0,0-2-14 0,1-1-44 0,0-2-50 15,4-2-43-15</inkml:trace>
  <inkml:trace contextRef="#ctx0" brushRef="#br0" timeOffset="4872.9696">13413 5044 3235 0,'5'-5'21'0,"-2"1"35"15,-3 3 31-15,0-5 18 0,2 5-5 0,-4-1 1 16,-1 4-4-16,3-1-6 0,-2 0-18 0,0 2-39 16,2 0-34-16,-1 1-19 0,1 2 2 0,-5 3-1 15,3 3 7-15,-3 2 3 0,1 4 0 0,-1 1 3 0,2 2 0 16,2 4 3-16,-3-4 4 0,8 1-5 0,-3-4 0 16,6 0-1-16,2-3 8 0,0-3-8 0,3-2 8 15,2 0-6-15,-1-3 2 0,0-3 10 0,4-1-7 16,0-3 5-16,-1-3-13 0,4-2 10 0,1-4-10 0,1-1 0 15,2-4-9-15,2-3-6 0,0 1 12 0,0-2-9 16,0-1 7-16,-2-1-5 0,-1 1 9 0,-1 0 1 16,-4 2 5-16,-2 4 2 0,-2 0-7 0,-2 2 7 0,-4 4-12 15,-3 3 7-15,0 1-4 0,-1 3-1 0,-4 0 5 16,0 3-6-16,0-1 2 0,0 2-1 0,2-1 5 16,0 5 0-16,1 1 4 0,-2 0-1 0,3 4 4 0,1 2 4 15,1 3-2-15,0 2-1 0,3 0 3 0,1 1 0 16,0 1-5-16,2-1 2 0,-1 1-34 0,3-2-45 15,-2 1-60-15,-1-4-73 0,1 1-90 0,-2-4-117 16</inkml:trace>
  <inkml:trace contextRef="#ctx0" brushRef="#br0" timeOffset="7164.2457">10228 6742 2175 0,'0'1'25'0,"-2"-1"24"15,4-1 23-15,-2 1 17 0,0 0 11 0,0 1 7 16,0-1 7-16,-2 0 15 0,1 2-17 0,1-2-9 16,-2 0-10-16,0 0-1 0,4 0 6 0,-2 0 4 0,2 0-5 15,-1 0-11-15,1 0-5 0,-1 0-13 0,3-2-18 16,-3 2-20-16,3-3-14 0,-3 3-8 0,4-2-3 15,1-3-3-15,2 0-2 0,3-4-12 0,5 0 14 16,1-2 1-16,7-1-8 0,0 0 2 0,1 2 3 0,-4 0-8 16,2 4 3-16,-2 1 5 0,-8 2-10 0,-1 2-3 15,-4 0 9-15,-3 2-4 0,0 0-7 0,-4 2 6 0,-1-1-3 16,0 1 4-16,-1 1 7 0,-1 1 2 0,-1 4-2 16,-2 2 7-16,-2 2-3 0,-3 2 7 0,0 3-2 15,-4 1 3-15,-2 0-6 0,2 1 1 0,-4-2 4 16,4-3-15-16,0 1 15 0,3-5-9 0,3-4-1 0,0-2-1 15,3 0-2-15,4-3-5 0,1-2-2 0,0 3 8 16,3-1-9-16,0 1 5 0,2-1-2 0,3 2 3 0,3-1 2 16,0 4 9-16,3-2-2 0,4 0-8 0,0 3-2 15,4-4 3-15,4 4 4 0,-2-1-2 0,1-1 2 16,0 1-2-16,0-1-3 0,1 2 1 0,-5-1 19 0,1-1-16 16,-5 0 2-16,-4 1-2 0,0 0-5 0,-1-2 2 15,-6 1 4-15,-1 0 6 0,-2-1-4 0,0 2 15 16,-3-2 11-16,-3 2 8 0,2 1 12 0,-4 0 5 0,2 0-2 15,-1 2 1-15,-2 0-9 0,-2 2-6 0,-4 0-14 16,2 4-1-16,-2-1-9 0,-3 0-18 0,2 2-17 0,-1-5-36 16,3 3-46-16,-1-6-58 0,4 1-74 0,-2-4-92 15,2-5-109-15</inkml:trace>
  <inkml:trace contextRef="#ctx0" brushRef="#br0" timeOffset="7402.4047">11358 6938 3259 0,'12'-2'23'0,"-3"0"35"16,-5 2 17-16,4-5-5 0,-8 4-6 0,2 0 0 0,1-6 1 16,3 2-2-16,2-3-30 0,2 1-35 0,4-3-14 15,3-2 7-15,4 0 1 0,2-2 1 0,3-1 2 0,4 1 2 16,3-1 11-16,2 1-3 0,3-1 1 0,2 2-4 15,3-1 8-15,2 0-4 0,1 1-3 0,-4 1 2 16,2 1-14-16,-4-1-37 0,-2 0-52 0,-5-1-55 16,-1 0-63-16,-4-3-85 0,-4-1-86 0</inkml:trace>
  <inkml:trace contextRef="#ctx0" brushRef="#br0" timeOffset="7678.5542">11882 6356 3495 0,'-13'5'7'0,"3"-3"3"0,2 2 15 0,4-8-3 15,4 4-3-15,-2 0-12 0,0 2-7 0,6-2 0 16,-1 1-8-16,4 0-2 0,3 0-17 0,3-1 5 0,4 2 5 16,5 0 10-16,5 1 4 0,4 0 0 15,3 1-1-15,4-1 0 0,0 4 6 0,3-2-10 0,-2 2 2 0,-1 3 5 16,-1 1-1-16,-2 2 5 0,-4 1 3 15,-1-1-3-15,-3 1-6 0,-3 3 9 0,-2-1-4 16,-6-3-4-16,-4 2 2 0,-2-1-7 0,-5 1 4 0,-2-1-2 16,-3 2 2-16,-5-1-10 0,-1 0-10 0,-1 2-28 15,-4 0-26-15,2-2-30 0,-4-1-43 0,1 0-45 16,0-1-54-16,1-5-73 0</inkml:trace>
  <inkml:trace contextRef="#ctx0" brushRef="#br0" timeOffset="8309.1162">13577 6111 1722 0,'4'-3'12'0,"-3"-2"7"0,5-2 11 15,-3 2 17-15,-1-1 2 0,1 0 11 0,0 0 11 16,-1 0 18-16,0 0 10 0,1-2 24 0,-3 1 10 0,0 0-3 15,0 1 16-15,-3-3 13 0,1 2-5 0,-1-3-2 16,-2 2-8-16,-1-3-28 0,-2 1-6 0,0 0-8 16,-2 0-15-16,1 1-15 0,-2-3 7 0,1 4-11 15,-4-1-1-15,5 2 2 0,-3 2-8 0,-1 0-5 16,3 1-4-16,-1 1-11 0,0 3-16 0,1 3-3 0,-2 1-19 16,1 1-5-16,-6 7-6 0,4 0-6 0,-4 5-1 15,2 3 9-15,-2-1-3 0,2 5-2 0,4-2 2 16,-1 1-1-16,7-2-3 0,2-3 5 0,3-1 3 0,1-2-14 15,6-1 0-15,1-3-11 0,1-2 5 0,2-1 1 16,2-4-1-16,1-1-3 0,5-3-3 0,-3-3 4 16,4 0 6-16,0-6 8 0,3 1-5 0,-1-3 7 15,0-1 1-15,-1-3 2 0,-2 0 4 0,0 0 3 16,-3-3-1-16,-2 2 7 0,-3-2 0 0,0 1 1 0,-2 3 1 16,-2-1 8-16,-1 4 6 0,-1 0 7 0,-2 4 8 15,0 2-12-15,2 2 4 0,-4 1-11 0,1 4-1 16,-2-1-14-16,1 1-9 0,-1 2-4 0,2-1-9 15,0 2 5-15,1 2 5 0,0 3 0 0,2 4 5 16,1 4 10-16,3 1 2 0,1 5-4 0,0 4 7 0,4 0 0 16,-1 3-5-16,2 0 10 0,-2 1-2 0,3 2 3 15,-5-1-11-15,4-1-24 0,0 2-49 0,-4 0-54 0,5 0-75 16,-5-3-100-16,3 0-119 0</inkml:trace>
  <inkml:trace contextRef="#ctx0" brushRef="#br0" timeOffset="10740.8564">10756 7595 2380 0,'2'-1'34'0,"2"-3"32"0,-4 1 26 16,2 1 24-16,1-1 8 0,-3-1 7 0,0-1 17 15,0-1 11-15,1-1 0 0,-2 0-11 0,1-1-5 0,0-1-8 16,0 2 1-16,0 2 2 0,-2 0-18 0,1 1-8 15,-1 4-29-15,2 0-20 0,0 0-14 0,0 4-23 16,-3-3-13-16,2-1-13 0,-1 4 9 0,2 1-13 16,-2 1 4-16,1 4 11 0,-1 3-1 0,-3 7 14 0,-1 6 14 15,-1 6 0-15,-2 2-2 0,0 4 11 0,-1 6-11 16,-1-6-10-16,3 4 3 0,0-4-8 0,3-3-10 16,1-2 4-16,7-3-1 0,-2-4-7 0,7-5 9 0,1 1-4 15,6-3-10-15,3-6 7 0,2 1-6 0,5-4 6 16,4-5-4-16,2 0 6 0,4-5-7 0,2-1 3 15,1-4 2-15,3-2-11 0,-3-2 9 0,0-1-7 0,-3-1 2 16,-2 0-8-16,-6-1 8 0,-2 3 5 0,-3-1 0 16,-6 1 13-16,-2 2-10 0,-8-1 4 0,-1 0-1 15,-3 2 12-15,-2 0-6 0,-5-3-8 0,-3 1-4 0,0 2 9 16,-6-2-9-16,-2 1 7 0,-3 2-8 0,-3 1-12 16,-2 1 3-16,-1 3 3 0,-2 0-4 0,-2 3-14 15,1 2 11-15,1 1-20 0,2-1-10 0,6 2-27 16,0 0-48-16,2-2-64 0,6 3-68 0,2-4-81 0,5 4-82 15,1-1-88-15,6-2-87 0</inkml:trace>
  <inkml:trace contextRef="#ctx0" brushRef="#br0" timeOffset="10959.0025">11856 7807 3596 0,'13'-4'22'0,"-2"1"26"0,-5 0 21 16,0-4 14-16,-4 3-7 0,-2 1 0 0,0-2 0 16,1 4-2-16,1-4-28 0,0-1-22 0,1 1-20 15,2-1-16-15,0 0 9 0,4 0-2 0,-1 0-1 0,3-2-3 16,4 1 6-16,2 0-4 0,1-1-6 0,6 0-23 16,-1-2-49-16,5 0-54 0,0-1-60 0,1 0-87 15,-2-1-91-15,1-1-108 0</inkml:trace>
  <inkml:trace contextRef="#ctx0" brushRef="#br0" timeOffset="11224.1819">12197 7374 3003 0,'2'0'3'0,"-4"0"0"0,2 0-2 15,4-4-2-15,-1 4 1 0,-2 0 0 0,1 1-6 16,3-1 3-16,4 0-5 0,1 0-2 0,1-1 4 15,3 1 1-15,2-2-2 0,4 2 5 0,1 0 2 0,0 0-4 16,2 2 4-16,1 2 6 0,-2-1-8 0,-1 2 2 16,1 3 3-16,-2 1-4 0,1 0 7 0,-2 3 1 15,-2-1-7-15,-1 0-1 0,-2 1 5 0,-3 4 4 16,-1-3-1-16,-1 2-1 0,-4-1-3 0,-2 3 3 0,-2-1 2 16,-2 0-4-16,-1 4 8 0,-3-2-3 0,-2 3-12 15,-1-1-13-15,0 0-30 0,0 1-57 0,-5-3-67 16,4-2-93-16,-2 0-115 0</inkml:trace>
  <inkml:trace contextRef="#ctx0" brushRef="#br0" timeOffset="11800.756">13413 7028 1853 0,'-19'-5'9'15,"5"-2"36"-15,-4 4 45 0,9-4 33 0,1 0 28 16,-5 4 22-16,9 2 11 0,0-2 7 0,3 2-3 15,1-1-35-15,1 0-49 0,3 0-31 0,4-1-26 0,2-1-22 16,2 1-9-16,5-2-12 0,0 0-1 0,7 0-3 16,3 2 2-16,0 2 3 0,1-2-5 0,-1 3 0 15,-1 3 1-15,-1-1 4 0,-5 2-13 0,-2-1 5 0,-1 2-3 16,-6 0-4-16,2 2 4 0,-5 2-3 0,-5-1 3 16,-1 2 4-16,-4 0 4 0,-1 3-1 0,-5 2 5 15,-5 2-1-15,-1-2 0 0,-2 2 9 0,0 1-13 0,1-1 2 16,-1-3 3-16,2-5-4 0,4-2-3 0,4-2 1 15,1 1-2-15,3-4-4 0,2-1 4 0,2 2-9 16,-1-3 7-16,3 5 0 0,0-2 12 0,3 1-6 0,4 1-1 16,0 0 7-16,3 2-2 0,7-2 5 0,1 5-11 15,4-3 10-15,3 3-7 0,1 0-5 0,2 2 4 16,1 0-1-16,0 0-1 0,2 2 0 0,-2 1 6 16,0-1-12-16,1 1-3 0,-3-1 17 0,-2 0-5 0,-4 1-5 15,-2-2-1-15,-2-4-2 0,-5 3 1 0,-5-4 4 16,-2 1 8-16,-2-2-5 0,-6-4 9 0,-1 2 22 15,0-3 20-15,-1 2 14 0,-4-1-3 0,-2 0 10 0,-2-1-3 0,0 3-7 16,-3-2-8-16,-5 1-24 0,0 1-14 16,-2 1-14-16,-3-5-15 0,-2 4-48 0,2-2-38 15,-3 0-42-15,-1-3-57 0,4-1-63 0,1-1-83 16,3-6-97-16</inkml:trace>
  <inkml:trace contextRef="#ctx0" brushRef="#br0" timeOffset="12120.5186">14348 6890 2871 0,'12'0'28'0,"-7"0"18"0,-2 3 15 15,-2-6-5-15,-2 6-3 0,1-1 5 0,-3 5 9 16,-1 2 8-16,-2 4-9 0,1 3-13 0,-1 2-10 16,-3 6 9-16,1 2 0 0,-1 2-4 0,2-2-7 0,4 3-9 15,0 0-19-15,4-4 0 0,4 1-4 0,4-2 2 16,2 0 5-16,6-2-1 0,3-1-2 0,3-4 1 15,4 0 4-15,5-2 1 0,-2-4-3 0,5-2 2 0,0-4-7 16,-1-2 1-16,1-3 4 0,-2-3-2 0,-3-1-1 16,-6-1-3-16,0-2 13 0,-7 0 21 0,-4 1 17 15,-1-2 11-15,-5-1 11 0,-4 0 6 0,-2-2 6 16,-1 1 8-16,-1-1-7 0,-6-2-19 0,1-1-17 16,-6 2-10-16,-1 0-19 0,-6-1-7 0,-3 2-7 15,-5 3-8-15,-4 3-5 0,-3-2-15 0,-7 5 6 0,0 2-4 16,-3 0-17-16,-1 2-30 0,0 1-62 0,2 1-69 15,0 1-93-15,4 3-104 0,4 1-154 0</inkml:trace>
  <inkml:trace contextRef="#ctx0" brushRef="#br0" timeOffset="25179.775">5616 9757 1941 0,'-4'-1'9'0,"1"0"12"0,0-3 16 0,1 1 6 15,1 0 5-15,-2 1 5 0,0 2 2 0,0 0 6 0,3 0-6 16,-2 0 6-16,0 0-10 0,4 0 1 0,-2 0 6 16,-2 2-3-16,4-1 7 0,-2-1-2 0,-2 1 3 15,4 0-17-15,-2-1 2 0,0 0-7 0,0 0-5 0,0 2-4 16,0-1-5-16,0-1-7 0,0 2-4 0,-2 0 1 16,1 0-4-16,-4 1 3 0,0 2 0 0,-1-1 15 15,0 2 1-15,-1 1 8 0,-1 0 10 0,-1 1 0 0,0-1 2 16,-1 3-8-16,0-3 0 0,-2 3-11 0,4-3 3 15,-3 2-8-15,1-1-11 0,1 1-1 0,2-1 3 16,-2-1 8-16,1 3-3 0,2-3 3 0,1 0-5 16,0 0 6-16,-1-2-9 0,3 2 8 0,-2-3-6 0,4 1-9 15,-3 1 0-15,1-2 1 0,3 2-9 0,-1-2-2 16,-1 1 12-16,-1 3-7 0,1-2 3 0,0 2 4 16,1-1-1-16,1 2-3 0,-4-1 3 0,2 4 6 0,0-2-7 15,2 5-1-15,-1-2-3 0,2 3-3 0,-2 1 1 16,2 1 1-16,1 2 3 0,0 1-5 0,0-1 4 15,0 1 1-15,1-3 3 0,-1 1-3 0,1-2 3 0,0 0 0 0,-1 0 7 16,3-1 3-16,-2-4-6 0,0-2-3 16,3 2 0-16,-6-4 0 0,5 1 3 0,-2-2-10 15,2-1-4-15,0-1-1 0,3 1-1 0,-1-1 3 0,1 1 2 16,2-1 4-16,-1 0-8 0,-1-1 13 0,2 1-10 16,-1-1 1-16,2 1-1 0,-3 1 8 0,0-1-8 0,3-1-1 15,0 1 2-15,-1 0-7 0,0 2 6 0,0-2-5 16,-2 1 5-16,3-1-9 0,-1 0 8 0,1-1-9 15,-2 3 11-15,4-1-2 0,-2-3-2 0,1 2 1 16,0-1-3-16,0 0 3 0,-2-1-1 0,1-2 11 16,1 2-18-16,0-3 9 0,-3 1 2 0,2-1-2 0,0 0 9 15,3 0-8-15,-3-1-5 0,2-2-3 0,0 2 6 16,-2-2-1-16,1 0-2 0,-2 1-5 0,1-1 0 16,0 1 8-16,0-1-1 0,-1 3 4 0,-1-4-1 15,-1 1-3-15,0 1-2 0,-2-1 5 0,2-1-6 0,0 3 1 16,-3-4 0-16,1 1-2 0,3 0 5 0,-1 0-13 15,-1-3 14-15,-1 2 6 0,1 0-2 0,2-3-13 16,-1 1 13-16,-2-2-8 0,1 0-3 0,2-1 18 0,-1 0-13 16,-2 2-7-16,1-3 5 0,0-2 5 0,0 1-3 15,-3 2-2-15,1-2 8 0,-2 0-1 0,1 0-4 16,0 0 5-16,-2 1-4 0,1 1 3 0,-3 0-4 16,0-2 0-16,0 4-6 0,0-4 5 0,0 1-4 0,0 1-2 15,0 0 3-15,0-2 4 0,-2-1-8 0,2-1 12 16,-1 2 1-16,-1-2-13 0,2 2 9 0,0-2-1 15,-4-2 0-15,0 3-5 0,3 0 11 0,-2 1-4 16,-1 0-5-16,0 3 5 0,0-4-2 0,3 5 6 16,-4 0-9-16,-1 2 2 0,3-1-4 0,-2 0 2 0,0 0 2 15,0 0 1-15,-1-1-3 0,-2-1-5 0,2-2 7 16,-2 5-1-16,-2-4 1 0,0 0-5 0,0 2 1 16,-2-3-3-16,-1 1 3 0,0 3 0 0,-1-3-1 0,-2 1-7 15,-3-1 1-15,-1 3-2 0,-1 0 1 0,0-1-2 16,-2 3-5-16,1-2-8 0,1 2-2 0,-1 2 4 15,0 3-4-15,1 0-9 0,1 0-12 0,-2 1-5 0,1 1-6 16,-3 3-3-16,2 2-16 0,-1-2-12 0,2 4-22 16,-3-2 1-16,2 2-10 0,2-2-7 0,2-1-15 15,-2 5-23-15,5-4-16 0,0-1-29 0,2 2-24 0,2-1-48 16,1 0-45-16</inkml:trace>
  <inkml:trace contextRef="#ctx0" brushRef="#br0" timeOffset="28389.9661">11124 9261 2507 0,'-4'0'1'0,"-4"0"22"0,-1-4 20 16,5 2 2-16,-5 2-1 0,1 0 3 0,1-1 0 15,2 2 6-15,2-1 2 0,-1 0-12 0,4 0-17 16,0 2-2-16,0-2 7 0,0 0-6 0,1 0 5 16,2 0-5-16,-1 0-5 0,-2 0-5 0,0 0-3 0,1 0-3 15,1-2-6-15,-1 1 9 0,-1 1-10 0,2-2 6 16,-2 2 1-16,2-2 1 0,1 1 11 0,-1-1 11 16,-1-1 14-16,4 3 1 0,-3-4 7 0,2-1-6 0,4 2 10 15,0-3 2-15,0-2-4 0,-2 1-2 0,7-1-12 16,-4-1-3-16,4 1 5 0,0-1-3 0,-2 1-6 15,4-1-4-15,-2 2-12 0,3 2-6 0,-5 0 5 0,1-2-7 16,1 2-7-16,0 0-1 0,-1 2 0 0,1-1-5 16,0 2 2-16,-2-1 2 0,-1 0-5 0,0 3 0 15,0 0 4-15,-4 0 4 0,3 0-5 0,1 3-3 0,-3 0 8 16,1-1-9-16,-1 2 4 0,0-1 5 0,-1 0-10 16,0-1 2-16,-1 3 2 0,3-1 4 0,-2 0-6 15,1-2 7-15,-4 4-8 0,2-2-5 0,-2 0 11 16,1 1-2-16,-1-1 5 0,-3 3-7 0,2-1 6 0,0 1-1 15,-2 1 2-15,1-1 22 0,-1 0-10 0,-1 3-6 16,1 0-3-16,-2-3 15 0,0 2-1 0,-1 1 2 16,-1-1 4-16,4-1-15 0,-3-1 12 0,-1 2-2 0,0-1 0 15,-1 0-13-15,2 1 6 0,-2 0-6 0,-3-1 2 16,2-1-7-16,-1 3-8 0,1-3 14 0,1 2-6 16,-2-1 9-16,2-3-6 0,-2 2 2 0,3 1 4 0,-1-4-3 15,-4 3 13-15,4-1-8 0,-3 0 16 0,3 0-6 16,-2 0-5-16,-2-3-2 0,5 2 1 0,-5 2 0 15,5-2-8-15,-1-1-1 0,-4 4-13 0,2-4 4 0,1 1 1 16,-1 3 4-16,2-1-10 0,0-2 9 0,-2 0-2 16,1 2-4-16,-1-2 0 0,2 3 3 0,-2-4-3 15,1 4-2-15,1-2 4 0,-2 0-9 0,2 0 7 0,0-1-3 16,1 1 0-16,1 0-4 0,0-3 5 0,1 0-2 16,1-1 3-16,-1 3-3 0,1-1 4 0,1-1 0 15,-2 4 4-15,2-5-3 0,-3 5 3 0,3-1-1 0,-5-1 1 16,4 4-4-16,-1-1-4 0,-1-1 8 0,1 3-1 15,1-3 2-15,-1 3-10 0,1-1 7 0,-1 1-4 16,2-3 11-16,-2 2-8 0,1-1-2 0,-2 1-3 16,3-1-1-16,-2-1 12 0,0 2-12 0,1-4 1 0,1 3-1 15,0-3 9-15,-2 0-4 0,2-3 2 0,0 1-2 16,0-1-7-16,0 1 8 0,2-2 1 0,-2-1-2 16,0 3-8-16,0-3 6 0,0 2-2 0,1-1 6 0,1-1 2 15,-2 1-3-15,0-1-1 0,0 0-3 0,0-1 10 16,0 2-4-16,0-1 1 0,2-1-4 0,-2 1-2 15,0 0 5-15,0-1-1 0,0-1 10 0,0 2-10 0,0 0 3 16,0 0 1-16,0 0-1 0,1-3 4 0,-1 3-4 16,2-1 3-16,-1-2-4 0,1 1-3 0,3-3 3 15,-4 0 3-15,6-1-2 0,-1-1 3 0,0-2-4 0,1 4-1 16,-3-2-1-16,5-1 5 0,-2 3-12 0,-2 1 1 16,0-1 6-16,1 1-5 0,-1 0 3 0,-2 0-2 15,1 2-5-15,3 1 5 0,-4-3 4 0,2 2-2 16,-2-1-10-16,2 1 8 0,-2 1-3 0,5-1 5 0,-5-1 0 15,2 3-9-15,-2 0 6 0,0 0 1 0,2 0 4 16,1-1-7-16,-5 1 2 0,6 0-1 0,-4 1 6 16,2-1-4-16,0 0 2 0,0 0-5 0,0 0 7 0,0 3-4 15,2-1 7-15,-4 1-8 0,0 0 1 0,2-1 4 16,1 0 3-16,0 0 0 0,2-1 0 0,0-1-2 0,-1 0-6 16,4 0 8-16,-7 2 0 0,4-4 5 0,-1 2-6 15,-1 0 6-15,0 0-3 0,-1-1-4 0,0 0 4 16,3-3-3-16,-1-1-4 0,1 1-7 0,2-3-27 0,-2-1-33 15,3-3-41-15,-1-1-48 0,0-4-62 0,-2 0-71 16,2-3-85-16,-4-3-93 0</inkml:trace>
  <inkml:trace contextRef="#ctx0" brushRef="#br0" timeOffset="40396.7506">11195 8749 2658 0,'-3'-5'23'0,"0"2"35"0,-3-2 32 0,4 1 17 16,1 1 3-16,-3-2-3 0,4 5 3 0,-1-2-4 0,2 0-22 15,3 0-34-15,-1-1-33 0,4 1-16 0,1-1 4 16,0 0 9-16,6-3 13 0,2 3 7 0,2-2 2 16,3 1 4-16,1 1 8 0,1-2 0 0,1 0-7 0,1 3-5 0,-1 2-12 15,0-1-5-15,-1-1-3 0,-2 0-1 16,0 2-6-16,-3-2 4 0,-3 2-1 0,-1 0 1 0,-3 2-2 16,-5-2 9-16,0 0 9 0,-4 3 7 0,-1-1 4 15,1-2-5-15,0 2 11 0,-4 0 15 0,0 1 11 16,1 4 4-16,-1 0-2 0,-4 1-4 0,2 3-2 0,-1 2 0 15,-3 1-8-15,0 1-14 0,-1 1-9 0,-1-1-17 16,2-1-6-16,0-1-7 0,2-1-3 0,3-2-6 16,-2 0-3-16,3-4-4 0,1-1-2 0,1-2 10 0,0 4-10 15,1-5 4-15,1 3 6 0,-1-2 8 0,3 0 3 16,1-1 16-16,1 1 4 0,5-2 7 0,-2-1 25 16,4 0-18-16,1 0 12 0,5 0-15 0,-1-1 5 0,4-2-16 15,0-2-1-15,-2 0-13 0,4-2-22 0,0 2 19 0,-4-2-17 16,-1 2 4-16,-2-3-5 0,1 4-6 15,-2-1-21-15,-2 0-14 0,2-2-33 0,-3 3-37 0,1 0-38 16,-2 0-52-16,1-1-59 0,-2 2-81 0,-1 1-63 0,-1-1-93 16,-1 3-68-16</inkml:trace>
  <inkml:trace contextRef="#ctx0" brushRef="#br0" timeOffset="41063.8026">11740 9194 2943 0,'-1'-1'3'0,"-2"0"10"0,1-5 13 0,5 6 4 15,-4-4-7-15,1 2-1 0,0-1-2 0,4 0 4 16,3-2-4-16,1-4-11 0,6 2-14 0,2-2-7 16,4 1 6-16,4-2 6 0,3 1-1 0,3 1-4 0,0-1 4 15,3 2-1-15,0 1-4 0,4 1-23 0,-2 1-29 16,-1-1-53-16,1 3-50 0,-1 0-65 0,0 1-90 16</inkml:trace>
  <inkml:trace contextRef="#ctx0" brushRef="#br0" timeOffset="41245.9714">12117 9385 3039 0,'2'4'6'0,"-1"-3"21"0,1 2 18 16,-1-6 5-16,-1 3-3 0,0 0-1 0,5 0 3 0,-2 0 3 16,2-2-7-16,-1-1-16 0,5 1-22 0,3-3-6 15,1 0 10-15,4 0-3 0,-1-2 1 0,3-1-1 16,-2-1-2-16,4 0-7 0,1-2-10 0,-3-1-48 0,1 0-56 15,1-2-60-15,-3-1-85 0,2-1-94 0</inkml:trace>
  <inkml:trace contextRef="#ctx0" brushRef="#br0" timeOffset="41532.7116">12319 8957 3100 0,'-2'0'0'0,"1"-1"7"0,1-3 8 0,5 3-2 15,-2 1-4-15,-3 0-6 0,1 1-2 0,-1-1-2 16,4 0-1-16,-1 0-7 0,3 0-9 0,3 2 3 0,-1 0 3 16,4-1 6-16,3 1 1 0,0 0 4 0,4 4 1 15,3-2 1-15,-3 3-1 0,4-1 0 0,3 0 0 16,-1 2 6-16,2 1 0 0,-2 2-1 0,1-4-2 0,0 3-5 16,-2-1 4-16,1-2 1 0,-4 1 3 0,-4-2-9 15,0 4-3-15,-5-3 9 0,-3-1-2 0,0 0 5 16,-1 1-3-16,-4-1 3 0,-1 1 2 0,-3 3 2 15,0-3 6-15,0 2-7 0,-3 4 2 0,-1-1-7 0,1 0 7 16,-2 3-5-16,0-1-21 0,0 1-23 0,0-1-38 16,0 0-49-16,2-2-52 0,1-2-52 0,4-3-66 15,1-4-96-15</inkml:trace>
  <inkml:trace contextRef="#ctx0" brushRef="#br0" timeOffset="41878.5479">13431 8536 2919 0,'4'0'4'0,"-4"4"1"0,-4-4 7 0,9 3-2 16,-6 2 1-16,-3 4-2 0,0 2 0 0,3 3 3 16,-1 2-8-16,-1 1-1 0,3 0-4 0,0 5-4 0,3-2 5 15,2-4 2-15,2 4 1 0,3-6-3 0,1 1 4 16,5-3 2-16,0-2 3 0,3 0 5 0,3-4-2 15,-1-3-1-15,2-1 1 0,2-2-5 0,1-4 2 16,0-3-1-16,4-1-3 0,-1-2 1 0,-1-1-9 0,1-1 1 16,0 0 2-16,-4-1 0 0,0 3 0 0,-5 1 8 15,-3 1 2-15,-2 2 13 0,-5 1 19 0,-1 2 1 16,-4 0 3-16,-2 3 8 0,-1 0-1 0,-2 0-2 16,1 3-14-16,-2-2-8 0,1 1-8 0,1 3 2 0,1 1 6 15,-1 2-2-15,3 1-3 0,-3 3-2 0,2 3 8 16,2 2-3-16,-2 0-8 0,3 5-1 0,-2 1-17 15,-1 0-23-15,-3 3-56 0,1 0-74 0,-1 1-104 16,-3 1-118-16</inkml:trace>
  <inkml:trace contextRef="#ctx0" brushRef="#br0" timeOffset="43744.6298">11832 10750 3003 0,'2'0'33'0,"-2"1"30"0,0 0 29 0,0-4 24 0,-3 3 9 15,1 1 10-15,2-1 6 0,-3 0 2 0,0 0-30 16,1 0-22-16,2-1-21 0,0 2-17 0,0-2-9 15,0 1-7-15,2 0-5 0,2 1-12 0,-2-1 0 0,-2 0-42 32,63-27 25-32,-23 10 0 15,-18 11 2-15,-3-5-6 0,2 7 7 0,-3-4-1 16,0 3-3-16,-1 1-4 0,-2-1-9 0,-3 2 11 16,-12 3 21-1,0 0 6 1,0 0-8-16,0 0 6 0,0 0-1 0,0 0 3 0,0 0-5 15,13 53 5-15,-28 8-2 0,8-39-14 16,-3-1-11-16,1-1 0 0,4-1-4 0,-1-2 6 16,1-2-7-16,3-6 5 0,2 4-4 0,0-4 1 15,2-2 1-15,0 2 0 0,3-4-1 0,-1 1-2 16,-1-1 0-16,2-1-5 0,1 1 11 0,1-1-4 0,2 1-2 16,-1 1 1-16,1 2 3 0,4-2 2 0,0 1 1 15,1 0 0-15,-2 2-11 0,3 0 9 0,0 0 5 16,2 1 2-16,0-3-2 0,-4 5 4 0,1-3 11 15,-2 1 11-15,2 1 15 0,1 1-1 0,-4-3 12 0,0 2 10 16,0 0 21-16,0 0-26 0,-2 0 17 0,-2-1-25 16,-1 2 3-16,2-3-15 0,-5 3-15 0,-1-1 3 15,1-1-26-15,-3 2 19 0,0 0-28 0,-2 0 23 16,1-1-15-16,-4 1 12 0,-3 0 3 0,2 3-16 16,-2-2 5-16,-2-2-7 0,0 0-4 0,0 2-17 15,-1-1-8-15,-3-4-33 0,1 4-24 0,-4-3-37 16,2-4-40-16,-4 2-40 0,-1 1-54 0,1-4-65 15,-3-3-79-15,-2-1-80 0,2-2-91 0</inkml:trace>
  <inkml:trace contextRef="#ctx0" brushRef="#br0" timeOffset="44496.1928">12057 10210 2368 0,'-3'-4'18'0,"-1"0"22"0,3-2 30 16,2 3 12-16,-2-1 8 0,1 1 5 0,1 6 9 0,1-6 21 16,1 2 2-16,0-1-8 0,4-2-7 0,2-1-11 15,-1-1 4-15,2 0-2 0,4-1-6 0,-1-1-15 16,-1 1-18-16,1 2-9 0,0-2-28 0,0 4-4 0,0 0-10 16,1-1-5-16,-2 4 2 0,0 0-10 0,-2 0-2 15,1 5 0-15,-2-1-1 0,1 4 0 0,1 1 3 0,-2 2 1 16,-3 2 3-16,1 4 1 0,-1 0 8 0,1 2-5 15,-6 2 13-15,4-2 4 0,-7 2 1 0,-1-1 9 16,2-1 1-16,-2-4 6 0,-1 2-4 0,1-5 1 0,1-1-11 16,1-2-5-16,-1-2-6 0,1-2-2 0,4-1-10 15,-2-2-1-15,3-1-8 0,-3 1-1 0,3-2 5 16,0 0 14-16,2 0-1 0,2 0-3 0,0-2 2 0,3 1-2 16,0-1 2-16,2 1 5 0,4-5-2 0,2 1-8 15,0 1 0-15,3-2-2 0,2-1-18 0,-3 3-18 16,2-4-20-16,1 1-32 0,1 1-35 0,-1 2-47 0,-2-1-51 15,0-2-67-15,2 2-60 0,-3 2-71 0</inkml:trace>
  <inkml:trace contextRef="#ctx0" brushRef="#br0" timeOffset="44722.3458">12885 10605 3420 0,'-5'6'18'0,"2"0"25"0,-2-9 1 0,9 6-2 0,-6-3 2 16,2 0-3-16,5-3 5 0,0 3-5 0,4-5-12 15,2-2-28-15,5 1 6 0,1-5-1 0,7 1-3 16,-1-1 0-16,4-2-3 0,3-1 3 0,0 1-11 0,2 2-22 16,-2-1-31-16,2 0-28 0,-2 2-41 0,-2 0-44 15,-2 2-58-15,-1 1-54 0,-3 0-59 0,-2 4-37 16,-4-2-31-16</inkml:trace>
  <inkml:trace contextRef="#ctx0" brushRef="#br0" timeOffset="44874.0844">13256 10606 2019 0,'-3'6'23'16,"5"-1"18"-16,-1-5 27 0,1 2 11 0,3-2 14 0,-2 2 12 16,0-1 9-16,2 0 9 0,1-1-24 0,2-1-9 15,-2 0-29-15,4-2-4 0,1-1-18 0,0-1-15 16,5-3-14-16,-2-1-25 0,5-3-40 0,-2 0-49 15,5-1-50-15,2-3-66 0,0-1-64 0,1 2-42 16</inkml:trace>
  <inkml:trace contextRef="#ctx0" brushRef="#br0" timeOffset="45239.8843">14405 9922 2682 0,'-2'-10'26'15,"-3"0"32"-15,-2 0 19 0,-1-1 15 0,-1 4 4 16,-4-1 9-16,2 3 2 0,-3-1 11 0,1 3-13 16,-1 1-16-16,0 1-3 0,-3 2-11 0,4 1-3 0,-4 1-8 15,4 3 4-15,2 0-14 0,-3 1-12 0,6 3-16 16,-2-1-19-16,2 4-4 0,0 0 2 0,5 0 2 16,-2 3-9-16,4-3 1 0,1 2 1 0,0-2-4 15,1-2 6-15,6 0 3 0,-1-1-2 0,2-3-1 0,1 0-2 16,3 0 8-16,-3-6 0 0,7 3 1 0,-3-3 2 15,4-2-6-15,-3 0 5 0,5-2-4 0,0 0 4 16,2-2-3-16,-1 1-4 0,1-1 5 0,-2 3-4 16,3 1 7-16,-3 1-4 0,-3 1-4 0,1 1 6 15,-4 3-4-15,-4-1 1 0,4 3 4 0,-7-2 3 0,1 4-8 16,-3 0 8-16,4-2 1 0,-3 6-4 0,-2 1 3 16,2 0-5-16,0 3-4 0,-1 0-4 0,4 2 0 0,-2 1-7 15,1 1 4-15,-1-1-21 0,2 4-25 16,0-3-42-16,0 1-51 0,-3 1-58 0,-1 2-63 0,2-4-73 15,-1 3-93-15</inkml:trace>
  <inkml:trace contextRef="#ctx0" brushRef="#br0" timeOffset="47366.3566">12463 12171 2693 0,'5'-6'25'16,"-1"4"17"-16,0-1 24 0,-1 1 25 0,-2-1 9 16,-2 3 6-16,1 3 9 0,1-3 2 0,-1 0-7 15,-1 2 1-15,1-2-6 0,-2 0-10 0,1 3 7 0,1-3 0 16,0 4-4-16,-4 0 15 0,3 1-7 0,-1 6 0 15,1 3 4-15,-4 6-8 0,-1 5 2 0,1 5 14 16,-1 2-9-16,1 6-18 0,-2 2 11 0,1 3-11 16,2-1-21-16,0 1-10 0,4-2-11 0,2 2-20 15,3-1 0-15,2-3 4 0,3-3-23 0,3-2 1 0,2-3-3 16,7-3-5-16,1-2-3 0,4-5 2 0,1-2 8 16,4-4-5-16,3-3 4 0,-2-2-10 0,3-3-3 15,-3-3 6-15,2-1-1 0,-5-3 1 0,-2-3-7 0,-4-1-5 16,-3-1 1-16,-6 0 4 0,0 1 12 0,-6-4-3 15,-4 3 5-15,-4-3-7 0,-1 1 11 0,-1-2 5 0,-8 1 2 16,1-1 2-16,-5 2-5 0,-4-2 3 16,-1 1-3-16,-4 0 3 0,-5 4-9 0,-1-1-3 15,-2 4-5-15,-5 1-1 0,-2 1 0 0,0 4-9 0,-1-1-1 16,-2 4-3-16,0 2-4 0,0 0-3 0,0 1-15 16,2-1-34-16,0 2-46 0,5-3-31 0,5-1-54 15,4 0-54-15,2-4-62 0,8-3-83 0,4 1-98 16,7-4-88-16</inkml:trace>
  <inkml:trace contextRef="#ctx0" brushRef="#br0" timeOffset="48185.0377">12519 11586 3027 0,'1'-1'22'0,"-1"0"28"0,0 0 22 16,3-2 19-16,-3 2 0 0,0 1 3 0,0 0-2 16,0 0-2-16,0 0-31 0,1 0-27 0,-1 0-23 0,0 0-15 15,4-2-2-15,-4 2-5 0,3 0 5 0,2 0 0 16,-1 0 2-16,5 2 7 0,3-2-4 0,-1 1 5 15,5 2-1-15,-2-1-2 0,2 0 1 0,-3 3-2 0,0-1 10 16,-1 1-10-16,-3 0 7 0,2 2 3 0,-4 1 3 16,-3 0 23-16,1 1 5 0,-2 0 14 0,-1 4 10 15,0-2 7-15,-1 2 4 0,1 0-2 0,-5 0 0 16,1-1-16-16,0 0-6 0,1-2-9 0,-1-3-10 0,2 1-6 16,-1 0-7-16,-1-2-6 0,4-1-9 0,-2-3-1 15,1 1 0-15,1-1-2 0,-2 0 0 0,1 0-2 16,3-2 2-16,-3 1-5 0,-1-1 23 15,0 0 25-15,0 0-8 0,0 0 8 16,0 0 3-16,0 0-1 0,35-1-2 0,-35 1-6 16,0 0 1-16,98-22-15 0,-72 11-15 0,-1 5-15 0,3-5-25 15,0 2-36-15,3-3-25 0,-1 2-54 0,0 1-71 16,0-1-69-16,0 1-85 0,-4 0-91 0</inkml:trace>
  <inkml:trace contextRef="#ctx0" brushRef="#br0" timeOffset="48453.8454">13935 12004 3533 0,'0'1'6'0,"0"-1"7"0,0 5 6 0,4-7 6 0,0 2-3 16,-1 0 3-16,3-3-1 0,0-1 2 0,4-1-6 15,4-3-9-15,2 0-6 0,7 0-5 0,3-2 3 0,4 1-6 16,-2-1-2-16,4-3-20 0,1 1-27 0,2 2-43 16,-4-3-48-16,-1 2-52 0,2-1-89 0,-2 0-82 15</inkml:trace>
  <inkml:trace contextRef="#ctx0" brushRef="#br0" timeOffset="48656.9797">14241 12233 3088 0,'4'8'23'0,"-4"-2"29"0,1-3 5 15,1 0 7-15,-1-3-6 0,-2 1 1 16,1 0 6-16,0-1-4 0,1 0-21 0,1 0-24 15,2-2-5-15,3-1-11 0,-1-4 8 0,4 1 3 16,4-2-10-16,-1-5-1 0,5-2-15 0,0-2-35 16,2-4-34-16,2 1-55 0,2-4-73 0,0-3-81 0,1-1-82 15</inkml:trace>
  <inkml:trace contextRef="#ctx0" brushRef="#br0" timeOffset="49179.4608">15115 11375 4072 0,'-11'-3'-4'0,"0"3"4"0,3-3 0 15,2-2 0-15,3 2-1 0,-3 0-22 0,-1 0-16 0,7 2-12 16,-1-1 5-16,1 0-5 0,1 2 4 0,-1-3-1 15,3-1 9-15,2 2 28 0,3-1 11 0,0-2 13 16,2 2 3-16,3-1 4 0,4-1-4 0,1 2 0 0,3 2-6 16,0-2-4-16,2 3 2 0,1 0 0 15,1 3-9-15,-4-3-1 0,-1 4-1 0,-3-3 5 0,-4 3-4 16,-3-1-1-16,-3-2 1 0,-2 4 1 0,-3-1 2 0,-4 0 2 16,-3 0 7-16,0 4 0 0,-3 1 4 15,-4 2-6-15,-5 2 5 0,-2 0 3 0,-3 3-3 0,-2 1-2 16,2-3-11-16,0-1 7 0,1-1-10 0,6-5 9 15,4 1-9-15,2-4 3 0,6 0 0 0,2-3-2 16,1 2 4-16,4-1-7 0,1 4 10 0,2-2-2 16,1 4 12-16,4-2-9 0,1 5 1 0,4-2 1 15,2 3 5-15,3-2-2 0,4-1 4 0,-1 3-2 0,3-1-8 16,1-2 3-16,2 0 5 0,-1 3-3 0,2-3 1 16,-2-1 4-16,-2 5-13 0,2-2 4 0,-3-2 1 15,-4 4-1-15,-1-3 1 0,-5 1 11 0,-3 0 5 16,-2-1-1-16,-3 1 18 0,-4-1 0 0,-2 1 13 15,-2 0 2-15,-2 2 2 0,-4-3-3 0,-2 1-5 0,-2-1-8 16,1 1-14-16,-5-1-1 0,-2 2-11 0,0 0-7 0,-3-3-9 16,2 2-13-16,-2-2-28 0,0-1-21 15,2 2-31-15,-3-2-44 0,4-1-50 0,0-3-53 0,0-2-68 16,5-2-75-16,-2-2-77 0</inkml:trace>
  <inkml:trace contextRef="#ctx0" brushRef="#br0" timeOffset="49502.2658">15841 11197 3003 0,'5'0'6'0,"-1"3"3"16,-2-1 27-16,-2-3 23 0,0 7 15 0,-2 1 11 16,1 5 4-16,1 5 7 0,-3 0 15 0,3 8 9 0,0 1-12 15,1 4-9-15,1 1-15 0,3 5-9 0,-1-2 9 16,6 0-9-16,1 0-19 0,3-1-3 0,3-1-6 15,4-3-18-15,2-4-3 0,2-3 1 16,3-2-8-16,4-4 5 0,-2-4-6 0,0-1-9 0,0-5-9 0,0-3 5 16,-3 0-1-16,-2-3 6 0,-3 0-3 0,-5-4-9 15,-3 0 21-15,-2 0 17 0,-6-1 7 0,0 1 6 0,-6-4 15 16,-4 3-6-16,-1-3 1 0,-3 0-4 0,-5 0-11 16,-4-1-14-16,-8 1-18 0,-2 2-2 0,-5 0-10 15,-4 0-3-15,-6 0-4 0,0 4 5 0,-3-1 0 16,-3 3-10-16,3 0-2 0,0 4-21 0,0 0-44 15,1 3-55-15,3 2-84 0,1 1-98 0,-1 2-147 16,7-1-155-16</inkml:trace>
  <inkml:trace contextRef="#ctx0" brushRef="#br0" timeOffset="61610.8462">16422 7757 3272 0,'-4'1'18'0,"-3"-2"26"0,0 0 31 0,7-3 19 15,-8 1 6-15,1 3-5 0,2-4 5 0,1 4 5 0,-1 0 0 16,2 0-14-16,2 0-17 0,1 0-14 0,0 1 5 15,0 0 11-15,0-1-6 0,0 0-1 0,0 2-13 16,1-2-10-16,1 0-14 0,-2 0-3 0,0 0-10 16,1-2 0-16,2 4-5 0,-3-4-2 0,2 2-7 0,1 0 0 15,-3 2-1-15,1-2-3 0,3 0-2 0,-3 0-1 16,-1 0 2-16,5 0 3 0,-2 3 8 0,4-3 4 16,3 0 4-16,2 0 6 0,2 0 1 0,0 2-2 0,6-1 6 15,3 0-6-15,2-1-5 0,4 0-8 0,1-1 3 16,1 0 0-16,4 1-3 0,1-2-4 0,2-1 3 0,0 1-2 15,2 0-7-15,2 0 10 0,1 1-13 0,-1-1-1 16,0-1 4-16,1 1 1 0,-4 2-4 0,-1-3 4 16,-5 3 9-16,-1-1-4 0,-4-1 2 0,-3 1-1 0,-1 1-8 15,-5-2 4-15,2 0-4 0,-4 1 2 0,1 0-4 16,-1-1 0-16,0 2 2 0,1-2 2 0,-6 2 3 16,6-3-3-16,-4 3 7 0,0 0-8 0,-3 0 1 0,-3 0-5 15,0 0 8-15,-3 0 0 0,-2 0 3 0,-2 0 0 16,-1 0-6-16,0 3 4 0,-1-3 4 0,-1 2-5 0,2-2 2 15,-1 0 2-15,1 0-10 0,0 0 6 16,-4 0 9-16,3 0-7 0,1 0-5 0,-2 0 5 0,0 0-5 16,2 0-2-16,-2 0 9 0,0 0-13 0,1 0-3 15,-3 0-4-15,0 0-17 0,-3 3-5 0,-3-2-20 16,-2 3-17-16,-2 0-14 0,-7-1-16 0,-1 2-24 0,-3 0-15 16,-2-1 1-16,-2 2-10 0,-1 0-4 0,-2-3 7 15,-2 2-2-15,1-2-8 0,2 0-1 0,1 0-2 16,1-3-23-16,2 0-35 0,5 0-30 0,0-3-59 0,5-3-52 15</inkml:trace>
  <inkml:trace contextRef="#ctx0" brushRef="#br0" timeOffset="69678.889">22543 8420 190 0,'3'-5'-3'0,"-2"1"-3"0,3 0 6 0,-1 0 2 15,0-1-4-15,0 2 1 0,1 1-4 0,-1-1 1 0,3 3 0 16,-5-2 6-16,2 0-5 0,-1 2-2 0,-2 0 5 16,3 0-5-16,-1 0 6 0,-1 0-5 0,-1 0 1 15,0 0 2-15,2 3 1 0,1-2-6 0,-1-1-2 16,1 3 9-16,-3-1-13 0,2 1 3 0</inkml:trace>
  <inkml:trace contextRef="#ctx0" brushRef="#br0" timeOffset="86980.1488">6564 8040 606 0,'2'-3'13'0,"1"-2"5"0,-1 2 15 16,0 0 17-16,0-3 21 0,-2 4 23 0,0-1 13 15,0-1 22-15,0 2 16 0,1 0 10 0,-1-2 8 0,2 4 4 16,-5-1 3-16,3 1-5 0,0-3 10 0,0 3 2 15,0 0-20-15,-2 0 7 0,0 0-13 0,2 0-6 0,0 3-15 16,0-3-9-16,-2 1-16 0,2-1-15 0,0 0-7 16,0 0-15-16,0 3-11 0,-2-3-11 0,2 1-11 0,2-1-12 15,-2 2-7-15,0-2-7 0,0 2-4 16,2-2-3-16,-2 2-2 0,0 0-5 0,0-2 0 0,0 0 3 16,0 3 2-16,2-3-6 0,-2 0 4 0,0 2-1 15,0-2 0-15,2 0-2 0,-2 0 2 0,0 0-8 0,3 0 6 16,-3 0 0-16,0 0-5 0,2 0 2 0,-2 0-6 15,3 0 3-15,-3 0-2 0,0 0 8 0,0 0-7 16,1 0 4-16,3 3-2 0,-3-3 0 0,3 5 10 0,2-1 0 16,3-1 5-16,-1 2 0 0,2 2 3 0,2-1 5 15,-1 1 9-15,5-1 10 0,-3 0 3 0,1 0 3 16,2 2 2-16,-3-4-4 0,1 4 2 0,0 1-5 0,0-3-6 16,-3 1-12-16,2 1-7 0,-2-1 2 0,-1-1-7 15,0 4 10-15,0-3-8 0,0 0 4 0,-1 1 2 16,-1 1 14-16,0-1 18 0,0 1 2 0,-2-1 17 0,-2 0-4 15,0 1 4-15,-1-2 5 0,0 1 1 0,-1-2 0 16,-2 1-15-16,0-2-5 0,-2 3-5 0,1 1 3 16,-3-1-4-16,1 0-9 0,-3 1-5 0,-2 3-11 0,0-1-1 15,0-1-1-15,-3-2-15 0,3 1-8 0,-1-1-5 16,1-4-19-16,0 0-27 0,0-2-26 0,0-2-40 16,-1 0-51-16,1-3-28 0,-3-1-40 0,1-4-43 15,-4 1-21-15,1-3-15 0,-2-3-14 0,2-2-2 0,-3-2 12 16,3-1-8-16,1-3 4 0</inkml:trace>
  <inkml:trace contextRef="#ctx0" brushRef="#br0" timeOffset="87178.8337">6532 8002 1897 0,'0'0'32'0,"0"0"28"16,-1-3 31-16,1 3 25 0,-2 0 22 0,1-2 18 16,-1 2 18-16,2 0 13 0,0 0-16 0,-3 0-13 15,3 0-5-15,0 0-11 0,1 0-15 0,-1-1-13 0,2-1-11 16,-2 2-3-16,2 0-11 0,1 0-15 0,-3-3-24 15,3 1-18-15,-1-1-7 0,1-1-10 0,-1 0-10 0,5-2-8 16,-2-4-1-16,3 1-11 0,2-1-21 0,2-2-19 16,1 0-32-16,1 0-33 0,-1 0-40 0,0 2-46 15,2 0-54-15,-4-1-38 0,0 0-34 0,-1 2-31 0,-2 0-28 16,1 1-8-16</inkml:trace>
  <inkml:trace contextRef="#ctx0" brushRef="#br0" timeOffset="87605.6974">6708 7720 1422 0,'-12'-5'9'0,"2"1"31"0,-3-1 25 16,-1 1 21-16,-5-1 19 0,0 2 8 0,-1 0 21 0,0 2 19 16,0 0 13-16,-2 2-15 0,3 0-3 0,-2 2-10 15,1 1-12-15,5 1-5 0,-2 0-14 0,4 2-21 16,2-2-26-16,-1 4-19 0,2 2-18 0,4 3-10 0,-3 1-13 16,2 2 3-16,-1 4-6 0,0 2 8 0,1 5 1 15,3 0 11-15,3 2-2 0,-3 5 2 0,4 0 8 16,2 2-3-16,3 1-1 0,2 4-4 0,1-4 2 0,5 3-3 15,3 1-4-15,3-5 2 0,5-1 1 0,3-2 2 16,4-4 3-16,6-5 1 0,3-4 0 0,2-4 3 16,5-5-1-16,1-4 1 0,2-3-2 0,-1-5-7 0,2-5-1 15,-2-3 4-15,0-4-4 0,-4-5-14 0,0 0 5 16,-4-2 5-16,0-3-7 0,-6-4 2 0,1 2-2 16,-6-1-5-16,-1-1 4 0,-4 2 1 0,-3-3-5 0,-6 0-10 15,0 0 0-15,-8-1-4 0,0-1 7 0,-4 0-2 16,-4 0-5-16,-3-1 0 0,-3-3 8 0,-2 0 4 0,-4 0 0 15,-3-1 5-15,-4-1-4 0,-3 0 5 0,-5 1 10 16,-3 4 12-16,-3 1 0 0,-7 1-3 0,-1 7 2 16,-2 4-2-16,-4 5-2 0,-1 4-6 0,-2 3-9 15,-2 5-4-15,0 4-8 0,-1 3 2 0,0 2 0 0,4 0 1 16,3 4-11-16,0-1-7 0,5 3-10 0,5-1-24 16,4-2-35-16,2-3-33 0,5 4-43 0,1-1-57 15,2 0-51-15,4-3-51 0,0 1-54 0</inkml:trace>
  <inkml:trace contextRef="#ctx0" brushRef="#br0" timeOffset="92750.3113">7836 8636 2812 0,'-1'-4'13'16,"-1"4"21"-16,1-4 21 0,1-1 7 0,-2 5 8 16,-1-1 0-16,0-1-2 0,1 2 10 0,-1 0-6 0,-1 0-4 15,4-2-5-15,-2 2-7 0,0 0 1 0,1 0 6 16,1 0 5-16,0 0 1 0,0 0-12 0,0 2-10 15,0-2-16-15,1 1-4 0,-1 0-11 0,0 0-6 0,2 1 0 16,-2 1-15-16,0-1 2 0,0 0-12 0,2 3 5 16,-4 2 7-16,0 5 1 0,1-1 1 0,1 3-3 15,-2 3 0-15,2 0-1 0,0 0 8 0,2 0-10 0,1-1 6 16,3-3 2-16,-1 2-7 0,1-3 4 0,2 1 9 16,3-3 3-16,-2 2-6 0,1 0 6 0,2-4-5 15,0 0-5-15,-1-2 7 0,1-3-4 0,0 2 3 0,0-5-4 16,-1 2 1-16,0-4 7 0,2 0-4 0,-2-4 3 15,2 0 7-15,-2-2-5 0,1-1-3 0,1-3 9 16,-2-1-8-16,0-2 0 0,0-2-1 0,-5 1 3 0,1-1-4 16,-2-3 8-16,-5 1 1 0,0 0 3 0,-3 0 22 15,-2 0 1-15,-3 3 6 0,0-1 5 0,-3 0 3 0,-2 1-1 16,-3 2 4-16,4 3-11 0,-6 2-9 0,2 1-5 16,1 2-12-16,-5 0-3 0,2 4-9 0,1 4-8 15,0-2-7-15,0 6 1 0,1-1-15 0,1 0-11 16,-1 2-11-16,2 1-28 0,1 0-27 0,0 1-36 0,4 1-40 15,1-2-48-15,0 2-46 0,0 0-50 0,3-2-50 16,4 2-59-16</inkml:trace>
  <inkml:trace contextRef="#ctx0" brushRef="#br0" timeOffset="93616.4392">8220 9177 1886 0,'-4'0'9'0,"-2"0"25"0,1 0 19 15,0-3 16-15,0 1 10 0,0-1 13 0,1 3 3 16,2 0 13-16,2 0 3 0,-4 0-13 0,4 0-7 16,0 0-12-16,0 0-1 0,2 0-6 0,2 0 16 15,-4 0-11-15,1 0-4 0,2 0-2 0,-1-1-14 0,3 1 3 16,-2-1-2-16,0-1-4 0,0 2-15 0,1-2-1 15,0-1-10-15,-1 3-6 0,2 0 7 0,-3 0-10 0,1 0-3 16,0 0-7-16,-1 0-1 0,1 0-12 0,-2 3 12 16,3-1 6-16,0 0-9 0,-1 0 8 0,-1 1-1 15,3 0 8-15,-2-1 5 0,0 3 12 0,2-1-9 16,-3-4-7-16,1 3 8 0,-2 1 0 0,2-3 0 0,-6-1 4 16,6 0 1-16,-3 0 2 0,0 0 5 0,0 0-1 15,-3 0-7-15,6 0 3 0,-3 0 0 0,0-1-6 16,-3 0-13-16,6 0 0 0,-3-1-2 0,-4-1 1 0,4 3 0 15,0 0-10-15,0 0-14 0,1 0 5 0,-1-1-2 16,0 0 0-16,3 1-9 0,-3 1-4 0,2-2-1 16,-4-1 6-16,2 2 6 0,-4 0-4 0,4-2 6 15,-2-1 1-15,1 3-2 0,-1 0 2 0,0-2 11 0,-1-1-10 16,1 0 8-16,-2 3-7 0,2-4-3 0,-1 2-3 16,0-4 9-16,-2 2 3 0,2-1-12 0,0 1 9 0,0 0 1 15,1-3-1-15,-4 2 3 0,4-2 6 0,-3 0-10 16,4 2 3-16,-3-2 2 0,2 2-5 0,-3 0-4 15,3 0 13-15,1 3-3 0,-1-1 8 0,-1 2 8 16,3-2-2-16,-3 3 12 0,3 0 7 0,0-2-6 0,0 4-4 16,0-4 3-16,0 2-17 0,1 2 0 0,-1-2-9 15,2 0-5-15,-2 4-13 0,1-4 1 0,3 5 4 16,-1 1-2-16,2 0 6 0,-1 2-6 0,1 3 9 0,3 2-9 16,0 4 11-16,1 2 1 0,1 0-1 0,1 3 0 15,0 1 3-15,0-2 4 0,2 3-21 0,-1-2-23 0,-2-1-49 16,2-1-43-16,-4 2-67 0,2-3-78 15,-1-2-96-15,4 0-99 0</inkml:trace>
  <inkml:trace contextRef="#ctx0" brushRef="#br0" timeOffset="94265.8764">8657 9983 1963 0,'-5'-2'26'0,"2"1"19"16,-2-3 30-16,5 1 24 0,-3 2 16 0,1 0 10 15,1-2 10-15,1 3 4 0,-3 0-14 0,6 0-10 0,-3 0-22 16,0 0-12-16,1 0-16 0,1 0-2 0,1 0-1 16,-1 0-2-16,1-1-8 0,0-1 2 0,2 1 1 15,0-2-2-15,4 0-4 0,-3 1-7 0,4-3-5 0,-2 2-5 16,4 1-7-16,-2 0-15 0,1 0-2 0,-2 1-8 16,1 2 0-16,0 1-2 0,-1 2 2 0,-1-1 0 15,0 2 5-15,1 4 6 0,-3-2-1 0,1 2 4 16,-1 0-1-16,-3 3 8 0,3 0 2 0,-4 0-4 0,-1 0-1 15,-2 1-3-15,1 1 1 0,-2 0-10 0,-4-1 9 16,2 1-10-16,-1-2 1 0,-2 1 7 0,1-4 4 16,2 1 1-16,-3-3-12 0,2-4 9 0,4 1-5 0,-2 0 6 15,3-4-7-15,1 0-9 0,1 0 1 0,-2-1-4 16,1-2 13-16,1 3-4 0,3-4 4 0,0 0 7 0,0-1 3 16,4 0 8-16,0-3-3 0,3 1 3 0,3-1-7 15,-1 3 3-15,2-3-9 0,0-1-12 0,1 2 7 16,0-1-7-16,1 2 1 0,1-2-8 0,3 1 4 15,-3 0-8-15,2 0-18 0,4-1-25 0,-3 5-58 0,-1-3-50 16,1 1-61-16,0 2-70 0,-3 0-85 0,0 2-81 16</inkml:trace>
  <inkml:trace contextRef="#ctx0" brushRef="#br0" timeOffset="94884.3956">9109 10560 2907 0,'-5'0'16'16,"-1"0"19"-16,1-1 20 0,1-2 14 0,2 2 9 0,-3 0 0 16,0 1 5-16,2-3 9 0,0 3-12 0,3 0-10 15,0 0-16-15,-2-1-16 0,2 0-8 0,2 1 0 16,-2 0-6-16,0-1-15 0,3 1-4 0,-1-1-7 16,-1-3-4-16,6 0 1 0,-2 0-1 0,2-1-4 0,1-1 5 15,2 1 2-15,-1-1 3 0,2 1-8 0,0 1 2 16,0 0 8-16,-1 1-1 0,1 2 4 0,0-2 6 15,-3 3 4-15,1-1-3 0,0 1 6 0,0 0 4 16,-1 1-6-16,-2-1 2 0,-1 3-2 0,1-2-10 16,-3 3 6-16,-1-1 2 0,-1 1 12 0,-1 1-5 0,-1 1 9 15,1 1-1-15,-5 2 7 0,1 3 8 0,-1-1-6 16,0-1-2-16,-3 4-8 0,1 0-3 0,-2-3-9 16,3 1-3-16,-1-3-4 0,1-1-4 0,1-1-4 15,3-3 3-15,-2 0-6 0,4-2 4 0,0-1-2 16,2-1 0-16,-2 1-2 0,0-1-1 0,4 0 3 15,-1 0-4-15,0 0 6 0,2 5 0 0,2-5-2 16,-2 4 1-16,4 0 1 0,-1-1 3 0,0-2-5 16,0 4 0-16,1-1-5 0,-1 0-2 0,0 0 4 0,3-1 5 15,-3 3-2-15,1-3-9 0,1 1 7 0,1 1 7 16,-3 2 4-16,3-2 4 0,-2 0 9 0,1 1-2 16,-2 0 1-16,3 1 1 0,-5-1 0 0,1 0-7 15,-1 0-3-15,0-1 1 0,-1 2-6 0,-4 0-4 16,1 0 2-16,0 0 11 0,-2 1-6 0,-2 2-9 15,-5 1-24-15,0 2-43 0,-1-1-54 0,-5 5-72 16,-4-3-83-16,1 1-110 0,-6 2-117 0</inkml:trace>
  <inkml:trace contextRef="#ctx0" brushRef="#br0" timeOffset="95556.8533">9544 11326 2472 0,'-2'-4'20'0,"1"0"25"16,1 0 17-16,0 2 9 0,0 1 5 0,0 1-7 16,-2 1 2-16,4 0 3 0,-2 0-24 0,1 3-21 15,1 0-3-15,2 2 4 0,-2 1-8 0,4 0 13 16,-1 3-3-16,0 0-3 0,3 0 3 0,-2 2-1 0,3-3-17 15,1 2-10-15,1-5 2 0,-2 2-6 0,3-4 5 16,-3-1 0-16,0-1-5 0,1-3 4 0,-4 0 6 16,5-6-4-16,-1-1 2 0,-2-2-5 0,3-2 0 15,-3-4 0-15,0 2 9 0,1-5-7 0,-1 1-2 0,0-2 5 16,0 4 7-16,-2-1 10 0,-1 2 7 0,1 1 16 16,-1 1 5-16,0 6-1 0,0 2 2 0,-4 0-5 15,1 1-5-15,4 4 1 0,-6 0-7 0,3 1 3 16,-2 2 13-16,3 0 9 0,-1 2 8 0,3 3 5 0,1-2 6 15,2 6-6-15,1-1 1 0,1 2-20 0,3 2-19 16,-1 0-6-16,1 6-8 0,2-4-7 0,-1 3-10 16,3 1 5-16,-3 1-9 0,4-1-18 0,-1 2-27 15,-1-5-41-15,-2 1-54 0,2-1-71 0,-4-1-81 16,4-2-110-16,-4-1-114 0</inkml:trace>
  <inkml:trace contextRef="#ctx0" brushRef="#br0" timeOffset="96143.9404">10288 12072 2919 0,'-3'0'15'16,"1"2"33"-16,-1-2 23 0,3-2 18 0,-3 2 12 0,-2 0 2 15,4 0 3-15,-1 0-4 0,1 0-13 16,1 2-39-16,0-2-19 0,0 0-16 0,1 1-14 0,1 0-2 15,-1 3 10-15,5-1 24 0,1 2 24 0,1 0 18 16,3 3 22-16,6 1 0 0,2 3 14 0,0 0 3 16,5 3-2-16,-1 1-10 0,3-2-24 0,-4 3-10 15,0 0-14-15,-2 0 1 0,-2 0-7 0,1 0 8 0,-5-1-14 16,-1 0 7-16,-4 1-12 0,0 0 13 0,-2 0-24 16,-2 0 13-16,-4-1-17 0,1 4-1 0,-4-3-5 15,2 0-2-15,-4 3-10 0,-1-2 5 0,-3-1-6 16,0 1-12-16,-1-2-10 0,-2-2-32 0,0-1-21 15,-2-1-51-15,-4-2-17 0,2-3-74 0,-4 1-60 16,-1-7-78-16,1-2-60 0,-3-3-60 0,1-3-41 16,-2-5-21-16</inkml:trace>
  <inkml:trace contextRef="#ctx0" brushRef="#br0" timeOffset="96277.5286">10261 12375 1068 0,'-1'-31'28'0,"1"0"27"0,0 1 38 0,1 2 32 16,2 3 41-16,-1 3 32 0,3 3 31 0,-4 1 19 15,4 1-7-15,-2 2-18 0,0 2-23 0,2 1-32 16,-3 0-33-16,2 2-29 0,0-2-34 15,0 4-16-15,4 0-25 0,-2-2-7 0,2 0-14 0,0 0-12 16,6-2-26-16,-2 2-48 0,2-1-45 0,-2-1-74 16,4-1-55-16,-2 1-71 0,2-2-78 0</inkml:trace>
  <inkml:trace contextRef="#ctx0" brushRef="#br0" timeOffset="96520.248">10818 11623 3124 0,'0'3'24'0,"-2"1"38"0,-1 1 32 0,1 2 18 16,-1 5 32-16,-5 3 29 0,2 4 34 0,-5 5 21 16,0 6 21-16,-2 7-34 0,-1 6-9 0,-7 7-7 15,2 8-25-15,-5 8-20 0,-2 6-28 0,-4 10-19 16,-4 3-41-16,0 5-4 0,-1 2-28 0,-1 0-16 0,1-3-18 15,2-4-31-15,3-5-55 0,3-9-41 0,6-5-64 16,1-8-59-16,2-7-58 0,6-5-84 0,3-7-87 16,5-8-108-16</inkml:trace>
  <inkml:trace contextRef="#ctx0" brushRef="#br0" timeOffset="98523.1389">8306 8539 2141 0,'-6'1'8'0,"3"-1"13"16,1-1 21-16,-1-2 9 0,-1 3 12 0,3 3 3 0,-2-3 6 15,-2 0 9-15,5 1 1 0,0-2-8 0,0 1-14 16,0 1-6-16,0-2-4 0,1 1 6 0,1 0-2 0,0-3 1 16,-1 3 5-16,1 0 12 0,1-1-3 0,0-3 9 15,2 1 6-15,3 1-7 0,3-5-1 0,0-1-10 16,5-1-4-16,1-3-22 0,4-1-1 0,4-3-13 0,2-1-18 15,1 0 0-15,4-3-2 0,1 2-4 0,2-2-40 16,-2 0-38-16,4-3-50 0,-4 3-52 0,1-3-60 16,-1 4-71-16,-3-2-99 0</inkml:trace>
  <inkml:trace contextRef="#ctx0" brushRef="#br0" timeOffset="98967.9365">9050 7853 2391 0,'0'-4'18'16,"-1"2"14"-16,1-2 18 0,1 0 10 0,-2 1 3 15,-1 2 0-15,1-2 0 0,1 3 12 0,0-2-8 0,0 2 12 16,0 0-12-16,0 0-4 0,0 0-1 0,1 2 5 16,-1-1-4-16,2 2-13 0,-2-3-11 0,0 0-22 15,0 0 0-15,0 0 17 0,0 0-7 16,0 0 4-16,14 50-1 0,-14-50 3 0,0 0-6 16,24 67-8-16,-13-50-5 0,-2-2-11 0,3-1 0 15,3 0-1-15,0-4 9 0,2-1-5 0,1-1-1 16,3-1 0-16,1-5 7 0,2 1 8 0,-2-6-6 0,4 1-1 0,-1-5-8 15,-2 2 4-15,1-7 6 0,-3 3 1 16,-1-3-7-16,-3 0-1 0,0-4-6 0,-5 3 4 16,-2-1 2-16,-2-1 2 0,-5 1-4 0,-2 0-6 0,-2 0 0 15,-2-2-3-15,-4 3-3 0,-3-1-4 0,-2-1-6 16,-2 3-6-16,-3-1-14 0,0 1 3 0,-3 3-2 16,0 1-6-16,-1 4 0 0,-1 2-28 0,0 2-13 15,0 1-39-15,3 1-35 0,-2 1-52 0,1 5-67 0,0 1-72 16</inkml:trace>
  <inkml:trace contextRef="#ctx0" brushRef="#br0" timeOffset="99492.2869">8658 9247 3371 0,'-1'0'25'0,"1"0"25"16,-2-3 15-16,4 3 1 0,-1-1 1 0,-1 1-2 15,2 0 4-15,0-3 0 0,-2 3-31 0,3-2-22 16,1-1-10-16,1 0 1 0,0-6 3 0,3 1 3 16,6-3-2-16,-1-1 2 0,5-3 7 0,0-2-6 0,7 1-1 15,-1-2-3-15,6-1-5 0,-2-1-5 0,4-2 0 16,0 3-36-16,-1-3-39 0,1-1-50 0,-2 0-76 0,0 0-81 15,-2 0-103-15,1-1-95 0</inkml:trace>
  <inkml:trace contextRef="#ctx0" brushRef="#br0" timeOffset="100058.668">9349 8572 1037 0,'0'0'23'0,"0"0"29"16,0 0 32-16,0 0 28 0,13-11 27 0,-13 11 19 0,0 0 19 16,0 0 21-16,0 0-1 0,0 0-5 0,0 0-12 15,0 0-3-15,0 0-14 0,0 0-11 0,0 0-5 0,0 0-18 16,0 0-12-16,0 0-22 0,0 0-17 15,0 0-24-15,0 0-11 0,0 0-8 0,0 0-16 0,0 0 0 16,6-8-24 0,-6 8 23-1,0 0 10 1,0 0 5-16,0 0 6 0,0 0-2 0,0 0 1 0,0 0 6 16,0 0 1-16,0 0-1 0,5-13-7 0,-5 13 4 15,0 0 2-15,0 0 6 0,0 0-3 0,0 0-3 0,0 0 1 16,0 0-10-16,4-7 5 0,-4 7-11 0,0 0-9 15,0 0-2-15,0 0-12 16,0 0 11 0,0 0 6-16,0 0-5 0,0 0 0 0,45 82-15 15,-15-33-33-15,-16-27-44 0,-1-1-65 0,1-1-63 16,-3 2-85-16,3-1-96 0,-1-1-119 0</inkml:trace>
  <inkml:trace contextRef="#ctx0" brushRef="#br0" timeOffset="100925.873">9550 9702 2063 0,'-6'3'28'0,"6"-3"20"16,0 0 25-16,0 0 25 0,0 0 10 0,0 0 5 0,0 0 13 15,0 0 15-15,0 0-5 0,0 0-2 0,0 0-19 16,0 0-10-16,0 0 4 0,0 0 11 0,0 0-6 15,0 0-1-15,0 0-15 0,0 0-10 0,18-18-10 0,-11 11-8 16,2-5-15-16,1 0-24 0,1-2-4 0,3-3-24 16,2 2-26-16,1-2-40 0,-1 0-29 0,5 1-40 15,-4 0-34-15,-1 0-42 0,1 2-56 0,-1-1-54 16,0 1-56-16,-4 1-52 0</inkml:trace>
  <inkml:trace contextRef="#ctx0" brushRef="#br0" timeOffset="101299.1749">10010 9215 2859 0,'1'0'21'0,"1"0"33"16,-2 3 34-16,0-7 2 0,0 4 9 0,0 1-1 0,0-1-9 15,0 3 2-15,0 0-20 0,0-1-29 0,0 6-20 16,0-1-11-16,0 2 2 0,1 1-5 0,1 2 8 15,0 0-3-15,1 3 1 0,2-3-1 0,1-1-12 16,2 1 10-16,1-4-14 0,-1 1 10 0,3-1-1 0,-1-3 4 16,1-2-5-16,1-2-4 0,0-1-1 0,-3 0 5 15,2 0 6-15,0-1-9 0,0-2 1 0,-1-2 3 16,1 0-4-16,-2-2-2 0,1-1 5 0,1 1-5 0,-3-3-10 16,3 1 10-16,-3-1-2 0,3 0-6 0,-4 1 7 15,0 1 2-15,1-1-2 0,-3 2-2 0,2 0 4 16,-4 1-4-16,1 4 0 0,1 0 3 0,-5 0-7 0,3 2-2 15,-2 0 4-15,1 0-1 0,-2 2 2 0,2 0 3 0,1 0 1 16,-2 1-5-16,7 1 8 0,-3 2 5 16,1 1-8-16,1 2 3 0,5 2-1 0,-2 1-2 0,1 2-8 15,0 1-22-15,1 4-52 0,0-2-69 0,-2-1-87 16,2 1-110-16</inkml:trace>
  <inkml:trace contextRef="#ctx0" brushRef="#br0" timeOffset="102546.8295">10498 9881 976 0,'0'-2'12'0,"2"-1"13"0,-2-1 15 0,0 0 4 0,0 2 15 15,-2 0 8-15,0-1 12 0,2 2 15 0,0-2 3 16,0 1-1-16,2-1 0 0,-2 3 7 0,0-1-9 15,2-1 5-15,-1 2-7 0,-1-2-8 0,2 2-9 0,-2 0 3 16,0 0-6-16,0 0-9 0,0 0 2 0,0 0-7 16,0 0 6-16,0 0-2 0,0-3-5 0,0 3-7 15,2 0-10-15,-2-1 2 0,0-2-9 0,-2 2 0 0,2-3-3 16,0 1 3-16,-2-1 9 0,1 1 3 0,-3-4 3 16,3 4 11-16,-2-3 2 0,1-2 1 0,-2 4-5 15,-1-2-1-15,2 1-4 0,-2-1-4 0,-2 0 3 0,1 1-9 16,-1 1 6-16,2-1-2 0,-3 3-1 0,0-1 2 15,-3 0-10-15,0 1 1 0,1 0 0 0,-1 0-4 16,-2 2-7-16,3-1-7 0,-3 2 5 0,5-1-12 0,0 2 1 16,-1 0-5-16,4 1-11 0,-2 1-3 0,3-1-7 15,0 2 9-15,-2-1-4 0,5 7-1 0,-4-2-2 16,3 3 1-16,-2 5 7 0,4-2 0 0,-2 4 1 0,0 3-3 16,2 0-2-16,0 1 6 0,2 0 3 0,0 2-3 15,1-4-3-15,0-3 0 0,3 0 3 0,0-2 3 16,1-3 2-16,-1-2-2 0,2-3-4 0,3-3 6 15,-5 0 1-15,2-2-1 0,2-2 5 0,-1-1-4 0,-1-1-3 16,0-2-1-16,1-2 2 0,-2 3-4 0,1-4 0 16,-2 2-2-16,3-5 2 0,-2 1-3 0,-1 2 1 15,-1-5-3-15,2 3 3 0,-3-1 4 0,4-3-4 0,-3 0 2 16,0 0 0-16,-1-1 0 0,3-1-1 0,-1 0 4 16,-2 3-5-16,3 0-1 0,-4 4 3 0,0 1-2 15,1 1-6-15,-1 4 3 0,-3 1-5 0,0 2 4 0,1-2 1 16,-1 4-3-16,0 0 0 0,0 0 3 0,3 1 3 15,-1 2 2-15,-1 3 7 0,3 2-2 0,-1 3-2 16,2 1 5-16,-1 3 2 0,3 1-8 0,2 6 4 0,-4-1 2 16,3 2-21-16,0 2-35 0,1 2-58 0,-3 2-66 15,1 1-87-15,1 0-83 0,-2 0-119 0</inkml:trace>
  <inkml:trace contextRef="#ctx0" brushRef="#br0" timeOffset="103357.9241">10326 11167 1327 0,'-2'1'19'15,"2"-1"31"-15,0 0 20 0,0 3 30 0,0-3 17 16,-1 1 19-16,2 0 13 0,-1-1 7 0,0 0-2 16,0 2-20-16,0-1-5 0,2-1-17 0,-2 0-11 15,2 0-20-15,-4 0 0 0,4 0 1 0,-2 0-7 0,0 0-6 16,0 0-15-16,3 0-1 0,-3 0-3 0,1-1 14 16,4-1 1-16,-2 2-2 0,-1-2 3 0,4-1 7 15,0 2-3-15,2-4-5 0,2-1-4 0,1 1-8 16,2-3-18-16,2-1-4 0,0-3-12 0,5 0-12 15,-1-5 4-15,2 0-9 0,2 1-2 0,6-5 0 16,-2 0 1-16,-1 3-5 0,3-2-3 0,-4 2 7 16,2 2-10-16,-8 0 2 0,0 5-2 0,-6 2-7 0,1 4-9 15,-6-1 5-15,-3 4-15 0,-1 1-4 0,-4 1 0 16,0 0-3-16,0 1-2 0,0-1-4 0,0 0 13 16,-1 0-5-16,1 0 14 0,-2 0 3 0,1 0-9 15,1 0-10-15,-2 0-20 0,2 0-23 0,-2 0-36 16,2 0-33-16,0 0-56 0,-1 0-56 0,-2-1-66 0,3 1-65 15</inkml:trace>
  <inkml:trace contextRef="#ctx0" brushRef="#br0" timeOffset="104593.7573">10968 10571 1952 0,'0'-4'35'0,"-3"-2"31"0,3 0 24 16,0 2 28-16,0 2 16 0,0 0 17 0,0-2 20 0,0 3 18 16,1-2-13-16,1 3-10 0,-2-2-5 0,0 2-4 15,1-2-3-15,-1 4 3 0,0-2-3 0,0-2-15 16,0 4-16-16,0-2-16 0,0 2-19 0,0-2-29 0,0 0-10 15,0 3-20-15,2-1-19 0,0 3 0 0,-2 2-6 16,4 4-2-16,1 2 3 0,-2 4 5 0,2 5 4 16,3 4 0-16,1 1 6 0,-3 4-1 0,6 1 0 15,-4 0-5-15,1-1-2 0,-1-2-10 0,0 2-19 16,1-4-24-16,-3-3-26 0,1-4-14 0,-1-2-31 16,-1-5-23-16,1-1-30 0,-1-5-37 0,-2-3-27 0,-1-3-35 15,3-2-42-15,-2-5-51 0,0-2-38 0,-1-4-43 16</inkml:trace>
  <inkml:trace contextRef="#ctx0" brushRef="#br0" timeOffset="104936.9848">11206 10485 2588 0,'4'-5'31'0,"-4"1"22"0,3 1 22 0,-1 2 8 15,-2 1 8-15,2 2-3 0,0-1 2 0,-2 0 5 16,0 2-17-16,0 3-9 0,1 1-8 0,-1 1-1 15,2 2 4-15,0 6 4 0,1 0 5 0,0 3 0 0,2 3-18 16,0 0-12-16,0 2-15 0,4-1-6 0,0 0-12 16,1-2-9-16,2 0 3 0,0-3-8 0,1-1 8 15,0-2-6-15,-1-1 7 0,2-2-2 0,-2-3-3 16,1-4 10-16,-2 1-9 0,0-4 4 0,0 0-3 0,-1-2 4 16,-1-2 1-16,0-3-4 0,-1 0 7 0,0 1-4 15,-1-4 1-15,-3 1 1 0,3-3 5 0,-4 2 7 16,-2-2 9-16,-1 1 14 0,0 0 9 0,-1-1-3 15,-2 3 14-15,-2 2 6 0,-3 0-4 0,2-2-17 16,-4 6-6-16,1 0-15 0,-2 1-15 0,-4 2-1 0,-2 3-5 16,-1 2-13-16,0 1-3 0,-4 4 8 0,-2 0-10 15,0 2-17-15,-3 1-9 0,4-1-27 0,-3 3-59 16,3-2-63-16,2 2-65 0,1-4-95 0,1 0-111 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9T02:04:23.280"/>
    </inkml:context>
    <inkml:brush xml:id="br0">
      <inkml:brushProperty name="width" value="0.05292" units="cm"/>
      <inkml:brushProperty name="height" value="0.05292" units="cm"/>
      <inkml:brushProperty name="color" value="#FF0000"/>
    </inkml:brush>
  </inkml:definitions>
  <inkml:trace contextRef="#ctx0" brushRef="#br0">8091 5820 2788 0,'-9'-4'1'0,"0"2"1"0,0-1 8 0,3-4 5 15,-5 4 1-15,1-1-1 0,-2 2-2 0,0-1-1 0,0 2 3 16,-1 2 5-16,2-1-7 0,-3 2 2 0,1 0-1 16,-2 1 4-16,2 0 12 0,0 2 9 0,-1-1 7 15,1 1-4-15,-1-1-3 0,4 1-4 0,-2-2-5 16,4 2 3-16,0 0-15 0,2 0-6 0,-3 2-15 0,2 0 2 16,-1 1 4-16,0 3-6 0,-1-1 4 0,-2 3-4 15,-1-1 0-15,0 2 1 0,-2 2 6 0,0-1-6 16,-3 0 2-16,2 1 6 0,0 0 3 0,0-2 10 0,-1 3 9 15,2-2 0-15,1-1-2 0,-3-2 7 0,5 0-5 16,2 2 6-16,-2-2 1 0,0 0-2 0,3 1-1 16,-3-2 1-16,3 2 13 0,-4 1-6 0,3 1 5 0,-2 2-9 15,0 0 1-15,-3 3-8 0,1 1 2 0,-2-2-4 16,2 3-12-16,-3 0 4 0,2 2-2 0,-2-2-4 16,3 0 3-16,2 0 5 0,-1 0-13 0,-1-1-4 0,2 1 7 15,5-3-5-15,-2 1 1 0,3-3-2 0,0-3-2 0,1 0-6 16,0-1 4-16,1-4 3 0,2-2-7 15,-1-1 3-15,0-2-3 0,2 1 4 0,0-1-8 0,0-3 6 16,0-1-2-16,2 3 1 0,0-3-18 0,-2 2-23 0,3 0-23 16,-3-2-28-16,0 0-32 0,0 3-28 15,0-1-36-15,0 2-40 0,0-2-43 0,-2 2-36 0,-1 1-44 16</inkml:trace>
  <inkml:trace contextRef="#ctx0" brushRef="#br0" timeOffset="440.6458">7147 6419 2967 0,'8'-8'22'15,"-5"3"22"-15,-1 1 19 0,1 1 18 0,-1 3-6 16,-4 0-1-16,0 2-3 0,2-1-5 0,0 1-21 15,0-2-22-15,0 3-22 0,0-1-20 0,0-2 8 0,2 2-4 16,-2 1 1-16,0 1 3 0,2-1-3 0,1 4 4 16,-2 5 1-16,3 2 6 0,1 2 0 0,2 2 6 0,-2 2 0 15,3 3 4-15,0 0 0 0,3 0-7 0,-3-2 5 16,0-2-5-16,1-1-6 0,-1-1 1 0,-2-4 0 16,1 1-1-16,-1-1 6 0,0-3 2 0,1-1-5 0,-1-1 3 15,-1 0 4-15,0-3-2 0,2 1-1 0,-2-4 1 16,-2 1-2-16,2-1 6 0,-2-2 0 0,2 2-6 15,-2-2 3-15,1-2 5 0,1-1 20 0,2-1 9 16,1-2-3-16,3-3-2 0,0-3 6 0,2-3 6 0,4-3-6 16,3-2-3-16,0-2-19 0,1-2-8 0,1-1-3 15,-2-1-5-15,2 5 0 0,0-2-3 0,-5 5 1 16,1 1 4-16,-6 2 0 0,4 4-2 0,-6 2 0 0,-2 3 1 16,-2 3-4-16,0 0-16 0,-4 1-21 0,1 1-21 15,-3 1-35-15,0 0-16 0,0 1-24 0,0-1-28 16,0 0-33-16,0-1-21 0,0 1-31 0,-2-1-32 0,1 1-29 15,1 0-49-15</inkml:trace>
  <inkml:trace contextRef="#ctx0" brushRef="#br0" timeOffset="1851.2607">10999 6184 4218 0,'0'-5'9'16,"-1"2"10"-16,-4 1 12 0,2 2 3 0,3 2-2 0,-3-2-2 15,-1 2-9-15,3-1 1 0,-2 6-19 0,1 1-3 16,-2 4-12-16,2 5-3 0,-1 2 4 0,-4 5 2 15,4 7 6-15,0 1 1 0,1 4-3 0,1 0-34 0,4 1-38 16,2-1-43-16,3-2-50 0,3 0-59 0,3-8-47 16,5-4-72-16,0-5-87 0</inkml:trace>
  <inkml:trace contextRef="#ctx0" brushRef="#br0" timeOffset="2174.0442">11554 6095 3309 0,'1'-3'13'0,"-1"3"14"16,0 3 7-16,-1-8-1 0,2 7-4 0,-1 1 3 15,-1 1 0-15,1 5 3 0,0-1-20 0,0 4-10 16,1 1-13-16,3 0 5 0,-3 0 4 0,4 2-4 16,5-2 5-16,0-2 1 0,3-1 0 0,8-3 5 0,0-1 3 15,4-3 4-15,5 0 2 0,3-4 7 0,0-2-4 16,7-3 0-16,-4-2-1 0,0-1-3 0,1-3 1 0,-5 0-6 15,-2-3-3-15,-5 0 5 0,-5 3 19 0,-5 0 20 16,-3-2 22-16,-6 2 10 0,-1 0 8 0,-5-1 13 16,-5 0 1-16,-1-1-3 0,-8-2-11 0,0 1-18 0,-5-2-19 15,-2 3-14-15,-4-1-9 0,-2 1-10 16,-2 4-10-16,1 1 0 0,0 2-13 0,-1 1-13 16,4 5-10-16,1 1-17 0,3 1-30 0,3 4-36 0,-3 2-41 15,5 1-59-15,-2 2-61 0,3 2-71 0,-2 0-68 16,1 4-93-16</inkml:trace>
  <inkml:trace contextRef="#ctx0" brushRef="#br0" timeOffset="2588.869">11224 6989 2495 0,'-22'19'11'0,"1"-3"23"0,4-2 19 0,3-9 15 15,1 2-2-15,5-1-7 0,-1-2 6 0,4 1-1 16,3-2-11-16,1-1-15 0,2-2 12 0,2 0 12 16,2-2 36-16,6 0 47 0,2-4 18 0,6-4 29 0,9-2 16 15,5-5 11-15,8-7-39 0,11-3-22 0,7-5-29 16,4-3-41-16,5-4-16 0,2 0-29 0,6-1-21 16,-3-2-13-16,2 1 6 0,-2 2-6 0,-1 0-2 15,0 5 2-15,-6 1-11 0,-4 4 4 0,-5 4 1 0,-8 4-1 16,-8 1-9-16,-3 6-7 0,-8 4-25 0,-6 0-40 15,-7 3-24-15,-4 0-41 0,-5 4-52 0,-4 1-65 16,-2 1-55-16,-2 1-60 0,-5 0-57 0,-1 1-48 0</inkml:trace>
  <inkml:trace contextRef="#ctx0" brushRef="#br0" timeOffset="7589.4354">6387 8061 3383 0,'6'-4'0'0,"-3"0"9"0,-1 3 5 15,4-2 8-15,-6 3 0 0,-1 0 0 0,1 0-1 16,1 0 1-16,1 0-1 0,-2 3-12 0,-2-1 4 0,1-1-13 15,1 1 1-15,-2 1-6 0,2-2-2 0,0 2 0 16,-2-1-2-16,1 1 2 0,1-3-2 0,0 4 1 16,0-2 2-16,1 1-1 0,-1 5 7 0,2-4 4 0,-2 6 5 15,5 0-3-15,-3 0-7 0,4 2 7 0,-1 0-3 16,1 0 8-16,0 0-1 0,-1-2-10 0,1 2 0 16,1-5 1-16,0 1 2 0,0-2-4 0,-2 2 4 0,1-3-4 15,-1-1 1-15,2 0 4 0,-2 0 0 0,0-1-1 16,0-2 2-16,0 2 2 0,1-1-5 0,0-2 12 15,-1 0 18-15,0 0 33 0,3 0 20 0,1 0 14 0,-1-5 7 16,3 3 9-16,3-5 6 0,1 0-11 0,2-6-19 16,4 1-31-16,1-2-17 0,3-3-18 0,2-2-5 15,1-3-13-15,0-2-2 0,2-1 5 0,0-1-5 0,0 0 6 16,-1-1-13-16,1 2 9 0,-6 0-4 0,1 0 1 16,-1 5-1-16,-2-2-3 0,-4 5 4 0,-1 1-4 15,-3 2 6-15,-2-1-6 0,-2 2 7 0,0 3-1 0,-4 1-10 16,-1-1 4-16,1 4-2 0,-3-1-10 0,2 0-13 15,0 3-26-15,-4-1-37 0,4 1-48 0,-2 2-51 16,-1-1-73-16,-2 2-83 0,1-1-89 0,-1 4-78 0</inkml:trace>
  <inkml:trace contextRef="#ctx0" brushRef="#br0" timeOffset="15206.2695">8366 7968 2266 0,'4'-3'25'0,"-2"2"23"0,0-2 19 15,1-1 8-15,-1 4 1 0,-2 0-1 0,0 0-2 0,-2 0 1 16,2 0-13-16,2 0-9 0,-2 0-2 0,1 0 4 15,-1 0 15-15,0 0 10 0,0 0 7 0,2 0 5 16,-2 0-5-16,0 0-5 0,1 0-17 0,-1 0-17 0,2 0-9 16,-2 0-10-16,0 0-2 0,0 0-6 0,2 0-7 15,-2 0-5-15,0 0 12 0,0 0 17 0,0 0 3 16,-2-1 7-16,4-1 15 0,-4 1 13 0,2-2 2 16,0 1-5-16,-2-1-9 0,1-3-19 0,-1 1-4 15,1-1-7-15,-1-1-14 0,0 0-13 0,1 0 3 0,-4-3 11 16,2 3 2-16,-3-2 3 0,1 1-4 0,-1-1-4 0,-1 1 6 15,1 1-3-15,-3-3-1 0,1 3-9 0,1 2 0 16,1-2 2-16,-3 2 7 0,0 0 9 0,5 1-4 16,-1 1-7-16,0 2-2 0,-2 1-4 0,5-1 2 0,-1 0-6 15,3 3-7-15,-2-1-5 0,2-1-4 0,-2 0 4 16,2 3 0-16,2-2-4 0,-4 2-3 0,1 2 4 16,-2 4-3-16,1 0 1 0,-1 5 0 0,-2 0 0 0,-3 3-1 15,4 0 8-15,-1 2-1 0,2-2 6 0,-1 1-2 16,1-5 2-16,2 3 0 0,1-3-1 0,0-1 1 0,0-1 0 15,1-2-9-15,-1 0-2 0,2-4 2 0,-1 1-3 16,3-4-2-16,-1 2 7 0,2-4-5 0,-1 0 5 16,1 0 0-16,4 0-3 0,-1-2 2 0,1 0 1 0,3-3 0 15,-4 0-7-15,2-2 7 0,0 1-12 16,0-1 8-16,-2-1 1 0,1 0 0 0,-1 0-1 0,-1 2-1 16,-1-2 7-16,0 0-7 0,0-1 8 0,-1 1-4 0,0 1-5 15,-2-2 0-15,0 1-8 0,-1 2 9 0,0-2-2 16,1 1 4-16,-2 2-2 0,-1-2 0 0,5-1 8 0,-5 3-3 15,0 1 8-15,1 1 1 0,1 1-6 16,-2-1-1-16,0 1 4 0,-2 2 1 0,2 0-2 0,0 0 5 16,0 0-3-16,0-3-1 0,0 6 3 0,2-1-1 15,-5-4-5-15,4 2 2 0,-2 2 0 0,2-2 4 16,-1 0 4-16,0 0-6 0,-1 0-1 0,1 0 10 16,1 3-1-16,-2-1 0 0,1-1-4 0,0 1-9 0,0-2 0 15,0 0 1-15,0 3-3 0,0-2 0 0,0-1-3 16,1 3 1-16,1-1 3 0,-2 4 9 0,0 0 2 0,2 0 12 15,1 3 10-15,0 4-2 0,-1 0 6 0,2 3 6 16,0 2-3-16,2-1 5 0,2 3-9 0,-2 1-10 16,-1 2-1-16,1 0-2 0,2-1-6 0,-2 0-4 0,1-1 0 0,1 0-8 15,1 0 5-15,-3-1-5 0,1-1 1 16,1-3 2-16,-2 1 1 0,2 0-2 0,-4-5-3 0,3 1 9 16,-1-5-6-16,-1 0 4 0,3 0-7 15,-5-2 7-15,-2-3-7 0,4 2 2 0,-3-2 5 0,1-3-16 16,0 0 2-16,-1 0-17 0,0 0-32 0,-2-1-37 15,3-1-38-15,-3 0-60 0,0-1-78 0,0-3-89 16,2 0-102-16</inkml:trace>
  <inkml:trace contextRef="#ctx0" brushRef="#br0" timeOffset="16772.3183">7531 8511 2209 0,'-1'-3'14'16,"-2"2"16"-16,3-4 19 0,0 0 16 0,0 3 13 0,-2 0 5 15,2-1 12-15,-2 3 13 0,2-2 4 0,-1 2-1 16,1 0-2-16,0 2-9 0,0-2 6 0,0 0 7 16,0 0-2-16,0 0-5 0,0 0-4 0,0 0-10 0,0 0-15 15,0 3-8-15,0-1-19 0,0-2-13 0,0 2-11 16,0 0-11-16,-4 4-16 0,4 0-1 0,-1 2-3 15,-2 1-2-15,0 2-4 0,1-2 3 0,-1 6 1 0,3-1 2 16,0 0 4-16,0 1-4 0,2-1-2 0,-1 1 2 16,4-1 5-16,-2-2-1 0,2 1-1 0,0-3-1 0,3 1-2 15,1-3 8-15,-1-1-1 0,1-2 3 0,3 0 0 16,-2-3 0-16,2-4 4 0,2 2 0 0,0-5-1 16,2 0-10-16,0-4 4 0,-1-2 1 0,3 2 5 15,-1-5-5-15,1-1-4 0,-1-1-1 0,-3 0-1 16,2-1-1-16,-3 3 1 0,-2-3-2 0,-3 2-9 0,-2 1 9 15,-1-1-5-15,-3 3 5 0,-2-2 7 0,-5 2-1 16,0 0-1-16,-3 2-6 0,-5-1 3 0,-1 3-2 16,1 1-3-16,-4 1-7 0,0 2-6 0,-1 1-5 0,-1 4-3 15,2 1-16-15,-1 2-9 0,0 1-32 0,5 1-22 16,-2 0-40-16,3 1-34 0,2-2-52 0,4 0-50 16,0 3-33-16,4-1-53 0</inkml:trace>
  <inkml:trace contextRef="#ctx0" brushRef="#br0" timeOffset="17139.7193">8004 8557 3222 0,'0'3'24'0,"0"-3"14"0,0-3 4 15,1 2-2-15,-1 1-1 0,-1 1-5 0,1-2 2 0,0-2 4 16,1 2-28-16,1-3-15 0,0 1-3 0,4-6 0 16,-1 1-1-16,1-1 4 0,2 0 2 0,3-4-9 15,0 2 4-15,2 0 4 0,0-1-5 0,0 2 5 16,-1-1 4-16,-1 2 1 0,1 2-16 0,0 1 12 0,-4 0 2 15,1 2-2-15,-4 1 4 0,-2 2-1 0,2-2-6 0,-5 3 1 16,0 0 16-16,0 0-10 0,0 0-2 16,-2 0 4-16,2 2-2 0,-2-1-11 0,1 0-4 15,1-1-19-15,0 0-27 0,-3 3-25 0,-1 0-43 0,1 1-46 16,0-1-51-16,-3 1-47 0,-2 1-59 0,2 1-55 16</inkml:trace>
  <inkml:trace contextRef="#ctx0" brushRef="#br0" timeOffset="19519.5032">4577 10655 685 0,'-9'-1'7'16,"4"2"18"-16,-3-1 4 0,2 0 12 0,-1 0 12 16,0 3 5-16,0-3 19 0,2 2 3 0,1-2 1 15,0 2-9-15,1-1 9 0,0 0 3 0,-1-1-3 16,2 0-2-16,-1 1-2 0,1-2 1 0,2 2 16 16,-3-1-5-16,3 0 3 0,-2 0-11 0,1 0-9 0,1 0 2 15,0-1-11-15,-2 1-8 0,2 0-24 0,0 0 2 16,-2 0-15-16,2 0-1 0,0-1 3 0,0 1-4 15,-1-1-9-15,1 1 12 0,-2 0 1 0,1 0 3 16,-3 0 5-16,3 0 4 0,-5 0 0 0,1 1 11 16,0 0 9-16,2 0 0 0,-3 2 0 0,-2 0-3 0,2-2-2 15,-1 3-3-15,-1-1 1 0,2 0-3 0,-3 0 2 16,1 1 5-16,0 0-6 0,1 0 3 0,0-1-5 16,-1 0-6-16,1 0-2 0,1 2-8 0,-2-2-8 0,2 3-8 15,-1 0 5-15,1-3-7 0,-3 1 7 0,2-2 3 16,1 3-1-16,1-2 6 0,2 0 0 0,-2-2 3 15,2-1 2-15,0 3-1 0,2-3 3 0,1 1 7 0,-2-1 4 16,2-1-2-16,0 2 7 0,0-1 0 16,-3 0 5-16,3 0 3 0,1 0 1 0,-1 0-9 15,0 0 1-15,0 0-4 0,0 0-4 0,0-1-8 0,2 1-10 16,-4 0-4-16,2-1-3 0,2 1-9 0,0 1 1 16,-2-1-5-16,0 0-2 0,3 0 7 0,1 0 10 15,-2 0 3-15,2 0 6 0,3 0 14 0,-1-3 6 16,7 2 8-16,3-2 2 0,1 3-5 0,4-3 3 15,6 1-12-15,1-1-8 0,4-2-3 0,1 4-19 0,6-2-1 16,-2-1-1-16,1 0 3 0,1 3-10 0,2-3 6 16,-1 0 2-16,3 0-9 0,-1 0 14 0,-2 1-6 15,2-3-1-15,1 1 0 0,0 0-12 0,-2 2 10 16,-3-1-5-16,-2 0 6 0,-4 1-6 0,-4 0 0 0,-3 2-4 16,-4-1 2-16,-5 0 7 0,-5 2-6 15,-3 0 8-15,-4 0 1 0,-2 0-1 0,0 0 3 0,-4 0 6 16,2 0 6-16,-2 0 10 0,1 0 8 0,1 0-1 15,-2 0 12-15,1 0 2 0,1 0 9 0,0 0-2 16,0 0-6-16,-2 0-5 0,2 0-7 0,0 0-10 16,0 0-12-16,-2 0 0 0,2 0-15 0,0 0-12 15,0 0-29-15,0 0-33 0,0 0-32 0,-1-2-41 0,-1 2-43 16,2 0-56-16,-4 2-72 0,-1-2-64 16,2 0-77-16,-2 0-90 0</inkml:trace>
  <inkml:trace contextRef="#ctx0" brushRef="#br0" timeOffset="26770.377">7342 9873 2041 0,'3'-6'18'16,"0"1"18"-16,-1-1 23 0,1 1 16 0,-3 1 11 16,0 1 15-16,0-1 18 0,-2 2 22 0,2-1 18 0,0 3 12 15,2 0 3-15,-2 0 13 0,0-2 5 0,0 2 8 16,0-1 2-16,0 2-5 0,0-1-19 0,0 2-19 15,0-2-3-15,0 0-35 0,-2 3 2 0,2-2-22 16,2 0-12-16,-2 2-7 0,-2-2-18 0,1 2 2 0,1 2-6 16,1 5 10-16,1 4-2 0,-2 7 0 0,1 4-11 15,1 9-4-15,1 4 0 0,0 4-23 0,-1 4-36 0,1 3-61 16,-2-4-86-16,1 0-85 0,0-2-119 16,-2-3-160-16,3-2-199 0</inkml:trace>
  <inkml:trace contextRef="#ctx0" brushRef="#br0" timeOffset="37752.4686">17366 6915 1722 0,'0'-6'6'0,"-1"0"12"16,1-2 22-16,-4 3 14 0,3 0 4 0,-2-2 4 0,-1 4 3 15,3-1 18-15,-1 2 6 0,-2-1 9 0,2 3-9 16,2-5 4-16,-1 5 1 0,-1-1 10 0,0-2 8 16,1 3-5-16,-2-3-5 0,3 1-10 0,-2-1-13 0,-1 1-15 15,-1 0 6-15,1-1-14 0,2-2-10 0,-7 3-7 16,7-1-11-16,-4-1-6 0,2 1 7 0,-2-2 6 15,0 5-10-15,0-5 2 0,-1 3 7 0,1-3 2 0,-3 3 14 16,2-2 3-16,-1-2-8 0,-3 1-7 0,0 0 6 16,-2 2-2-16,-1-1-8 0,0-3-5 0,-3 2-4 15,4 0-6-15,-6 2 1 0,2-2 0 0,1 1-4 0,-1-1-1 16,-3 2-2-16,2 0-3 0,1 0-5 0,-1 0 0 16,0 2-2-16,0-1-4 0,1 0-4 0,-3 2 1 15,5 0 4-15,-3 0 2 0,1 0-5 0,0 2-6 16,2-2 8-16,0 2 1 0,-3-1 1 0,4 2-1 0,-2 0-1 15,0 0-4-15,2 0 3 0,-4 2 2 0,2 2 0 16,-2-2 3-16,1 2-8 0,-1 2 1 0,-2-1 4 16,1 2 1-16,1 2-6 0,-1 0 5 0,1 0-5 0,-1 2 0 15,0 0 7-15,1 0 5 0,-3 2-11 0,3 0 6 16,-2 0 6-16,2 1-5 0,-2 0 1 0,1-3 2 0,0 3-1 16,0 0-8-16,4 0 6 0,-3 0-1 0,2-5 0 15,4 5-4-15,-3-3-4 0,4 1 1 0,1 1 0 16,0-1 5-16,4 1-4 0,-2 2 6 0,4-1-7 0,-3 3 5 15,5 2 6-15,-3-1-7 0,1 3 4 16,3-2-4-16,0 2 4 0,2-2-7 0,-1 2 8 0,4 4-4 16,3-5 3-16,-3 4-1 0,3-5-1 0,1 3 4 15,4-1 0-15,-4-1-5 0,7 1 2 0,-3 1 0 0,2-1 4 16,0-2 2-16,0 1-11 0,5-2 11 0,-3 0-8 16,5-2 2-16,-5 1 0 0,4-3 4 0,1-1-11 15,-1-3 7-15,2 1 3 0,-1-3 2 0,1 0-6 0,0-1 6 16,-1-3 5-16,0-2-9 0,-1-1 12 0,1-1-10 15,-1-3 1-15,-2 2-6 0,1-2 9 0,-3 0-4 16,3-2-5-16,2-1 1 0,-4 3-2 0,3-4 1 16,0 0 5-16,1-2-5 0,-1-1 1 0,1-1-2 0,1-2 6 15,1-1 1-15,-2 2-4 0,0-4 5 0,-1 3-2 16,1-2 5-16,-1-2-5 0,-1 1 0 0,-2 1-5 0,2 0 5 16,-3 1-9-16,3-1 4 0,-3-2-5 0,0 0-1 15,-3 5 6-15,1-4 5 0,-1 2-7 0,-3-1-1 16,1-2 4-16,0 1-4 0,-3 1 1 0,0 0 2 0,1-3-2 15,0 1-1-15,0-1-5 0,-2-3 3 0,0 2 0 16,3-1 1-16,-1-1 3 0,0 0-13 0,2-1 5 16,-6-1 2-16,4 3 4 0,-2 0 3 0,3 5 0 0,-7-2 0 15,3 2-4-15,-1 1 13 0,-2 1-5 0,1-1-2 16,-3 2 8-16,0-2-8 0,1 0 3 0,-1 4-8 16,1-5 3-16,-3 2-2 0,1-2-1 0,-1 1-4 0,0-2-11 15,0 0-9-15,-3-3-2 0,0-2-4 0,-4-1-10 16,2-1-12-16,-2-1-4 0,-3-3-7 0,2 0 4 0,-4-4 6 15,-1 2-2-15,-1-3 10 0,0 3 8 0,-2-1 3 16,0 4 6-16,1 0 12 0,-1 1-8 0,-2 5-6 16,2 0-20-16,2 3-25 0,-2 3-34 0,1 0-28 0,0 4-42 15,-2-3-58-15,-1 6-48 0,0-4-51 0,-4 7-48 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0:27:20.992"/>
    </inkml:context>
    <inkml:brush xml:id="br0">
      <inkml:brushProperty name="width" value="0.05292" units="cm"/>
      <inkml:brushProperty name="height" value="0.05292" units="cm"/>
      <inkml:brushProperty name="color" value="#FF0000"/>
    </inkml:brush>
  </inkml:definitions>
  <inkml:trace contextRef="#ctx0" brushRef="#br0">3053 5088 1787 0,'-6'-10'6'16,"3"3"15"-16,0-1 8 0,1 1 14 0,-1 0 7 15,0 3 1-15,0 1-1 0,1 1 19 0,0 1 5 16,1 1-1-16,1 0 9 0,0 2 1 0,0-1 7 0,-2 2 7 15,2-2 8-15,0 2-12 0,-2-2-6 0,2 1-8 16,0 0-16-16,0-2-13 0,0 2-3 0,0-2-17 0,0 1-4 16,0 0-8-16,0 0 2 0,2 1 3 15,-2 0 8-15,2 1 10 0,-1 2-5 0,1-1 23 0,0 3 7 16,1 1 6-16,0 0 1 0,-1 1 1 0,1 1 3 16,0 1 0-16,-1-1 2 0,1 2-2 0,1 3 0 0,-1-3 4 15,-1 1-5-15,1 1 4 0,-1 0-14 0,1-2-2 16,0 0-8-16,-1 3-10 0,-2-3-2 0,0 0-8 15,5-2-4-15,-4-1-11 0,1-1 3 0,2 0-7 16,-2-4 3-16,1 3-8 0,0-5-3 0,-1 1 1 0,1-1 1 16,-3 1-1-16,3-3 6 0,-1 2-2 0,1-2-5 15,2 0 13-15,-1 0-3 0,1-2-6 0,3 0 6 0,0-4 0 16,1 2-5-16,2-4-2 0,4-2 2 0,2-3-12 16,5-4 9-16,1-3 1 0,3-1-7 0,4-4 2 15,4-2-7-15,2-4 13 0,0-2-10 0,2-2 2 16,2-1-3-16,1 2 5 0,-3-2 15 0,3 4-1 0,-5 3 0 15,-1 3 9-15,-4 4 6 0,-2 5 10 0,-7 2 1 16,-1 3-2-16,-4 3-13 0,-6 3 1 0,-1 2 7 16,-4 1-20-16,0 1 7 0,-1 0-11 0,-4 2 1 0,1-1-6 15,0 1-2-15,-2 0 0 0,0 1-4 0,0-1 2 16,0 0-8-16,0 0 2 0,1 0-4 0,1 2 4 16,-2-2 1-16,3 0 0 0,-1 0-5 0,-1 0-3 0,3 0 10 15,0-2-6-15,-1 4 4 0,2-2-4 0,0 1-9 16,1-1-9-16,-3 0-16 0,1 1-20 0,3-1-33 0,-2 0-27 15,0 0-55-15,-2-1-43 0,0 0-56 0,0-1-71 16,-1 2-59-16,4 0-71 0,-5 2-63 0</inkml:trace>
  <inkml:trace contextRef="#ctx0" brushRef="#br0" timeOffset="4375.7128">9894 6600 2588 0,'-1'-5'16'15,"-2"-2"22"-15,-1 0 18 0,-2-6 16 0,2 4 14 16,-3-1 4-16,1 3 8 0,1 0 13 0,2 1-4 0,-3 0-11 15,1 0 2-15,2 2-4 0,0-1-8 0,1 0 9 16,-1 2 9-16,-1-1-9 0,3 2-5 0,-1-1-4 0,1 3-25 16,1 0-5-16,0 0-14 0,0 2-12 15,4 1-20-15,-2 0-16 0,0 0 1 0,-1 3-5 0,3 3 6 16,-3 2-6-16,1 1 10 0,1 2 0 0,-3 3 0 16,0 2 17-16,5-2-5 0,-5 0-11 0,4 0 4 15,-1 0 0-15,1-2-6 0,2-3 1 0,-1-1 0 16,0-3 0-16,-1-1 3 0,4-3 10 0,-2-3 2 0,4-1 11 15,1-5 6-15,2 1-2 0,2-7 7 0,3-3 2 16,4-3-12-16,5-2 2 0,-1-3-5 0,3-3-12 0,2-3-3 16,1-1 4-16,3 0-4 0,-3 2-6 0,1 0 6 15,-1 1-11-15,-2 2 0 0,-2 2 2 0,0 2 5 16,-2 2-7-16,-5 1 6 0,0 1-2 0,1 2-1 0,-2 2 6 16,-1 0-7-16,-2 0 9 0,-1 0-9 0,-1 3 0 15,-3 0-7-15,0 2-15 0,-2-2-6 0,1 2-21 16,-3 2-14-16,-2 0-36 0,-1 1-24 0,-1 1-37 15,0 1-43-15,-3 1-31 0,1-1-46 0,-5 2-41 0,3 0-35 16,-2 0-25-16,0 2-13 0,2 1-6 0</inkml:trace>
  <inkml:trace contextRef="#ctx0" brushRef="#br0" timeOffset="8659.9047">12754 7573 1549 0,'-3'0'8'16,"-2"-3"15"-16,3 0 12 0,1 0 7 0,-1 0 3 15,0 2 5-15,2-1 1 0,0 2 3 0,0 0 6 16,0 0 3-16,0 0 5 0,0 0 7 0,0 0 4 0,2 0 1 16,0 0 13-16,-2 0 4 0,0 0-5 0,0 2-6 0,1-1-9 15,1-1-11-15,-2 0-2 0,0 3 1 16,0-3-6-16,0 0-13 0,0 0 1 0,0 1-1 0,0-1-4 15,0 0 1-15,0 0-8 0,0 0-2 0,0 0-2 16,1 0 4-16,-1 2-10 0,0-1-14 0,0-1 0 16,0 0 0-16,0 2-4 0,0-2-2 0,0 0-2 0,0 0-4 15,2 0 2-15,-2 0 5 0,2 0-1 0,-1 0-3 16,-1 0 8-16,4 0 1 0,-3 0-5 0,2 0 13 16,1 3 0-16,0-3-3 0,1 0-2 0,-1 2-2 0,1-1 3 15,0 0 2-15,2 0 3 0,-2-1-9 0,3 3-1 16,-1-3 4-16,1 1 5 0,3-1-1 0,-2 0-6 15,3 3-1-15,0-3-1 0,2 0 0 0,4 1 3 0,-1 0-5 16,4 1-8-16,-3-1 3 0,3-1 3 0,1 2-4 16,-1 1 1-16,1-2-6 0,-3 2 3 0,1-3 0 0,4 3 5 15,-6-1 1-15,4 0-9 0,-4-1 3 16,2 2-5-16,-3-2 11 0,1 4-4 0,-1-5 3 16,-1 4-7-16,-1-1-1 0,1-2 1 0,0 3 6 0,-2-1 2 15,4-1-3-15,-1 0-6 0,-1 2 3 0,1-3 0 16,1 4 5-16,0-3 6 0,1 1-11 0,1-2-5 15,0 2 4-15,-1 0 4 0,2-3-3 0,-1 5 2 0,-1-3-9 16,2-1 6-16,-1 2 4 0,-2-1 2 0,0-1-5 16,0 2 0-16,-2 0-4 0,-1-1 4 0,0 0 10 15,-1-1-13-15,-1 2 1 0,-1-2 9 0,1 2-7 0,0-1 1 16,1 1 4-16,-3-2-5 0,2 1-10 0,1 0 9 16,-1-2-3-16,2 3 0 0,0-2 5 0,-2-1 1 15,4 3-4-15,-4-1 4 0,4-2 2 0,0 3 0 0,-1-3-1 16,3 2 0-16,-1-1 2 0,2 0-5 0,-2-1 1 15,3 3 3-15,0-1-3 0,-3 0-1 0,4-2 0 16,-2 2-1-16,-3 2-3 0,1-4 6 0,0 1 6 0,1 2-5 16,-3-3-1-16,1 3 3 0,3-1 1 0,-2 1-1 15,3-3 3-15,-2 3-5 0,2-1-3 0,0-2-1 16,2 0 6-16,-1 0-4 0,3 0 1 0,-3 1 0 0,2 0-4 16,0 1 2-16,1-4 3 0,0 2 5 0,-1-1-5 15,3 1-4-15,-5-1 1 0,3 1-4 0,1 0 3 16,-1 0 4-16,-3 0-8 0,0 1 0 0,4-2-1 15,-6 1 11-15,3 0-7 0,-3 0 4 0,2 0-2 0,0-2 0 16,-3 2-3-16,1 0 3 0,1 0 3 0,-3 0-2 16,0 0 3-16,-2 0-4 0,5-1 1 0,-6-1-4 15,1 2 9-15,2 0-6 0,-2-1-3 0,1-1 2 16,-3 2 2-16,5 0-2 0,-1 0 1 0,-1-2 1 0,2 2 1 16,-2 0-4-16,4-3 2 0,-1 3 3 0,-2 3-6 15,1-3 8-15,0 0-5 0,0 0 0 0,-1 2-5 16,2-2 12-16,-2 0-7 0,-1 0-4 0,1 0 4 0,3 3-8 15,-4-3 10-15,1 2 4 0,1-1-4 0,0-1-5 16,-2 2 7-16,0-2 0 0,1 1-1 0,-2-1 6 16,-1 1-9-16,1-1-6 0,0-1 4 0,-2 1 2 0,4-1-1 15,-4 1-4-15,3 1 5 0,-1-1-6 0,1 0 6 16,1 0 0-16,-1 0-2 0,0 0-3 0,0 0 4 16,1-1-4-16,-2 1 2 0,2 1 4 0,0-1-2 0,0 0 2 15,1 1 1-15,-3-1-2 0,3 2 2 0,-1-2 3 16,2 3-7-16,-2-3 4 0,3 2-2 0,-2-2-2 15,1 1 0-15,2 0 10 0,-1 0-4 0,0-1-3 16,1 1 1-16,-1 1 1 0,1-1-2 0,-2-1-1 0,-1 0 5 16,3 0-8-16,-1 0 3 0,0 0 1 0,1 0 3 15,-2 0-6-15,2 0 4 0,0 0-2 0,0 0 1 16,0 0-1-16,4 0-3 0,-2 0 0 0,-1 0-3 16,3 0 2-16,-1 0 3 0,-2-1-2 0,2 1-5 0,0 0 6 15,-2 0 0-15,2 0 4 0,1 1 3 0,-5-1-7 16,4 0 4-16,-2 0 1 0,1 3 3 0,-3-3-9 15,2 0 3-15,-1 1-3 0,0 0 0 0,-1-1 6 16,0 2-5-16,1-2 6 0,-5 0-6 0,5 1 4 0,0-1 2 16,-1 0-2-16,1 0 3 0,-1 0-4 0,1-1 1 15,-1 1-2-15,-1 0 3 0,0 0 2 0,1 0-4 0,0-2 4 16,-3 2-3-16,0 0-2 0,1 0 0 16,-3 0-5-16,4 0 7 0,-1 0-2 0,0 2 0 0,2-1-5 15,1-1 2-15,-5 2 4 0,7 0-1 0,-2-1 2 16,1-1-5-16,-2 1-4 0,1 2 3 0,2-3 5 15,-3 0-2-15,1 3-3 0,0-2 0 0,-3 2 8 0,2-2-2 16,1-1 3-16,-3 3-4 0,1-2-2 0,1-1 2 16,1 3 1-16,-3-3 1 0,5 2-5 0,-3-2 1 15,0 0-1-15,1 0-3 0,4 3 4 0,-3-3 1 16,0 1-3-16,0 1 4 0,3-1-7 0,-1 0 6 0,0-1 3 16,0 0 2-16,-1 3-2 0,-2-2-3 0,0-1 0 15,-2 3-3-15,-2-3 1 0,1 2 1 0,-6-2-6 16,-2 0 3-16,0 3 5 0,-5-3-2 0,2 0 5 15,-4 0-2-15,0 0 1 0,-3 0-4 0,1 0 4 16,-2 0-2-16,0 0-2 0,0 0-20 0,-2 0-22 0,4 0-23 16,-4 0-27-16,2 0-32 0,0 0-38 0,0-3-44 15,0 3-58-15,0 0-40 0,0-5-64 0</inkml:trace>
  <inkml:trace contextRef="#ctx0" brushRef="#br0" timeOffset="14715.07">21410 7660 2991 0,'7'14'27'16,"-7"-14"-6"-16,0 0 5 0,0 0-5 0,0 0 7 15,0 0-7-15,0 0 5 0,0 0 3 0,0 0 11 16,0 0 0-16,0 0 0 0,0 0 8 0,0 0-6 0,0 0 6 15,0 0-8-15,0 0-12 0,0 0-13 0,27-4-23 32,43-9-6-17,-54 13 9-15,2-1 6 0,-1-2-5 0,3 3 2 16,0 0-6-16,1-2 7 0,1 2 4 0,0-1-2 16,0 0 3-16,-1 1-6 0,1 0-4 0,0-1 6 0,2 1 3 15,-5-1 6-15,5 1 6 0,-2-2 12 0,-2 2-4 16,6 0 9-16,0-2 12 0,0 2-4 0,0-3-3 15,4 3-9-15,-3 0-2 0,3-1-2 0,0 0-8 16,0-1 3-16,0 1-12 0,0-1 4 0,0 1 3 0,0 0-1 16,2-2 2-16,0 2-10 0,-1-2 0 0,-1 2-2 15,0-2 3-15,0-1-6 0,-1 3-3 0,-2 0 3 0,0-2-8 16,1 2 1-16,-2-2 6 0,-1 3 2 16,0 0-1-16,-1-1 2 0,-2 1 1 0,3 0 1 0,1 0-3 15,-3 0 4-15,1 1-2 0,-2-1-8 0,3 0 2 16,-1 0 5-16,0 3-9 0,-2-2 2 0,0-1 7 0,-1 3-2 15,-4-2 5-15,4 0-8 0,-4 1 9 0,-3-1-12 16,0 0 7-16,-3 0-1 0,1 0 2 0,-2 0-4 16,0 0 1-16,-2-1 4 0,1 0-8 0,-2 0 12 0,-1 0-3 15,1 0 0-15,-3 0-6 0,1 0 4 0,1 0-6 16,1 0 9-16,-3 0-3 0,1 0 0 0,2 0-4 16,0 0 0-16,-2 0 4 0,1 0-4 0,-2 0 4 0,0 0-2 15,0 0 3-15,2 0-1 0,-6 0 12 31,0 0 4-15,0 0-1-16,0 0-3 16,0 0-11 15,0 0-27-15,0 0-11-16,0 0-29 15,0 0-44-15,0 0-30 0,0 0-64 0,0 0-57 16,0 0-81-16,0 0-95 0</inkml:trace>
  <inkml:trace contextRef="#ctx0" brushRef="#br0" timeOffset="19383.7094">20016 6762 1109 0,'-2'-3'2'0,"0"1"-2"0,1-2 12 0,1-1 10 0,-2 2 5 16,0 1 4-16,1 1 3 0,-1-1 6 0,1 2 16 16,1-1 15-16,0 1 2 0,-2-1-10 0,2 1 1 15,2 0-1-15,-4 0 0 0,0 0 2 0,2 0-9 16,0 0-6-16,0 0-13 0,2 0 12 0,-2 0-9 0,-2 0 6 15,2 0 4-15,0 0-6 0,0 0 4 0,0 0-7 16,0 0 10-16,-1 0-6 0,-1 0 2 0,2-2-4 16,-1-1-9-16,1 3 5 0,-4-1-13 0,3-3 8 15,-2 4-5-15,3 0 3 0,0 0-3 0,0 0 1 16,0 0 13-16,0 0-6 0,-21-18 4 0,18 12-8 0,0 1-10 16,-5 3-5-16,3 0 5 0,1-4-8 0,-3 2-8 15,1-2-5-15,-3 2 1 0,2-3-2 0,-3 2 4 16,1 0-2-16,1-1 0 0,0-2 1 0,0 0 1 0,-2 1 5 15,2 2-1-15,-2-4 8 0,-1 1 1 0,0-1 4 16,0 1 0-16,-2-2 3 0,0 0 0 0,-1 1-3 16,2-3-2-16,-4 3-3 0,2-2-3 0,-4 0-2 0,2 1-6 15,-2-2 4-15,0 2-9 0,-3-2 1 0,1 3 2 16,-1-2-2-16,-1-1 1 0,0 2-6 0,0-1 6 16,1 1-8-16,-1 1 5 0,-3-1-1 0,3 3-7 0,1 0 2 15,-4-1-8-15,0 3 5 0,1-2-2 0,2 4-1 16,-3-2 6-16,1 1 1 0,-1 2-4 0,1-1 3 15,3 3 9-15,-2 0-2 0,2 0 1 0,-2 0-2 16,3 0-2-16,-2 0 4 0,2-2 2 0,1 4-1 0,-2-2-6 16,3 0 2-16,-2 0 1 0,2 0 4 0,0 0-4 15,1 0-1-15,2 0 1 0,0 0 0 0,2 0 0 0,0 0 1 16,5 0-1-16,0 0 2 0,1 0-5 0,2 0 3 16,2 0 1-16,1 0-7 0,1 0 11 0,1 0-8 15,0 0 3-15,0 0-5 0,1 0 10 0,-1 0-5 16,0 3-3-16,2-3 9 0,-4-3-15 0,4 3 1 0,-2 0-8 15,1 0-15-15,-1 0-20 0,0 0-19 0,0 0-24 16,0 0-36-16,0-2-31 0,0 2-53 0,0 0-51 0,0-1-61 16</inkml:trace>
  <inkml:trace contextRef="#ctx0" brushRef="#br0" timeOffset="32218.2624">5276 8724 645 0,'-16'0'13'0,"2"0"8"0,0-2 13 16,1 0 1-16,1 2 9 0,-1 0 5 0,3-2 17 16,-1 2 18-16,2-3-2 0,-1 3 8 0,2 0-1 0,0 0 8 15,2 0 3-15,-1 0 6 0,3 0-7 0,-1 0-7 16,1 0 8-16,2 0-13 0,-1 0 8 0,3 0-1 15,-2 0-2-15,1 0-5 0,-1 0 0 0,4 3-4 0,-2-3-12 16,1 0 0-16,-1 0-15 0,-1 0-5 0,2-3-5 16,-1 6-5-16,2-3-1 0,-2 0-10 0,0 0-8 15,0 0-2-15,0 0-4 0,0 2-2 0,1-2-2 0,1 0-8 16,-2 0-2-16,0 0 1 0,2 2-2 0,-2-2 2 0,0 0 5 16,0 0-1-16,0 0-2 0,1 0 11 15,2 0 4-15,-2 0 32 0,1 2 3 0,0-2 3 0,1 0 1 16,0 3 7-16,2-1 4 0,0-1-1 0,0 0-3 15,2 0-22-15,-2 2 0 0,3-2-1 0,0-1-1 16,1 3-6-16,-1-1-2 0,2 1-6 0,2-1 1 16,-1 1-9-16,1-1-1 0,2 3-5 0,-3-2-6 0,3-1 0 15,-1 2 1-15,1-1-3 0,0 0-4 0,-1-1 4 16,1 2-1-16,-1-3 8 0,-1 2 13 0,3-2 4 0,-2 2 1 16,-1-3 3-16,1 0 4 0,1 0 3 0,0 2 0 15,2-2-13-15,-2 0-3 0,2 1-10 0,0-2-4 16,1 1-7-16,0-2 1 0,-1 4-5 0,1-2-2 0,1-2 9 15,1 4-14-15,-2-2 9 0,2 2 3 0,2-2 0 16,-2 1-4-16,3 2 3 0,0-3-1 0,0 1 0 16,-1-1 2-16,2 0 0 0,-1 0-1 0,1 3 2 0,0-3 4 15,-1 2-13-15,2-2 11 0,-3 2-3 0,3-1 2 16,-1-1-5-16,1 3 1 0,-2-3-4 0,2 2 1 16,-2 0 10-16,0-1-15 0,-1 0 1 0,2 2 2 0,-2-1 6 15,2 1-4-15,-3 0 6 0,2-1-12 0,1-2 4 16,-2 4 0-16,1-1 6 0,0-3-1 0,0 2-6 15,1 0 4-15,0-1-2 0,1-1 8 0,-1 3-6 0,0-3 6 16,4 0-2-16,-1 0-2 0,1 0-1 0,2 0 5 16,-1 0 3-16,0 0-2 0,6-3 4 0,-1 6 3 15,0-3-7-15,2 0 2 0,3 0 7 0,-2 0-9 0,4 0 4 16,1 0 2-16,-3 1-9 0,-2-1-1 0,-1 3-3 16,-2-2 10-16,0 1-11 0,-3 0 3 0,-3 1-10 15,-2-1 0-15,-1 1 4 0,-5-2-1 0,3 2 8 0,-3 0-13 16,-3-1 8-16,0-2-1 0,0 4 9 0,-2-4-6 15,-1 0 3-15,0 3-1 0,-1 0 2 0,-1-1-3 0,0-2 3 16,-3 3-1-16,-2-3-8 0,-1 0 16 0,-3 2 0 16,1-4 2-16,0 2-4 0,-3 0 16 0,-3 0-6 15,3 0-3-15,-2 0 7 0,1 0-14 0,1 0-1 0,0 0-2 16,0 0-4-16,-2 2-6 0,2-4-11 0,-2 2 0 16,2 2-15-16,2-2-20 0,-4 0-18 0,2 0-26 15,0 0-26-15,0-2-41 0,0 2-34 0,2 0-56 0,-2 0-64 16,0 2-68-16,0-2-94 0</inkml:trace>
  <inkml:trace contextRef="#ctx0" brushRef="#br0" timeOffset="34403.4931">21345 8684 2800 0,'1'0'-6'16,"-1"-3"6"-16,0 3 7 0,2-8-1 0,0 4 4 0,-4 4 1 16,2-2-6-16,2 0 12 0,-2 1 11 0,1 1 7 15,-1 0 5-15,2 1 17 0,-2-1 0 0,1-1 0 16,-1 2 2-16,3-1-10 0,-3 2-7 0,2-2-14 0,-2 0-8 16,1 0-17-16,2 0-9 0,-1 2 3 0,5-4 4 15,-3 2-2-15,3-2 1 0,0 2 9 0,1 0 5 16,4-1 8-16,-2-2 8 0,0 2-9 0,1 1 11 0,2-3 0 15,-2 3 6-15,3-2-8 0,-1-1-10 0,0 3-10 16,0 0-3-16,2-3 8 0,0 3-11 0,-2 0 1 16,1 0-11-16,1 0 4 0,0 0-2 0,0 0 8 0,2 3 3 15,-3-3-4-15,4 0-6 0,-1 0 3 0,2 2 1 16,0-1 4-16,0 1-7 0,1-2 4 0,2 0-7 16,-1 3 4-16,3-3 2 0,0 1 1 0,1-1 4 15,0 0-8-15,-1 3 7 0,5-6-9 0,-3 6 4 0,3-3-2 16,-1 0 5-16,2 0-1 0,0 0-4 0,0-3 5 15,0 3-3-15,0 0 0 0,2 0-3 0,0 0 5 16,-2 0-5-16,1 0-4 0,2 0 3 0,-1 0-3 16,1 0 4-16,1 0 2 0,-3 3-7 0,4-3 1 0,-4 0 4 15,4 0 6-15,-2 1-4 0,2-1 1 0,-2 2 0 16,4-4 6-16,0 2 2 0,3 0-3 0,1 0-2 16,3 0-6-16,-1 0 9 0,4 0-4 0,1 0-6 0,3 2-7 15,-4 0 13-15,2 2-4 0,1-1-4 0,-2 2 4 16,1 0-4-16,-3-1 3 0,0 3 3 0,-2-1 5 15,3-2-8-15,-1 3 6 0,-2-1 1 0,1-2-2 16,2 2 0-16,-2-1-2 0,0-1 3 0,0-1-1 16,0 1-4-16,-3-1 3 0,1-1 1 0,-4-2-2 0,-1 2 2 15,-2-2-2-15,0 0-4 0,-3 0 6 0,-1 0-1 16,-2 0-13-16,-2 0 4 0,-3-2 5 0,0 2-2 16,2 0 0-16,-4 0 2 0,2 0 1 0,0 0 1 15,-2 0 7-15,4 2-6 0,-2-2 0 0,3 3 2 0,-1-1-1 16,0-1 4-16,3 1-5 0,0 0 3 0,-1 0-3 15,1 1 4-15,-2-1-1 0,0 0-3 0,-2 1 0 16,3-1-2-16,-3-1 2 0,1 1 2 0,0 0 1 0,1-2-3 16,-2 0 3-16,0 3 0 0,-1-3-1 0,0 0-2 15,-2 0 0-15,-1 0 1 0,-2 0-2 0,0 2-6 16,-1-2 7-16,-3 0 0 0,1 0-1 0,-1 1 2 16,1-2-2-16,-1 1-2 0,3-2-1 0,-2 2 9 0,3 0-3 15,2-3 1-15,-4 3 2 0,2-4-1 0,2 4-2 16,0-1-2-16,-5-1 0 0,2 0 5 0,-1 1-10 15,-3 0 4-15,1 0-1 0,-2 1 0 0,-1-2 4 16,-1 2-2-16,-2 0 5 0,0 0-4 0,-3 0 1 0,1 0-4 16,-1 0 4-16,-1-3 2 0,-1 3 0 0,1 0-1 15,-1 0-2-15,-2-1-1 0,2 0 7 0,-2-1-7 16,4 2 1-16,-2 0 1 0,-1 0-2 0,0-1 0 16,1 1 0-16,-2-2 0 0,2 2-7 0,-1-2 7 15,1 2 2-15,-1 0-4 0,2-3-2 0,-1 3 4 16,0 0-2-16,0 0 1 0,0 0-3 0,0 3 6 0,0-3 0 15,-2 0-4-15,1 0 5 0,-1 0-4 0,0 0-4 16,-3 0-17-16,3-3-14 0,0 3-26 0,-2 0-26 16,-1 0-34-16,0 0-36 0,0 0-54 0,0 0-55 15,0 0-58-15,0 0-80 0</inkml:trace>
  <inkml:trace contextRef="#ctx0" brushRef="#br0" timeOffset="45300.9123">9179 10127 2943 0,'0'-4'-5'0,"-2"2"1"15,-1-1 4-15,1-4 10 0,1 5 4 0,-1-1-1 0,0 3 1 16,1-2-4-16,-1 1 7 0,0 1 4 0,2 1 2 16,0 1-7-16,-1-2-5 0,1 2 6 0,0-1-4 15,0 0 2-15,0-1-1 0,0 1-5 0,1-1-8 0,-1 0-4 16,2 2 5-16,0-2-10 0,-2 1 8 0,0 0 0 15,1-1 3-15,1 0 13 0,-2 0-4 0,0 2 5 16,2-1 0-16,-2-1 8 0,0 0 1 0,0 0-3 0,0 0 3 16,0 2-13-16,1-1 13 0,1 0-4 0,-2 0 15 15,3 1-14-15,-1 0 9 0,5-1 13 0,1 3 6 0,2 1 15 16,4-2-2-16,2 4 3 0,3-2-4 0,6 3 14 16,-1-2-12-16,6 0-9 0,0 1-8 0,6-1-11 15,-1 1 1-15,4-1 1 0,3-1-10 0,0 2-5 16,4-4 5-16,0 5-4 0,0-5 3 0,1 0-10 0,-1 1 4 15,-2 0-10-15,1-2-4 0,-3-2 2 0,-2 4-6 16,-2-3 9-16,1 0-9 0,-4 0 2 0,-4 2-9 16,-2-2 5-16,-4 1 3 0,-4-2-2 0,-1 1 2 15,-2-1-10-15,-4 0 10 0,-1 2-3 0,-1-1 1 0,-2-1 2 16,-2 0 0-16,1 2 4 0,-4-2-4 0,0 0 10 16,-1 0-3-16,-2 0 10 0,1 0 3 0,-1-2 4 15,-1 2 7-15,4 2 4 0,-5-4 9 0,0 4-2 16,0-2 5-16,0 0 7 0,0 0-4 0,0 0-4 0,-5 2-6 15,5-4-9-15,-1 2-7 0,1 0-2 0,-2 0-8 16,1 0-15-16,1-2 1 0,0 4-10 0,0-2-13 16,0 0-13-16,1 0-20 0,-1 0-25 0,2 0-41 0,-2 0-25 15,0 0-48-15,0 0-17 0,0 0-32 0,0 0-34 16,0 0-63-16,0 0-50 0,0 0-62 0</inkml:trace>
  <inkml:trace contextRef="#ctx0" brushRef="#br0" timeOffset="46743.9192">11994 10185 2357 0,'0'1'2'16,"0"-1"23"-16,0 0 13 0,4-3-1 0,-4 3 2 15,0 1 2-15,0-1 0 0,0 1 6 0,0-1 15 0,2 0-1 16,0 0 6-16,-2 1 17 0,0-1 7 0,0 0 17 16,1 0 5-16,1 3 3 0,-2-3-11 0,0 0-15 15,0 0-13-15,2 0-12 0,-2 0 3 0,2 0-20 0,-2 0 4 16,2 0-14-16,-2 0 1 0,1 0-8 0,1 0-9 16,0 1 1-16,1-1-7 0,0 2 2 0,2-1-6 15,1-1 2-15,5 0 3 0,-1 3-1 0,-1-1 2 16,5 1-6-16,1-2 1 0,2 3 0 0,-1-2 4 0,3 0-11 15,3 1-2-15,-5 1-1 0,5 0 10 0,0-3-3 16,2 3-2-16,-2 0 4 0,2-2-7 0,0 1 10 0,1 4 1 16,0-5 6-16,1 3-14 0,-3 0 6 0,4-1-4 15,-2-1-5-15,1 4 7 0,-1-3-7 0,-1-1 0 16,0 3-11-16,1-2 6 0,0 0 2 0,-2-1-2 16,2 2 7-16,0-2-7 0,0 1 8 0,0-1-11 0,0 0 9 15,2-3-1-15,-3 4-6 0,5-1 9 0,-6-1-6 16,4 2 0-16,-2-2-2 0,1-1 8 0,-2 2-6 0,1-1-1 15,-1 1 9-15,-3 1-10 0,0-2 2 0,1 0 0 16,0-1-2-16,-1 3 0 0,-2-3 1 0,0 4-1 16,-1-3 2-16,2-2 5 0,-1 3-7 0,2-3 8 15,-1 2-4-15,2-2 2 0,-1 0-4 0,1 0 8 16,1 2-5-16,3-2-13 0,0-2 13 0,-1 2-5 0,5 0 0 16,-4 0-4-16,4 0 11 0,-1-2-5 0,-1 2-2 15,2-3 8-15,-1 3-8 0,-4 0 4 0,-2 0 1 16,3 0 0-16,-5 0-5 0,1 3 0 0,-4-6 6 15,0 3-7-15,-2 0 6 0,-4 0-7 0,0 0 4 16,0 0 6-16,-2 0-4 0,-2 0-3 0,1 0-2 0,-3 0 9 16,-1 0 0-16,2-2 1 0,-4 2 1 0,1 0-8 15,-4 0 6-15,3-1 11 0,-1 2-5 0,-2-1-4 16,1 0-1-16,-1 0 2 0,0 0-2 0,2 0 3 16,0 0 0-16,-2 0-16 0,0 0 6 0,0-2 3 15,0-1-6-15,1 3 2 0,-1 0-9 0,0-1-19 0,0-1-21 16,0 0-17-16,0 2-41 0,0 0-30 0,0 0-38 15,0 0-51-15,0 2-45 0,0-1-55 0,0-1-65 16,0 1-76-16</inkml:trace>
  <inkml:trace contextRef="#ctx0" brushRef="#br0" timeOffset="50560.3463">23665 10260 1614 0,'-6'-2'10'16,"1"0"2"-16,4 0 11 0,-1-1 5 0,-3 1 3 16,5 0 4-16,-2-1 5 0,-2 3 20 0,2-1 11 0,-1-1 22 15,1 2 6-15,2-2 6 0,-2 2 16 0,2 0 3 16,-2 2 4-16,4-1-13 0,-2-1-13 0,0 2-19 16,0-2-9-16,0 0-10 0,0 0-8 0,0 3 2 0,0-3-2 15,2 0 8-15,-2 0-7 0,0 1 6 0,0-1-2 16,2 0 3-16,-4-1 2 0,4 2 7 0,-2-2 7 15,1 1-3-15,1 0 6 0,0 0-7 0,-1-3 2 16,4 3-5-16,3 0-10 0,6 0-21 0,2-1-12 0,8 0-7 16,4 0-6-16,9 1-12 0,7 1 0 0,2-4-2 15,7 6 1-15,3-2-3 0,-2 0 4 0,3 2-11 16,-4-1-3-16,1-1 14 0,-4 2-8 0,-4 0 5 16,-4-3-4-16,-2 3 5 0,-2-3-6 0,-1 2 6 0,-4-2 4 15,0 2-11-15,-4-5 8 0,-2 3-4 0,-1-1-2 16,-4 1 4-16,-4-1 1 0,-2-1 2 0,-4 0-1 15,-1 1 4-15,-3 2-5 0,-3-2 2 0,2-1 7 0,-6 2-7 16,3 0 4-16,-2-1 1 0,-2 0 0 0,0 0-5 16,0 0 10-16,0 1-7 0,-2 0-1 0,2 0 2 0,-2 0-11 15,0 0-16-15,1 0-22 0,1 0-17 16,-4-3-41-16,3 3-50 0,-1 0-61 0,-1 0-74 0,0-1-88 16,-2 2-101-16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0:29:03.103"/>
    </inkml:context>
    <inkml:brush xml:id="br0">
      <inkml:brushProperty name="width" value="0.05292" units="cm"/>
      <inkml:brushProperty name="height" value="0.05292" units="cm"/>
      <inkml:brushProperty name="color" value="#FF0000"/>
    </inkml:brush>
  </inkml:definitions>
  <inkml:trace contextRef="#ctx0" brushRef="#br0">3708 6695 2518 0,'-3'-4'-3'0,"-2"-2"7"15,0 2 12-15,3-3 2 0,-4 3-2 0,3-1 0 16,0 3 3-16,3 0 17 0,0 2 25 0,0 0 4 0,0 0 0 16,0 0 2-16,0 0 5 0,0 0 3 0,0 2 0 15,0-2-12-15,0 0-16 0,0 0-9 0,0 0-11 16,0 0-3-16,2 0-5 0,-2 2-5 0,-2-2-2 0,4 0-6 15,-2 0-6-15,0 2-6 0,0-1 4 0,0-1-5 16,0 2 0-16,0-2 7 0,0 0-4 0,0 0-4 16,0 2 3-16,0-1 5 0,0 0-4 0,0-1 1 15,0 1 1-15,-2-1-3 0,2 0 1 0,0 3 1 0,0-3-6 16,0 1 4-16,0 1-4 0,0-1 1 0,0-1 3 16,0 5-1-16,0-1 5 0,0 1 1 0,0 1 1 15,2 3-7-15,-2 1 6 0,3 0 0 0,-3 2 2 0,1-1-7 16,2 2 3-16,-1-1-1 0,-1 0 5 0,1-1-2 15,1 0 3-15,-1-1 0 0,-1-2-4 0,3 1-1 16,-1-2-3-16,0-1 5 0,0 0-3 0,0-1 5 16,3 0-8-16,-1 0 1 0,-2-1 2 0,2 1 3 0,0-2 1 15,-3 0-4-15,5-2-1 0,-4 2 2 0,1-1 8 16,-1-2-3-16,0 0-4 0,-1-2 10 0,1 1-1 0,0-1 6 16,-1 2 18-16,1-2 2 0,3-3 2 0,-1-3 12 15,3-1 1-15,5-3-10 0,2-2 3 0,4-6-4 16,2-1-16-16,2-4-7 0,4 1-4 0,0-3-3 0,3 0-1 15,-3-1 1-15,3 1-4 0,0 0 3 0,0 0-1 16,0 1-1-16,0 0 2 0,0 3-7 0,0 0 1 16,0 1 4-16,-4 0 0 0,1 5-5 0,-2 2-2 0,-3 1 4 15,-2 2-1-15,-4 0 1 0,-2 5 0 0,-4 2-6 16,-1 0 1-16,-2 2 3 0,-4 1 3 0,3 1-4 16,-6-1-2-16,3 2-5 0,-1-1 11 0,-1 1-3 0,1-1 0 15,0-1 0-15,1 2-5 0,-3 0 3 0,3-2-15 16,-1 2-14-16,-1 0-41 0,1-3-37 0,1 3-58 15,-3 0-62-15,0 0-74 0,3-2-102 0</inkml:trace>
  <inkml:trace contextRef="#ctx0" brushRef="#br0" timeOffset="2868.3071">5998 7511 468 0,'0'0'34'0,"0"0"-7"0,0 0 8 16,-17 0-1-16,17 0 3 0,0 0 0 0,0 0 3 15,0 0-5-15,0 0-18 0,0 0 2 0,0 0 12 16,0 0-1-16,0 0-1 16,0 0-9-16,0 0 0 0,0 0 1 0,0 0-1 15,0 0 5-15,0 0 10 0,0 0 8 0,0 0 3 0,0 0 7 0,0 0 8 16,0 0 5-16,0 0 11 0,0 0 17 16,0 0 3-16,0 0 6 0,0 0 5 0,0 0 5 0,0 0-1 15,0 0-1-15,0 0 2 0,0 0-10 16,0 0-5-16,0 0-8 0,0 0-12 0,0 0-8 0,0 0-3 15,0 0-5-15,0 0-13 0,0 0-12 0,0 0-6 16,0 0-2-16,0 0-8 0,0 0-2 0,0 0-16 16,18 4 5 15,62-4 4-31,-63-3-14 16,2 3 4-16,0-2-2 0,0-1 4 0,-1 3 1 15,-1-1-5-15,0 1 1 0,-1-3-2 0,-3 3 5 16,1 0 1-16,-3 0-5 0,0 0 4 0,-5 0-4 15,1 0 3-15,-1 0-4 0,-1 0 4 0,1 0-5 16,-3 0 2-16,2 0-1 0,-2 0 1 0,2 3 0 0,0-6 3 16,1 3-2-16,2 3 5 0,-2-3-3 0,2 0 5 15,-1 0 2-15,3 0-2 0,-2 1 3 0,0-1-5 16,3 0 1-16,-3 0-4 0,2 0-1 0,-2 0-3 16,2 0 2-16,-1 0-2 0,2 0-1 0,0 0 2 0,-2 0 2 15,1 3-1-15,-1-3 7 0,-1 0-5 0,0 1-2 16,3-1-1-16,-5 1 5 0,2-1-4 0,0 0 1 15,0 3 2-15,0-3-8 0,-3 0 2 0,3 2-1 16,-1 0 8-16,0-1-5 0,-1-1 3 0,1 2-5 0,-1-2-4 16,3 2 12-16,-4-2 2 0,1 0-5 0,1 0-3 15,-1 3 0-15,2-3 0 0,-2 1 1 0,-1 0 7 16,0-1-11-16,0 0 0 0,2 0 6 0,-2 0 1 16,0 0-1-16,-2 0-4 0,0 0 7 0,2 0-11 15,1 3 14-15,-3-6-10 0,2 6 4 0,-2-3-3 16,0 0 0-16,1 0 4 0,-1 0-5 0,-2 0 2 0,1 0-5 15,0 0 7-15,-1 0-2 0,2 0-2 0,-3 0-4 16,2 0 5-16,-2 0 0 0,0 0 5 0,0 0-4 16,0 0 2-16,0 0-3 0,0 0 2 0,0 0 4 15,0 0-4-15,0 0 1 0,0 0 1 0,0 0-4 0,0 0 0 16,0 0 3-16,0 0 2 0,0 0-5 0,0 0 1 16,0 0 4-16,0 0-7 0,1 0 6 0,-1 0 5 15,-1 0-3-15,1-3-4 0,1 3 7 0,-2 0-23 0,1-1-18 16,-2 0-38-16,2 1-38 0,0 0-67 15,0-3-65-15,-4 3-70 0</inkml:trace>
  <inkml:trace contextRef="#ctx0" brushRef="#br0" timeOffset="4304.7709">7157 6366 1798 0,'-2'-8'2'0,"0"5"2"0,1-2 13 0,1-4 9 16,-5 6 7-16,4-1 6 0,-1-1 8 0,1 5 9 16,-1-2 12-16,0-1 11 0,1 3-4 0,-1 0-5 0,2 0 1 15,0 0-2-15,-1-2-7 0,1 2-5 0,-2 2-10 16,2-2-18-16,2 0-6 0,-4 0-7 0,2 0-5 0,0 0-5 16,0 3-8-16,-2-3 5 0,2 0-3 0,0 0 6 15,-1 2-5-15,1-2 2 0,-3 2-6 0,-1 0 1 16,-2-1 12-16,0 1-10 0,-2 3-3 0,0 0 2 15,-4-1 2-15,0 2 0 0,-3 1 5 0,2 2 2 0,-4 0-13 16,1 1 7-16,-1 1-1 0,2 0-1 0,-4 1 0 16,2 1 4-16,1-1-2 0,0 0-5 0,2 0 7 0,-2 0-5 15,2-2 2-15,1 2 2 0,1 0-1 0,1-1-4 16,1 0 2-16,-2-2 5 0,5 1-7 0,-3 0 4 16,3-3 2-16,1 2-5 0,-1-3-1 0,4 1 1 15,0-1-2-15,-1-2 1 0,3 0 5 0,-1-1-4 16,1-1-8-16,1-1 10 0,-2-1-1 0,2 1 0 0,0 0 2 15,0 1-1-15,0-2-1 0,0 0 0 0,0 0 9 16,0 0-12-16,0 0 2 0,0 0 0 0,0 0 1 0,0 0-2 16,0-2-1-16,0 2 0 0,0-1-17 0,0 1-14 15,0-1-27-15,-3 2-43 0,2 0-51 0,-1 1-66 16,-3 0-66-16</inkml:trace>
  <inkml:trace contextRef="#ctx0" brushRef="#br0" timeOffset="4771.6737">6653 6486 2041 0,'0'0'36'16,"0"0"1"-16,0 0 17 0,0 0 2 15,0 0 3-15,0 0 5 0,0 0 2 0,0 0 6 0,0 0-13 16,0 0-11-16,0 0-20 0,0 0-3 0,0 0-3 16,-4-32-9-16,4 32-35 15,0 0 4-15,0 0 1 0,-3 13 12 16,-8 110 15 0,7-101-5-16,0 2-4 0,0 1-1 0,-1-4 3 15,1 1 2-15,0-1-4 0,-1-1-1 0,1-3 0 16,-1 0 1-16,2 0-6 0,1-1 6 0,0-4-7 0,1-1 2 15,-7-1 0-15,9-2 1 0,-1-8 22 32,0 0-3-32,0 0 4 0,40 1 2 15,-40-1 3-15,120-22-16 16,-96 17-3-16,-2-2-3 0,-1 0 3 0,-1-3 4 16,0 3-10-16,-2-1 5 0,1 1 2 0,-3 0-4 15,-1-1-1-15,0-1 5 0,-1 2-1 0,-1-1-7 0,-1-1 8 16,-1 4-10-16,-1-2 5 0,1 1 1 0,-3 0-2 15,-2 1-11-15,1 0-21 0,-2 1-22 0,-3 0-25 16,0 0-46-16,-2-1-44 0,0 1-56 0,-2 0-50 0,0 0-52 16</inkml:trace>
  <inkml:trace contextRef="#ctx0" brushRef="#br0" timeOffset="11650.5158">7395 9993 1007 0,'-7'-4'-2'0,"2"0"16"0,0-4 11 0,0 3 11 15,0 1 16-15,-1 0 18 0,2-1 9 0,2 0 18 0,-3 0 13 16,4 0-9-16,-1 0-5 0,-1-2-10 16,3 1-13-16,-2-1-5 0,2 1-3 0,-1-1-9 15,1 3-5-15,0-2 1 0,-2 2-2 0,4-2-8 0,-2 4 2 0,-2-1-15 16,4 1-3-16,-2-1-11 0,0 1-5 16,0 0-5-16,1-2 2 0,1 0 13 0,-1 1 6 15,3-2 6-15,-4 0 4 0,1-2 10 0,4 1 2 0,-3-1 6 16,2-2 11-16,-4 2-5 0,2-2 4 0,-2 0-6 15,3 1 2-15,-3-1-8 0,0 1 12 0,0 0-7 16,0 1-11-16,0-2 1 0,0 1-13 0,-2-1 7 0,4 2-2 16,-4 0-3-16,2 0-8 0,0-1-1 0,-1-1 1 15,1 1-7-15,0 1 2 0,0-1-7 0,0 1-6 16,0-2 4-16,0 1-6 0,0 1-3 0,1-1-5 0,1-1 3 16,-2 1 2-16,0 1-7 0,1-2 4 0,-1 4 3 15,0-3-7-15,2 1 4 0,-2-2 4 0,-2 1-3 16,4-1-1-16,0 4 3 0,-2-2-2 0,3-1-8 0,-3 3 8 15,1-1 0-15,1 0-6 0,0 1 5 0,-2 1 2 16,0 2 3-16,0 1 2 0,0 1-1 0,0-2-3 0,0 2-2 16,-2 2 0-16,2-2-6 0,0 1-8 0,2-1 3 15,-2 2-4-15,0-2 4 0,0 0-2 0,0 3 1 16,0-2-4-16,-2 0 5 0,2 2 0 0,0-2-1 0,0 2 1 16,2 5-3-16,-1-2 8 0,1 2 5 0,-1 2 1 15,1 1-2-15,0 2 1 0,1 1 2 0,0 1 3 0,-2 0 0 16,2-1-2-16,-1 2-6 0,0-3 2 0,1 2 2 15,0-2 7-15,-3-2-7 0,5-1-3 0,-3 1 2 16,1-4-1-16,0 1 1 0,1-1 1 0,-1-2 3 0,1 0-10 16,-1-1 4-16,2-1 4 0,-2 1 1 0,2 0-3 15,-2-3 2-15,3 2 3 0,-1-1-7 0,-1 0 3 16,3-1 10-16,-2-1-6 0,1-2-5 0,2-1 3 0,0 0 4 16,3-1-7-16,1-1 2 0,3-3 8 0,4-4-17 15,1 3 6-15,1-5 9 0,4-1-2 0,-1 0-11 0,2-2 7 16,1 0-1-16,0 0-4 0,-3-1 6 0,1 1-5 15,1 0-5-15,-1 1 0 0,-3 0 5 0,0 2-2 16,2-1-2-16,-2-2-3 0,0 3 7 0,-1-1-3 16,-1 1 5-16,2-1-4 0,-3 2 1 0,3-1-5 0,-1 0 7 15,-3 4 2-15,0-2-6 0,0 0 2 0,-2 3-1 16,0-1 4-16,1 0-2 0,-4 2 7 0,4-1-7 16,-2 1 2-16,-2 1 0 0,-2 2-1 0,3-1-4 0,-4 2 2 15,0 0-1-15,-1 1-1 0,-4 3 3 0,-1 0-2 16,0-1 5-16,-3 1 0 0,1 1-1 0,0-1-2 15,-2 0 0-15,0 0-3 0,1 0-13 0,-1 0-32 0,0 3-52 16,2-3-41-16,-2 4-37 0,4 0-52 0,-4 2-63 16,0 0-69-16,-4 5-72 0</inkml:trace>
  <inkml:trace contextRef="#ctx0" brushRef="#br0" timeOffset="20879.047">6305 7820 1517 0,'3'0'14'0,"-3"-1"23"15,1-1 8-15,-1 0 8 0,2 2 2 0,0 0 4 0,-2 0 9 16,1 0 19-16,-1 2-7 0,0-2-10 0,0 0 0 16,0 1-5-16,0-1 1 0,0 0 3 0,0 0-11 0,0 0-16 15,2 0-8-15,-2 1-15 0,0-1-8 0,1 1 0 16,-1-1-9-16,0 2-2 0,-1-2-1 0,-1 0-2 16,2 2 0-16,-1-2 5 0,1 0-11 0,0 0-3 0,0 3 5 15,0-2 0-15,0 1 8 0,0 0-4 0,0 2 0 16,-2 1 1-16,0 1 9 0,1-1 1 0,-2 1 0 15,1 0-3-15,0 0-2 0,1 1 3 0,-5-2 1 0,3 0 1 16,-1 3 2-16,0-1 2 0,0-2-2 0,0 2 0 16,-4 3-4-16,2-2 3 0,-2 0 1 0,1 3 0 0,-2-1-7 15,-1 1 3-15,1-1-1 0,1-1 3 0,-3-1-3 16,3 2 0-16,-2-4-4 0,3 2 4 0,-1-2 2 16,1 0 5-16,1-1 1 0,-2 0-1 0,2-1 7 0,1 1-1 15,-1-2 4-15,1 0-3 0,-3-2 9 0,2 2-5 16,1-1-1-16,-1-2 4 0,-2 3-9 0,0-3 7 15,0 0-1-15,0 2 4 0,0-2-8 0,-4 0 4 16,0 1 4-16,-2 0-6 0,2-1 8 0,-4-1 1 0,3 0-1 16,-4-1-7-16,4 2 5 0,-4-3-4 0,2 2 2 15,0-3 3-15,0 3-5 0,0-2-6 0,2 1-2 0,-4-1 4 16,2 0-5-16,0 1 0 0,0 0-5 0,0-3 2 16,0 4 1-16,2-1 2 0,1-3 2 0,-1 4 4 15,1-2 4-15,1-2-6 0,1 2-2 0,-2 1 0 16,0-1-2-16,0-1 0 0,1 2-6 0,0-4-5 0,-2 5-6 15,-1-3 4-15,0 0-1 0,1 1 4 0,0 1-6 16,-1-1 2-16,-2 2 3 0,-1-2 4 0,0 1-4 0,1-1-6 16,-2 0 8-16,1 1-5 0,-2 0 3 0,-1 0-6 15,-1-1 7-15,2 0 1 0,-3 2 3 0,3 0 4 0,-3-2-1 16,1 3-1-16,2-3 1 0,-3 2 3 0,2-1-8 16,0 1 1-16,0 0 1 0,-2-1-2 0,3 0-3 15,0 2 1-15,-1 0-3 0,0-2 3 0,0-1 0 0,-2 3-4 16,1 0-1-16,-1 0-2 0,0 0-1 15,-2 0-1-15,2 0 1 0,0 0-3 0,-2 0 1 0,1-1-2 16,2 1 0-16,-3 0 4 0,1-1 1 0,-1 2 2 0,1 0 1 16,0-1 5-16,1 0-4 0,0 3 7 0,1-1-1 15,-3-2-6-15,4 4 2 0,-2-4 4 0,0 2-2 16,0 0-5-16,0-2 6 0,-1 3-1 0,3-2-4 16,-4-1 9-16,2 3-2 0,-2-1-5 0,0 0-1 0,1-1 1 0,-2 2-3 15,-2-1-3-15,1 2 6 0,-1-4-5 16,-1 5-1-16,1-2 0 0,-1 0 4 0,1 1-4 0,0-2-2 15,0 4 5-15,0-4-4 0,2 2-3 0,-1 0 3 16,0 0 5-16,2 0-9 0,-1-1 10 0,1-1-4 0,0 1-1 16,1 2-2-16,-1-1 8 0,2 1 2 0,1-2 0 15,-1 0 9-15,-2 1-9 0,3-2 3 0,-2 1-3 16,-1 1 9-16,-1 0-6 0,0-3 0 0,-2 4-8 16,-3-2 2-16,0 1 0 0,0-1 1 0,0-1 0 0,-2 2 0 15,1 0 0-15,1-2-4 0,0 0 4 0,4 1-6 16,-1-1 6-16,0 1-5 0,2 1 4 0,2-3-8 15,-1 2 1-15,3-2 3 0,-1 3-6 0,0-2 3 0,1 0-1 16,-1 2 0-16,-1-3-1 0,1 3 7 0,-1-1-1 16,1 0 2-16,-1 0 4 0,-1 0 3 0,5 1-3 15,-5 0 3-15,2-1-2 0,0 1 1 0,1 1-3 0,-2-1 6 16,1 0-5-16,-2 2 0 0,1-3-4 0,1 2 4 16,-1 2-5-16,2-2 3 0,-3 2 0 0,1-1-6 15,1 1 5-15,1-2-5 0,1 2 6 0,-1-1-10 16,2 2 12-16,0-1-10 0,-1-2 4 0,4 3-3 0,-3 0 3 15,4-2 1-15,-2 1-3 0,4-1 6 0,-4 1-8 16,3 1 0-16,0 0 4 0,-2 0-4 0,0-2 0 16,0 3 0-16,-1 1-1 0,-2 0 1 0,3-2-3 0,-1 4 3 15,-1-3-3-15,1 3-3 0,1-4 5 0,-1 4 1 16,-2-2-1-16,5 0 2 0,-5-1 7 0,6 1 1 0,-4 0-3 16,4 1 2-16,0-3 4 0,-1 2-10 0,3-1 9 15,0-1-4-15,0 1-4 0,1 1 2 0,-1-1-2 16,2-2 2-16,1 4-6 0,-3-2 4 0,5 0-2 15,-4 1-3-15,2 0 4 0,0 0-13 0,0 2 8 0,2 0 10 16,-2 2-2-16,-1-2 3 0,1 3-1 0,0-1 1 16,-3 3-3-16,3-2 11 0,-2-1-3 0,1 3-3 15,0-2 1-15,-1 2 1 0,2-2-6 0,-1-1 1 0,1 2 9 16,1-3-6-16,1 2-4 0,-3-1 1 0,4-2 3 16,-2 2-2-16,4-1 0 0,-2 2 3 0,2-2-9 15,-4 0 7-15,5 1-1 0,-3 0-2 0,2-1-2 16,0 4-4-16,-2-1 10 0,2 2-4 0,-3-1 1 0,1-1 1 15,0 4-1-15,0 0-1 0,1-1 1 0,-1 0 3 16,0-2-10-16,-1 3 2 0,3-3-1 0,-2 1-2 16,3-1 4-16,-1 1-2 0,1-1-3 0,1 0 3 0,-2 0 4 15,3 0-5-15,0 0 0 0,-2-3-1 0,2 2-1 16,0 2 2-16,2-1 1 0,-2 2-3 0,0-2 1 16,0 3-4-16,1-1 9 0,1 0 7 0,-2 2-7 0,0-1 2 15,-3 1 4-15,3-1-5 0,0 2 8 0,-4-2 3 0,3 1-8 16,-3 0 0-16,0 1 4 0,3 0-2 15,-2-2-1-15,1 1 3 0,-1-1-7 0,1 1 6 16,0-1 1-16,1 1-6 0,1-1 7 0,0 0-6 0,-2-1-4 16,2 1 9-16,0-1-4 0,2 0-5 0,-2 1 2 15,0-3 3-15,0 2 1 0,0-2 2 0,0 0 5 16,1 0-6-16,-1 0 2 0,2-3-1 0,-2 3 0 0,0-2-4 16,2-1-2-16,-2 2 2 0,1 0-2 0,1-2-2 0,-2-2 0 15,0 3 2-15,0-3 10 0,2-1-2 0,-1 0-6 16,-1 1-1-16,2 0 1 0,-2 0-1 0,0 0 6 15,3 2-1-15,-3-1-11 0,2 2 5 0,-1-1 8 16,-1 0-1-16,0 1 1 0,3-2 1 0,-3 2-4 16,1 0-1-16,1 0 0 0,-2-1 1 0,2 2-6 0,-2-3 1 15,1 3 1-15,1-1 3 0,-1-1-4 0,1-1 13 16,-2 3-10-16,2-4 3 0,-1 1 6 0,1 2-1 16,0-1-4-16,-1-1-6 0,1 1 7 0,1 0-13 15,-3-1 7-15,2-1 0 0,-1 0-1 0,2 0 1 0,-3-1 0 16,1 1 6-16,1-2-10 0,-2 0 7 15,2 0 3-15,-1 1-8 0,1-1-5 0,1 1 5 0,-1-2-3 16,-2-1-4-16,3 3 7 0,0-1 0 0,-3-2-3 16,2 4 10-16,1-3-4 0,-3 1-8 0,2 0 5 15,-1-1 0-15,1 3 2 0,0 0-7 0,-2-2 3 0,2 5-9 16,-2-3 9-16,2-1 5 0,1 3-12 0,-3-1 5 16,2 0 0-16,-1-1-1 0,1-3 5 0,1 3 0 15,-3-3-8-15,3-1 4 0,-3 0 14 0,0-3-8 16,0 2-6-16,0-2 9 0,2 0-6 0,-2-1 2 15,0 4 6-15,0-4-12 0,-2 4-2 0,2 0 7 0,0 0 5 16,-3 0-10-16,0 1 4 0,1 0 2 0,-1 0-2 16,0 0 7-16,-3 2-1 0,3-1-3 0,-2 1-1 15,0-2 4-15,2 2 2 0,-2-2-9 0,2-2 4 0,-2 3-5 16,2-2 3-16,0 1 0 0,-2-1 1 0,2 0-7 16,0 2 1-16,1 0 5 0,-3 0 0 0,2 1 5 15,-3-2-5-15,1 4-2 0,2-1 0 0,-3-1 11 16,2-2-8-16,1 3 2 0,0-2-1 0,0-1-4 15,0 2 2-15,0-5 5 0,0 1-3 0,1 2 0 0,-1-1-2 16,1-3 0-16,1 2 0 0,-1-2 1 0,0 1 4 16,1 0-8-16,1-2 4 0,0 2 3 0,0 0 4 15,0-2-3-15,0 1 1 0,0-1-1 0,1 1 2 16,1 2 2-16,0-2-4 0,-2-1 0 0,1 3-6 16,1-3 4-16,-2 1 0 0,3-1-1 0,-3 0-5 0,2-3 1 15,-2 4 7-15,3-2-5 0,0 0 8 0,0-1-1 16,0 1-6-16,0-2 6 0,2 3 1 0,0-3 2 15,3 2-5-15,1 1 1 0,-1-1-2 0,3-1 2 16,2 1 1-16,-2 0-7 0,2-1 0 0,2 2 1 16,0-1-1-16,2-2-1 0,-1 0 1 0,-2 2-8 0,3 3 6 15,-1-5 5-15,1 1 2 0,1 2-8 0,-1-1 8 16,-1-2 0-16,3-1-2 0,-2 1 5 0,1-2-8 16,-1 1 5-16,1 1-10 0,1-2 10 0,-2 0-7 15,2 1 2-15,0-1-1 0,0-1-4 0,-2 1 3 16,2-2-4-16,-3 1 12 0,1 4-12 0,1-2 6 0,-2 0-4 15,1 3 3-15,2-1 4 0,0 0-1 0,0 0 2 16,0 1-5-16,0 0 6 0,2-3-7 0,-1 2 2 16,-2 1 2-16,2 2-2 0,0-2 3 0,0 1-3 15,-2 0 2-15,3-1 1 0,-2-1 2 0,0 3 0 16,3-2-5-16,-3 0 1 0,2-1 3 0,0-2-9 0,0 1 6 16,3 2-1-16,-2-3-5 0,2 0-1 0,-5 3 8 15,4-2-7-15,-2 2 1 0,-2-2 6 0,0 2-8 16,0 0 2-16,-2 0 3 0,-1 0 1 0,0 1-12 0,-2 0 17 15,-4-3-10-15,4 3 2 0,-2-3 6 0,0 4-4 16,0-3-1-16,1 2 5 0,0-3 5 0,1 3-12 16,0-2 10-16,0 0 4 0,-1 0-13 0,1-2 6 15,2 1 2-15,-2-1-2 0,-1 1 0 0,1-1-3 16,-1 0-1-16,-2 0-6 0,1 3 9 0,-2-1-4 16,2 0 0-16,-1 0 1 0,-1 0-2 0,1-2 4 15,0 2-2-15,-3-2 2 0,3 1-1 0,-3 2-1 0,2-3 4 16,-4 3-2-16,1-3 3 0,0 1-1 0,-2 0 0 15,0 2-3-15,1-3-1 0,0 3 2 0,-1-3-1 16,-2 1-1-16,2 0 2 0,0-1 3 0,-1 0-9 16,1 0 1-16,3 0 9 0,-3 0-3 0,-2 0-2 0,2 2 2 15,-1-2-6-15,-2 2-1 0,4-2 14 0,-6 0-6 16,0 0 0-16,2 0 4 0,-1 0-7 0,-1 0 8 16,0-2 0-16,-1 2-1 0,1 0-4 0,-2 0 0 15,2 0 2-15,0 0-3 0,0 0 6 0,0 0-8 0,0 0 0 16,0-2-20-16,0 2-25 0,2-1-21 0,-2 1-40 15,-2-1-50-15,2 1-56 0,0-3-81 0,0-1-111 16,0 0-78-16</inkml:trace>
  <inkml:trace contextRef="#ctx0" brushRef="#br0" timeOffset="21524.7546">3156 11289 2553 0,'-11'-6'-2'16,"0"2"11"-16,1-4 8 0,1 2 14 0,-2 1 12 16,3 2 12-16,3 1 7 0,-1 1 8 0,0 1 6 15,3 0-4-15,1 0-11 0,2 0-13 0,0 1-13 16,0-1-14-16,0 0-7 0,0 0-11 0,2 0-8 15,-2 0-10-15,1 0 6 0,1 2 1 0,-2-2-8 0,1 1 8 16,2 1-1-16,-1-2 1 0,3 3 4 0,-2-1 1 16,0 1-2-16,-1 1-1 0,2 3 13 0,0-1-12 15,3 2 2-15,0 0 6 0,1 2 5 0,0 1 1 0,6 0 0 16,-3 3 0-16,6-1-2 0,-1-1 4 0,3 4 5 16,-1-1-13-16,2 0 2 0,2 2 4 0,0-1-6 15,0 1 5-15,2 0 0 0,0-1-4 0,1 0-1 16,-3-2 13-16,2 1-12 0,1-1-2 0,-1-2-2 15,-2-1-2-15,-1-2 2 0,-1 0 0 0,-2-4-6 16,-1 2-1-16,-4-2 10 0,-1-1-6 0,-4 0 10 0,-1 0-8 0,-4-4-1 16,1 3-2-16,-4-1 7 0,2-2 1 15,-2 2-4-15,0-2 2 0,0 1-5 0,0-1 6 16,0 0-5-16,0 1 12 0,0-1-6 0,0 0-7 16,-2 2 2-16,2-2 2 0,0 0-1 0,0 2 0 0,0 1 8 15,-3-2-4-15,2 3-1 0,-1 0 10 0,-1 5-2 16,-2-3 2-16,0 3-3 0,-1 0 0 0,1 2 0 15,-2 2-1-15,-3 0-1 0,2 1-2 0,-1 1-5 16,-1 2-2-16,-1-3 7 0,3 2-6 0,-5 0 2 16,4-2-2-16,-2 1 1 0,1-1-6 0,2-2 2 0,0 1 5 15,-1-1-2-15,3 2 0 0,-2-3-3 0,3 2 3 16,-3-1-5-16,2 0 10 0,0 0-1 0,-1-2 0 16,1 2-1-16,-2 0 4 0,2 0 0 0,-1 0-7 15,1-2 3-15,-2 2-2 0,2-1 1 0,-2-1 1 16,0 1-6-16,3-2 4 0,-3-1 4 0,2 1 1 0,1-4-6 15,2-2-6-15,-2 2-8 0,2-1-27 0,0-1-18 16,0-3-41-16,0 1-44 0,3-1-55 0,-3 0-69 16,-1-1-78-16</inkml:trace>
  <inkml:trace contextRef="#ctx0" brushRef="#br0" timeOffset="27270.6742">4353 11096 2391 0,'0'-3'8'0,"0"3"14"0,0-3 14 16,4 2 8-16,-4 0 1 0,0 0 2 0,2 1 7 0,-4 0 7 15,4 1 7-15,-2-1-4 0,0 0-4 0,-2 1-3 16,2-1 2-16,0 0 0 0,0 3-8 0,0-3-10 16,0 0-10-16,0 0-13 0,2 0-11 0,-2 0-7 0,0 1-7 15,0-1-2-15,0 0-2 0,1 0 0 0,-1 4-9 16,0-3 2-16,2 2 1 0,-2-3 2 0,0 3 1 15,0-2 1-15,0 4 4 0,2 2 1 0,-1-2 7 0,-1 7 2 16,2 0 2-16,1 4 0 0,-1 1 5 16,1 1-4-16,0 3 2 0,2 0-1 0,-1 0-1 0,1-2 4 15,-2-2-8-15,0 0 3 0,2-1-5 0,-2-3 7 16,1 0-2-16,-1-4-3 0,0 2 0 0,0-5-3 0,0 2 4 16,-1-1 1-16,2-2 2 0,0-1-1 0,-1-1-4 15,-2-1 8-15,3-2 2 0,-4 0-1 0,3 0 7 16,-1-2 21-16,-1-1 18 0,2-1 2 0,2-1 19 0,1-3-1 15,2-4-9-15,3-4 3 0,3-2-7 0,3-3-23 16,1-4-21-16,3-3-1 0,0-1-23 0,0 0 3 16,0 2 5-16,1 0-9 0,-1 2 3 0,2-1-1 0,-2 2 3 15,1 4-2-15,-1-1 2 0,2 2-2 0,1-1 5 16,-1 2 7-16,2 0-3 0,-4 1 3 0,3 4-6 16,-2 0 2-16,-4 1 2 0,0-1 0 0,-3 6-7 0,-1 0 2 15,-4 1-1-15,-1 1-9 0,-1 1 10 0,-3 0 0 16,1 1 3-16,-4 2-11 0,1 1-20 0,-2-1-30 15,1 1-28-15,-2-1-22 0,0 1-48 0,2 0-39 0,-2 0-42 16,0 0-38-16,-2 0-18 0,-1 2-24 0,0-1-54 16</inkml:trace>
  <inkml:trace contextRef="#ctx0" brushRef="#br0" timeOffset="30966.2035">3970 9085 2752 0,'-5'0'6'0,"4"0"5"16,-4 2 18-16,4-7 10 0,2 5 3 0,-2 0 9 16,1 3 0-16,0-3 9 0,0 0 16 0,0 2 13 15,0-2-4-15,0 1-1 0,-2 0 5 0,2 0-12 0,0-1-5 16,0 2-10-16,0-1-22 0,-2-1-18 0,2 1-17 15,2-1-11-15,-2 0-12 0,2 3 2 0,-2-3 5 16,6 2-1-16,-3 0 4 0,5-1-1 0,5 1 10 16,4 0 4-16,6 1 1 0,9-1 1 0,5-2 4 15,9 3-3-15,6-1-3 0,5 0 1 0,3-1-6 0,3-1-3 16,2 0 2-16,-2 2-1 0,2-2-3 0,-1 1 4 16,-2 0 6-16,1-1-2 0,-3 1 2 0,-1 1 1 15,-4 0-4-15,1-1 2 0,-4 1 1 0,-5 2 0 16,-1-1-5-16,-8-1 2 0,-3 2-4 0,-5-2 2 15,-5 2 5-15,-3-2 0 0,-5-1-2 0,-2 2-3 0,-4-2 0 16,-2-1 2-16,-4 0 4 0,0 3-3 0,-4-3-1 16,1 0 2-16,0 0-2 0,-4 0 3 0,2 0 3 15,0 0-8-15,0 0 1 0,-2 0 4 0,2 0 2 16,-1 0-6-16,1 0 4 0,0 0-13 0,-2 0-11 16,2 0-19-16,-2 0-44 0,1 0-43 0,1 0-54 15,0 0-69-15,-3 0-90 0,1 3-105 0</inkml:trace>
  <inkml:trace contextRef="#ctx0" brushRef="#br0" timeOffset="36685.7967">5211 11237 2553 0,'-4'-4'-6'0,"0"-3"1"0,1 4 4 0,1-3 5 16,-2-1-1-16,-3 2 5 0,1 0-3 0,-3-2 7 16,4 2 5-16,-2 2 14 0,1-2 16 0,-2 1 7 15,0-1 7-15,2 2 6 0,-2-2 8 0,0 2 9 0,-1-1 13 16,2-1-9-16,1 2 0 0,-2-1-9 0,2 2-8 15,-2-3-2-15,1 2-7 0,1 0-15 0,-1-1-9 16,0 2-6-16,-1-2-21 0,0 1 2 0,-1-2-1 0,-1 2-4 16,-1-2 2-16,-1 1 1 0,0 1 2 0,-2-2 1 15,0 4 3-15,-3-3-1 0,-1 0 0 0,-1 1 0 16,0-2-5-16,-3 4 2 0,-2-2 0 0,1 0-9 0,-2 1 12 0,-1-1-4 16,1-1 11-16,-5 4-2 0,1-2 8 15,1-1 7-15,-4 2-3 0,1-2 11 0,-3 2-9 16,-1-2 11-16,1 3-3 0,-1 0 2 0,2-1 1 0,-3 1-7 15,4-3-6-15,0 3 6 0,1-3-6 0,2 2-9 16,1-1-9-16,1 0 1 0,2 2-11 0,0-2 2 16,0 2 3-16,2 0-5 0,-2 0 7 0,3 0-5 0,1 2 1 15,-1-2 4-15,-2 0-2 0,2 0 2 0,1 0-5 16,1 0-2-16,-2 2-1 0,1 0-1 0,-1-1 4 16,0 2-6-16,-3 1 1 0,2 1-5 0,-2 1 6 0,0 0-1 15,-2-1 1-15,0 1 4 0,1 0-5 0,-1 1-2 16,1-2 7-16,1 3 0 0,-2-1 1 0,-1 0-3 15,4 3 2-15,-3-3 0 0,2 0 8 0,1 2 1 0,-1-1 3 16,1 0-4-16,2 1-1 0,3-2 0 0,-3 2 5 16,1-1-2-16,2 2-12 0,0 0 4 0,1-1-2 15,1 2 9-15,-1-2 1 0,2 3 4 0,2-1-10 16,-1 1 6-16,1-1 6 0,1-2 0 0,2 3-4 16,0-2 0-16,0 4-1 0,3-1-4 0,-3-1-1 0,5 2 1 15,-2-1-4-15,3 3-3 0,-2-2-3 0,2 2-6 16,3 0 2-16,-1-2 2 0,1 4 3 0,1-1-9 15,1 0 8-15,1 1 3 0,-1 2-4 0,4 0-3 16,-3 2 6-16,-1 2 3 0,5-2 3 0,-3 2-3 16,5 1 2-16,-2 0-4 0,1 1 11 0,1-1-9 0,1 0-1 15,4 0 0-15,-2 0-17 0,2-2 16 0,-2-2-13 16,3 1 10-16,2-1-18 0,0 2 26 0,0 0-21 16,3-2 13-16,-1 1-3 0,2 0-4 0,2 1 10 15,1-2-19-15,0 3 31 0,3-7-29 0,-1 4 19 16,1-1-20-16,4-2 22 0,1 1-11 0,0-2 7 0,0 0 0 15,3-1-14-15,0 1 10 0,1-1 8 0,-1-2-6 16,3 1 6-16,-5-3-15 0,1-1 1 0,0 0 1 16,-4-3 0-16,2 0 8 0,0-3-24 0,-2 2 19 15,1-5-29-15,3 1 35 0,1-3-30 0,0 0 12 16,3-3-1-16,1 1-2 0,4-5 8 0,-3 4-6 0,3-3 15 16,-3-1-24-16,1 2 25 0,-2-4-6 0,-2 3-2 15,-2 0 3-15,-3 2-3 0,-3 0 1 0,-5-1 1 16,-1 2 9-16,-1 0-7 0,-3 1 3 0,-1-1-3 15,-2 3-3-15,1 0 6 0,0-2-6 0,-2 0-8 16,0 2-20-16,-1-1-11 0,3 0-12 0,-3 0-12 16,-1 1-27-16,2 0-25 0,-2-2-22 0,-3 2-26 15,4-3-13-15,-5 3-41 0,1-2-54 0,-2 0-44 0,5 1-40 16,-6-3-53-16,0 2-58 0</inkml:trace>
  <inkml:trace contextRef="#ctx0" brushRef="#br0" timeOffset="44285.1103">19739 6275 3039 0,'1'-9'3'0,"-1"2"3"0,0 0 11 16,0-6 16-16,-1 3 7 0,-1 4 3 0,-1-1 2 15,1 2 7-15,2 0 18 0,-1 2 14 0,-1 0-2 16,1 2-8-16,1 1-11 0,0-3-3 0,0 3 0 0,0 0-4 16,1 0-26-16,-1 0-12 0,0 0-7 0,2 0-17 15,-1 0 3-15,-1 0 4 0,0 0-4 0,2 0-8 16,-2 0 1-16,2 3-4 0,-2-3-4 0,0 3 4 15,0-2 1-15,-2 1-10 0,2-1-1 0,0 1 8 0,-2-2 2 16,2 4 0-16,0 0-6 0,0 0 9 0,0 3 2 16,2 0 5-16,0 1 4 0,-1 1-3 0,2 1 1 15,1 0 2-15,-3 0 7 0,5-1-4 0,-3-2 0 0,1 0-9 16,-1-1 8-16,0 0-7 0,0-2 3 0,0 0 4 16,1 1-2-16,-3-1-2 0,5-1 2 0,-3 2 5 15,1 0-3-15,0-2 7 0,0 0-2 0,2 0-12 0,0 0 6 16,-1 0 6-16,1-1-4 0,1 0 3 0,-2-1-3 15,4 0 2-15,-5 0 3 0,5-1 3 0,-1 0 1 16,2-2-1-16,3 1-2 0,0-3 3 0,4-1 2 0,5-2-3 16,3-3-4-16,1 0 4 0,8-3-12 0,0-3 1 15,2-1 3-15,2 0 2 0,0-3 4 0,3 1-4 0,-1 0 5 16,-4 0-6-16,2 1 11 0,1 0-9 0,-4 0 2 16,0 1-3-16,0 0-10 0,-3 2 5 0,-1-1-2 15,-2 1 9-15,-1 1-7 0,-3 0 6 0,0 1-10 16,-1-1 7-16,-5 5 0 0,2-2 4 0,-4 1-11 0,-3 1-2 15,1 1 6-15,-3 1-10 0,-1 1 2 0,0 0-32 16,-3 1-17-16,-1 1-43 0,-1 2-38 0,-1-1-56 16,-1 3-58-16,-2 0-53 0,-1 0-54 0,-1 4-51 15</inkml:trace>
  <inkml:trace contextRef="#ctx0" brushRef="#br0" timeOffset="52897.9451">4376 7062 1668 0,'-1'0'10'0,"-1"0"16"0,2 0 6 0,2-2 9 15,-2 2 14-15,1-3-5 0,-1 3 11 0,2 0 4 16,-2 0 4-16,0 0-5 0,2 0 12 0,-2 0-2 0,0 0-2 16,0 0 15-16,0 0-3 0,0 0 6 0,0 0-15 15,0 0 1-15,0 0-14 0,0 0-7 0,0 0-6 16,0 0-2-16,0 0 0 0,0 0-5 0,0 0 2 15,0 0-4-15,0 0-8 0,9-4 0 0,-9 4-1 0,0 0-13 16,0 0-1-16,36-45-4 0,-29 36-12 16,1-1 2-16,-2-1 3 0,3 3-4 0,-2-1-1 15,1 1-1-15,-2-1 5 0,2 1 0 0,0 3-2 0,-2-2 3 16,-1 0 0-16,2 1-4 0,0-1 1 0,-2 1 0 16,1-2 2-16,1 3 1 0,0-2 0 0,1 0 5 15,-3 0-3-15,3 2 1 0,-3-5 2 0,4 5-2 0,-1-4-3 16,0 2-1-16,3-3 3 0,0 2-14 0,-1-3 1 15,4 2 10-15,-1 0-5 0,-1-1-2 0,1 1 5 0,-2 0-6 16,0 1 1-16,0 1 6 0,0-3-3 0,-3 5 4 16,0-2-4-16,-2 1 2 0,1 0-3 0,0 1 4 15,0-2 0-15,-1 2 1 0,2-1-3 0,0-1-10 16,-2-2 11-16,4 2-3 0,0 1 3 0,2-5-3 16,1 3 0-16,2-3 0 0,1 0 0 0,3 0 0 0,-2 1-2 15,4-2 1-15,-2 0-2 0,4 0 4 0,-2 3-8 16,3-2 5-16,-1 2 3 0,1-1 1 0,-1 1 1 0,2-1-1 15,-3 2-6-15,0-1 4 0,0 1 2 0,0-1 1 16,0 3-3-16,0-3 2 0,-4 2-7 0,2-2 7 16,1 2-1-16,-2-1-1 0,1-2-6 0,0 0 2 0,0-1-1 15,2 1 5-15,0-2-5 0,-1 2 2 0,1-2-5 16,0 2 2-16,0-1 5 0,4 1 1 0,-3 0 0 16,1 1-8-16,-2 0 8 0,2 0-5 0,1 0 6 0,-3 2-1 15,2-1 5-15,-2 1-10 0,2-1 5 0,1 1 2 16,2-2 4-16,0 1-3 0,1 0 2 0,0-1 4 0,4 0-6 15,-2-1 5-15,3 1-5 0,1-2-1 0,-1 2-4 16,0 2 1-16,2-1-2 0,-2-1 0 0,-1 1-2 16,1 1-3-16,-3 0 10 0,3 0-9 0,-3-1 7 0,0 1-4 15,-4-2 5-15,4 4-5 0,-2-3 4 0,0 1 3 16,1 0-3-16,1-1 9 0,0-1-6 0,1 2 5 16,0 0-3-16,3 0-4 0,-2-1 7 0,0 1-6 0,2-1-4 15,1 2 4-15,-4-2-12 0,1 3 12 0,0-2-4 16,-2 2 2-16,0 0 0 0,-2 1 4 0,1-1-3 15,-3 2-6-15,-1-2 12 0,0 2-14 0,-3-1 10 0,0 1-1 16,-3 2-8-16,1-3 3 0,1 0 0 0,-5 2 4 16,3-1-4-16,0 0 3 0,0 2-9 0,1-2 6 15,-1 0 6-15,2 1-8 0,1 0 0 0,0-1 5 16,3 1 0-16,1 0 0 0,2-1 3 0,2 0 1 0,2 1-1 16,1 0 0-16,3 0 8 0,4-1-16 0,1 3 6 15,2 0 1-15,2 0-5 0,1 0-3 0,2 0-2 16,2 3 3-16,-1-1-9 0,2 0 13 0,1 3-5 15,-1-2 2-15,1 1 8 0,1 3-1 0,3-4-3 0,-1 4 0 16,2-2 1-16,2 3 2 0,-3-1-1 0,6-1-1 16,-3 2-4-16,1 1 3 0,-2-2-6 0,0 1 5 15,1 0 1-15,-4 0-7 0,-1-2 4 0,2 4-1 16,-1 0 5-16,-3-3-10 0,3 3 13 0,-4-1-2 16,1 0 3-16,2 2-5 0,-5-2 0 0,3 1 1 0,-3 1-5 15,0 2 10-15,0-1-9 0,-2 0-5 0,-1 0-3 16,0 2 6-16,0 1 1 0,-1-1-2 0,0 1-2 15,-2-1 3-15,2-1 2 0,-2 3 9 0,3-1-3 0,-2-2-3 16,2 3 0-16,-3-2 2 0,1-1 4 0,0 3-4 16,-1-3 1-16,-2 2-6 0,-1-1 1 0,0 1 4 15,-2-1 4-15,1 1-5 0,-3 1-4 0,-1-1 0 16,2 1-3-16,-3 0 6 0,-3 2 0 0,1-2 5 16,-1 0-10-16,1 1 5 0,0 2 6 0,-2 0-3 0,0 1 7 15,0-3-7-15,1 5 0 0,3-2-5 0,-4 1 9 16,1 1-6-16,3-1-4 0,-1-1 5 0,0 4-4 15,0-3-1-15,2 1 1 0,0 1-1 0,-2-1 0 0,2-1-3 16,-2 2 4-16,0 0-4 0,0-1-2 0,1 1 7 16,1-2-4-16,-3 0 5 0,0 1-6 0,-2 0 4 15,0-1 4-15,0 0-2 0,0-3 6 0,-4 4 0 0,2-2-1 16,1 3-6-16,-1-1 8 0,0 0 3 16,1 2-4-16,-1 2 5 0,2 1-8 0,0-1-5 0,2-1 4 15,-2 5 6-15,2-1-7 0,-1 0 5 0,2 0-4 16,-1 0-5-16,1 0-4 0,-1 2 6 0,1-1 2 0,0 0-4 15,-2-1 0-15,-1 1-5 0,1-1 2 0,-3-1 0 16,-1-1 12-16,2 2-7 0,-4-1 1 0,2-1-2 16,-2 1 4-16,-1 1 4 0,1-3 0 0,-1 3 7 15,-1 0-10-15,3 0 8 0,-1 3-5 0,0-2 5 16,1 2-2-16,-3 1-6 0,6 1 3 0,-2-1-6 0,-1 1 5 16,3 0-7-16,1 0 4 0,0-1-4 0,2 4 2 15,-1-3 0-15,2-1-4 0,1 4 4 0,-1-3-7 16,2 2 11-16,-4-2-1 0,4 0-2 0,0 2-4 0,-4-2 5 15,1-1 1-15,1 0 3 0,0 2 2 0,1-2-5 16,-1 3-2-16,3-1 9 0,2-1-3 0,-2 1 0 16,2 0 0-16,2 2 0 0,2-3 4 0,0 2-3 15,-1-2-1-15,5 2-3 0,-4-2 0 0,4-3 1 16,-1 1-2-16,2 2-9 0,-3-5-2 0,3 0 7 0,0 2-4 16,-4-4-2-16,2 2 4 0,1-3 2 0,-4-1 1 15,2 2 8-15,-1-1 35 0,0 0 11 0,0-1 7 16,-1-1 6-16,1 1 3 0,0-1-4 0,1-1-6 0,-3 2 5 15,2-1-30-15,-2-2-16 0,-3-1-1 0,0 2-8 16,1-4-2-16,-3 2 9 0,1-2 1 0,-1-1-7 16,-2-1 1-16,2 2-4 0,0-2 5 0,-1 0 5 15,0-2-4-15,-1-1-8 0,3 1 3 0,-2-1 6 16,2 1-7-16,0-1 2 0,-2-1-2 0,-1 3 5 0,3-2 6 16,0-1 2-16,0-2-1 0,-1 2-1 0,1-1 3 15,-2 0-2-15,4-2-5 0,-4 0-5 0,0-1 0 16,-2 4-6-16,2-2-4 0,-2-1 1 0,2-1 4 15,-4 2-1-15,4-2-1 0,-2 3-3 0,0-3 0 0,0-1 5 16,1 2 12-16,-1-3-16 0,0 5-2 0,4-5 7 16,-4 3-4-16,3-2 10 0,0 0-5 0,1 1 1 15,-1-3-1-15,1 2 5 0,3-6-3 0,-2 5-1 16,4-1 4-16,-2-2-7 0,0 1 0 0,0-1-6 0,1 1 2 16,1 1-2-16,0 0 4 0,0-3 2 0,-2 5 0 15,4-4-3-15,-1 1 1 0,2-2 4 0,1 2-5 16,1-3 6-16,1 2-3 0,-1-1-5 0,1 0 2 15,1-1-2-15,0 2 3 0,-2-4-3 0,1 3 0 0,-2 0 4 16,3-1-1-16,-7 2-8 0,6-3 3 0,-5 2 4 16,0-3-4-16,-1 2 6 0,-1 0-1 0,3-2-6 15,-4 3 3-15,5-3 5 0,-3 0-3 0,0 1 3 16,-1-1-2-16,2 0-1 0,-2-1-4 0,2-2 2 0,-4 3 0 16,0-3 4-16,0 2-1 0,-3-2-6 0,1 0-1 15,-1 0 1-15,-1 1-1 0,-1 0 1 0,1 1 1 16,-2-1 2-16,2-2 2 0,0 1 3 0,-2 1 0 15,4-3 1-15,0 3-1 0,0-3-2 0,1 0-1 0,0 2-1 16,3-1-6-16,-3-1 2 0,3 0 6 0,0 0-1 16,0-2-2-16,-1 3 2 0,0-2-1 0,0-1-1 15,-3 0 4-15,-3 0-1 0,1 1-4 0,1-1-3 16,-6 0 4-16,0-3 4 0,-1 1-1 0,-1 1-5 0,-2-2 6 16,1-1-3-16,-4 2-2 0,1-2 4 0,-1 1 1 15,-2 1 1-15,1-1-4 0,0-1 1 0,-2 2-2 16,0-2 2-16,-1 2 6 0,-2-2-4 0,2 2-2 15,-1-3-4-15,1 3 4 0,-2-4 4 0,-1 3-2 16,1 0-3-16,-1 0-4 0,0-1 8 0,-3-1 7 0,0 3-8 16,-1 0-4-16,1-2 3 0,-3 4 2 0,0-3 1 15,0 2-1-15,0-1-9 0,0 1 2 0,0-1 6 16,-1 1-1-16,0-1-3 0,-1-1-1 0,3 0-3 16,-3 0 8-16,4-1 1 0,-3-1-2 0,2 2 1 0,-3-2 4 15,3 3-2-15,-2-3-3 0,-1 1 7 0,2 0-8 16,-1 1 2-16,-1 2-1 0,-1-1-3 0,2 1 0 0,-1-1-1 15,-2 1 9-15,2-1-4 0,0 2 2 16,-2 2 1-16,1-3-5 0,-1-1 8 0,0 2-8 0,2 0 6 16,-3 0-4-16,1-1-11 0,1 1 11 15,-2-1 1-15,4 1-1 0,-1 0-6 0,-2-3 11 0,1 1-6 16,0-1 2-16,3 1 4 0,-4-2-9 0,2 0 3 16,0 0 4-16,-2 0-7 0,2 1-2 0,-1-3 4 15,2 2-3-15,-3 2 2 0,1-2-1 0,1 1-3 0,1-1-4 16,-3 1 10-16,1 1 1 0,-3 1-4 0,3-4 0 15,0 5 7-15,-3-3-9 0,0 2 7 0,1-3 0 16,0 1 1-16,-2 2-8 0,3-4 2 0,-3 3 7 16,2 1-10-16,-2-1 9 0,2 2-12 0,-2 2 7 0,2-2 5 15,-1 0 0-15,-2 1 5 0,3 2-4 0,-3-3 1 16,2 1 5-16,-2 2 9 0,0-1-4 0,-2 2-9 0,1-1 5 16,2-1-2-16,-3 4-5 0,0-3 4 0,2 1-6 15,0 3-1-15,-1 0-1 0,1-1-1 0,-2 1 0 16,2-1 0-16,-2-1 1 0,0 2 1 0,0-2 3 15,2-1-2-15,-4 1-1 0,2 1 10 0,0-3 0 16,0 2-5-16,0-1 5 0,0 1 2 0,0-1-4 0,0 0 2 16,0 2 1-16,-2-3 1 0,2 0-4 0,-2 2 13 15,1 1-3-15,1-4 3 0,-4 4 4 0,4-2 4 16,0 2 1-16,-1-1-7 0,1 0-2 0,0 2-5 0,-2 0-7 16,1-2 2-16,1 2-10 0,-2-1-10 0,0 1-4 15,-2 0 1-15,0 0-3 0,1 0-7 0,-3 0 0 16,1 0-11-16,-3 0 4 0,0 1 3 0,-2 1 4 15,-2 1-11-15,-2-1 9 0,-2 2 6 0,-2 2 1 0,0-1 8 16,-2 1-2-16,-1 0 7 0,0 1-8 0,-2 0 10 0,-3 1-5 16,4 0 3-16,0-2 0 0,-3 1-2 0,1 1 2 15,1-2-9-15,2 0 9 0,0 0-2 0,3-1 6 16,1 0-8-16,0 0 2 0,4 0 4 0,-2 0-2 16,4-1 2-16,-3-1 0 0,-1 2-6 0,1 0-1 15,1-1 7-15,0-1-4 0,0 4 0 0,1-5 0 16,-2 3 2-16,5-2-12 0,-1 1 12 0,1-1 0 15,1-1-2-15,1-2-7 0,4 0 4 0,-2 3 1 0,5-3-7 16,-1 0 10-16,1 0-14 0,1 0-4 0,-1 0-6 16,0-3 6-16,2 3-13 0,0 0-1 0,-2 0-2 15,1-1-11-15,-1 1-1 0,2 0 0 0,-1-1-7 16,-1 1 4-16,4-3 6 0,-1 2-1 0,2-2 7 0,2 0 13 16,4-2 2-16,1-1 6 0,5 3 5 0,3-2 2 15,1 0 0-15,6-2 3 0,0 2 0 0,0 0-1 16,-2 0 4-16,2 1-3 0,-5-3 4 0,3 4 5 15,-4-1-2-15,2 1 0 0,-3-2-2 0,-2 2 4 0,0-3-1 16,-1 2 4-16,-1-2 0 0,-2 1-6 0,3-1-4 16,-2-1 3-16,0 1 0 0,-2 0-6 0,4-1 5 15,-2 0-2-15,-2 0-11 0,2 2 10 0,0 0-3 16,0-2 1-16,3 2 1 0,-2 2 5 0,-3-1-8 0,0 1-1 16,2 1 12-16,-3 1-1 0,0-1 2 0,-4 0-5 15,1 2-2-15,-5 0-2 0,0 0 4 0,-3 2-2 16,4 0 0-16,-6-3-7 0,1 2 8 0,0 0-6 15,0-1 9-15,-2 2-3 0,0-1-1 0,2-1 4 0,0 0-4 16,0 1 8-16,0 0-8 0,-1-2 9 0,2 2-15 0,-1-2 6 16,0 1 2-16,0 1-2 0,0 1 0 15,4-1-3-15,-4 0 3 0,1 4-2 0,2-2 9 16,2 4-2-16,1-2 0 0,-1 3-2 0,-2 1 5 0,4-2-1 16,1 3-4-16,-1 2 0 0,-2-2 2 0,1 1-5 15,-1-1 4-15,3 3 3 0,-2-2-4 0,1 1 0 16,-3 0 4-16,1 0 3 0,2 1-2 0,-1 1 1 15,-2-1-1-15,1 1-5 0,2 0 6 0,-1 1-1 16,3-1 0-16,-2-2-4 0,2 1-1 0,-4-1 9 0,4-2-2 16,-2-1 6-16,-1 1-6 0,-3-5-1 0,1 2 1 15,0-2 5-15,-2 0 0 0,1-3-2 0,-2 1 4 16,2-1 3-16,-3 1 0 0,2-2 2 0,-4 0 7 0,4-1 1 16,-4 0 0-16,2 2-3 0,0-1-1 15,0-2-13-15,0 2-1 0,0-1 5 0,0-1-5 0,0 1-6 16,0 0 3-16,0-2-1 0,2 2-1 0,-2-1 6 15,2 0 6-15,-2-2-9 0,-2 3-8 0,2 0-34 16,-2-2-38-16,2 1-48 0,0 1-49 0,0 0-79 0,-1-2-120 16,1 0-142-16</inkml:trace>
  <inkml:trace contextRef="#ctx0" brushRef="#br0" timeOffset="54654.0914">21360 9198 2232 0,'-1'0'12'0,"-5"-1"10"0,4-2 11 16,4 0 14-16,-2 1-4 0,-2-1-1 0,1 3 6 15,1 0 10-15,0 0 5 0,0 0 1 0,0 0-5 0,0 0-11 16,1 0-1-16,-1 3 3 0,2-3-7 0,-2 0-11 16,1 2-17-16,-1-2-9 0,3 1-11 0,-1 0-1 15,-1-1 2-15,1 1-2 0,-1-1 1 0,4 0 11 16,-1 0 5-16,0 0 8 0,4 0 8 0,3 3 13 15,2-3 10-15,3-3 7 0,0 3 1 0,4 0 0 0,0 0-1 16,5 0-3-16,-3 0 1 0,1 0 1 0,1 0 1 16,-2-1 1-16,3 1 2 0,-3 0-2 0,0 0-2 15,1 1-7-15,1-1 4 0,-1 0-19 0,1 0-7 16,-1 3-2-16,-2-3-4 0,4 1-11 0,1-1 8 0,-3 1 1 16,1 1-7-16,3 0 4 0,0-1-1 0,0 1-2 15,1-2 2-15,1 5 8 0,-3-5-8 0,1 3-7 16,2-2 7-16,-4 2-7 0,-1-3 2 0,0 5-4 15,-3-3-1-15,1 0-3 0,-4-1 3 0,1 3 0 16,-3-1-5-16,0 0 12 0,-2-1-6 0,2-2-1 0,-5 4 5 16,1-4 2-16,-1 3-6 0,-1 0 6 0,1-1 5 15,-5-2 1-15,2 2 6 0,-3-1 13 0,2 1-2 16,-3-2 12-16,-1 0 4 0,0 2 5 0,2-2 1 16,-3 1-6-16,-1-1 2 0,3-1-14 0,-3-1 3 0,-1 2-13 15,2 0-5-15,-1 0-3 0,-1 0 0 0,2-2-11 16,-2 4-4-16,0-2 2 0,0 0-6 0,2 0-4 15,-4 0 6-15,4 0-4 0,-4 0-14 0,2 0 3 16,0 0-25-16,0 0-39 0,2-2-51 0,-6 1-55 16,4-1-91-16,-3 1-107 0,3-1-152 0</inkml:trace>
  <inkml:trace contextRef="#ctx0" brushRef="#br0" timeOffset="56901.9747">18477 5238 1507 0,'2'0'18'0,"3"-2"20"0,-4-1 9 15,2 0 1-15,1 2 7 0,-1 0 1 0,-3-2 12 16,3 3 16-16,-1 0-5 0,-1-1-15 0,-1 1 3 16,5-1 2-16,-5-1 7 0,1 1 2 0,4-1-4 0,0 0-9 15,1-1-3-15,2 1 5 0,5 0-14 0,0-3 8 16,4 2-9-16,3-2 0 0,-1 3 0 0,5-3-3 0,3 1-8 15,1 1 1-15,1 0 2 0,1 1-9 16,-2 0 3-16,0 0 3 0,-2-1 1 0,1 3-5 0,-2-3 1 16,0 3-1-16,-4-1 4 0,0 0-4 0,1-1-3 15,-4 1-11-15,0 0-4 0,1-2 4 0,-1 3 2 16,2-2-4-16,0 0-13 0,1 1 11 0,1-2 0 16,2 2 2-16,-1-2-2 0,3 1-2 0,-2-1-6 0,3 0 1 15,-1 1 7-15,4-2-5 0,0 0-1 0,0 0 1 0,1 1 2 16,0-1-1-16,1 1 2 0,-1 1 7 0,3 0 2 15,-3 1-8-15,3-1-2 0,-2-1 2 0,0 3-5 16,3 0-1-16,-4 0 0 0,4 0-15 0,-2 0-1 16,2 0 3-16,-1 0-4 0,0 3 2 0,6-1 1 15,-6-1 2-15,3 1-3 0,1 0 3 0,3 0 5 0,-3 1-7 16,5-1 8-16,-3-2-2 0,3 4-3 0,0 0-1 16,4-1 0-16,1 1-1 0,-2 1-3 0,2 0 4 15,-1-1-3-15,0 4-2 0,2-1 5 0,1-2-5 16,-1 4-1-16,-3-1 6 0,3 1 2 0,-3-1 2 15,1 1-5-15,0 1 4 0,-2 0-5 0,0-1 9 0,0 1-1 16,-2 0-4-16,3 2-7 0,-2-2 0 0,0 2 10 16,-1-1-6-16,-2-1 1 0,3 2-5 0,-4 1 1 15,1-1 4-15,-2 0 0 0,0 0 4 0,-1 1-12 16,-1-1 8-16,0 0-2 0,-1 0 2 0,-1 0-5 0,1 2 0 16,0-4 5-16,-2 2-1 0,2 2 4 0,-3-2 0 0,2 1-3 15,-2-2 2-15,2 5 7 0,-2-3-9 0,3 0 5 16,-2 2-6-16,0-1 6 0,1 1-10 15,-1-1 8-15,0 1 0 0,0-1-4 0,-1 1 4 0,1-1-8 16,-2 0 7-16,-1 1-11 0,-1-1 11 0,-1 1-7 16,-2-1-3-16,2 1 5 0,-2-1 0 0,-1 1 3 15,0-1 0-15,-1 1 1 0,-2-1-4 0,0-2 6 16,-1 4 4-16,-2-2-4 0,1-2 0 0,-1 2-3 16,1 0-1-16,-2-1 4 0,-2-1 5 0,4 3-3 0,-2-1 0 15,1 3 3-15,1-2 10 0,0 4 1 0,2-2 6 16,2 4-4-16,2-1 4 0,0 2 4 0,5 2 2 15,-1 0 6-15,3 3-8 0,0 1 8 0,5-1-6 16,0 2 7-16,-3-2-1 0,1 5-4 0,-3-3-4 0,0 0-1 16,-1 2-4-16,-1-2-4 0,-1 4 4 0,-2-1-11 15,-1 0 2-15,2 0-3 0,0 1-1 0,-2 0-6 16,-1-1 5-16,0 0-5 0,0 0 2 0,-2 2 3 16,-4-4-10-16,1 2-2 0,0 2 6 0,-3-5-1 15,0 4-6-15,-2-3 4 0,1 2-1 0,-3-1-3 0,2 1 6 16,-4 0 6-16,0-2-6 0,1 4-1 0,-2 0 1 15,-3 1-3-15,0 0 2 0,1-2 3 0,-4 3-2 16,-1-1-1-16,0-1 3 0,-1 3-5 0,-4 1 5 16,0-1-1-16,0-4-1 0,0 1 1 0,-6 2-4 0,5-2-2 15,-4 0-2-15,-1-5 6 0,-1 3 0 0,-2-1 1 16,-1 0 1-16,2 0 1 0,-4-1-2 0,1-3-3 16,-1 2 6-16,-1-3 0 0,1-1-2 0,-3 1-4 15,2 1 3-15,-1 0-8 0,-1-1 9 0,3 1 1 16,-6-1-2-16,4 3 1 0,-5-1-4 0,4-2 7 0,-1 3-7 15,-3-1 1-15,1-1 1 0,-1 0 3 0,-1 2-3 16,2-2-6-16,-1-3 11 0,0 2-10 0,0 1 4 16,1-5 3-16,2 2-4 0,-2-2-4 0,1-1 6 15,0 0 3-15,0 0-1 0,0-2-3 0,-1 0 5 0,1 0-6 16,0-1 1-16,-2-1 6 0,2-1-7 0,-2 1-2 16,1-2 4-16,0-1 2 0,-2 1-8 0,0-1 9 15,0 2-1-15,0-3-8 0,-2 2 9 0,0-2 2 16,0 1-7-16,3 0 2 0,-3-1 0 0,0-1 0 15,1-1 1-15,-1 2 0 0,-1-1-1 0,1 0-4 0,2 0 2 16,-2-3 0-16,2 1 0 0,1 0 2 0,0 0-2 16,1 1 5-16,3-2-6 0,-4 2 4 0,1-2-6 15,3 1 4-15,-2-2-2 0,4 2 2 0,-2-3-1 16,0 3-3-16,0-4 1 0,0 2 4 0,2 1 5 0,1-3 0 16,-2 0 3-16,2 1-10 0,-2-1 0 0,-1-2 7 15,1 2-2-15,1 0-7 0,-1-1 4 0,2-2-4 16,-6 2 2-16,4-1 6 0,-2 0-5 0,2 0-4 15,-2 0 3-15,2-3 9 0,-2 3-4 0,5-1-4 16,-2 0 5-16,-1-1-3 0,3 0 0 0,-1 0 3 0,0-2-1 16,3 3-2-16,-4 0 3 0,5-1-5 0,-3-2 3 15,0 0-1-15,3 0 11 0,-1 0-7 0,-4 0-5 16,4 0-1-16,-1-2-1 0,-2-1 9 0,0 0-6 0,1 3-1 16,-1-1-5-16,1-2 3 0,-3 1-2 0,2-1 0 15,1 0 2-15,0 2 0 0,3-2-3 0,-3 1 1 16,0-1 0-16,3 1 2 0,0 0 9 0,-2 1-9 15,2-3 2-15,-1 1 0 0,1 0-4 0,1-1 4 16,2 1-2-16,0 0 0 0,-1-1-2 0,3 2 9 0,-2-1-9 16,1 0 2-16,-1-1 2 0,1-1 1 0,0 2-3 15,0-2 0-15,1 3 5 0,2-2-10 0,-3 1 7 16,0 0 0-16,2-1 0 0,2 4-1 0,-3-3 1 16,3 1 3-16,-1 1-6 0,1-1 8 0,0 1 0 15,0 0-9-15,0 1 0 0,0 0-5 0,0-3 11 0,0 3-8 16,0 0 1-16,1 0-2 0,-1 0-4 0,0-1 10 15,0 0 6-15,0 1 0 0,-1 0-14 0,1 0 9 16,1 0-5-16,-1-2 1 0,-1 2 5 0,2 0-8 16,-1 0 3-16,0 0-1 0,-1 0 5 0,2 0-7 15,-2 0 6-15,1 0 1 0,0 0-3 0,0 0 2 0,0 0-8 16,0 0 5-16,0 0-3 0,0 0 7 0,0 0-6 16,0 2 1-16,0-1-4 0,0-1 1 0,0 0 5 15,0 0-5-15,0 1 5 0,0-1-3 0,1 0 4 16,-1 0-7-16,0 0 4 0,0 0-11 0,2 0-20 0,-2-1-29 15,1 2-20-15,-1-1-31 0,0 0-29 0,0 0-32 16,0 0-38-16,-1 3-31 0,-1-1-33 0,1 1-36 16,-3 2-69-16,0-2-103 0</inkml:trace>
  <inkml:trace contextRef="#ctx0" brushRef="#br0" timeOffset="64432.6581">7356 6832 381 0,'0'0'22'16,"-6"-14"-13"-16,6 14 11 0,0 0 3 0,0 0 6 16,0 0 1-16,0 0 0 0,0 0 1 0,0 0 8 15,0 0 2-15,0 0-10 0,0 0-4 0,0 0 0 0,0 0 6 16,0 0 4-16,0 0 0 0,0 0 2 0,0 0 7 16,0 0 18-16,0 0 7 0,0 0 7 0,0 0 2 15,0 0 5-15,0 0 2 0,0 0-3 0,0 0 4 16,0 0-14-16,0 0-4 0,0 0-6 0,0 0-1 0,0 0-14 15,0 0 4-15,0 0-4 0,0 0-19 0,0 0 5 16,0 0-1-16,0 0-6 0,0 0-12 0,0 0 2 16,0 0-5-16,0 0-17 31,0 0 5 0,0 0 18-15,0 0-11-16,0 0 10 15,0 0-15 1,0 0-10 15,0 0-1-15,0 0 16 15,0 0-28-15,0 0 23-1,0 0 14 1,0 0-17 0,0 0-31-1,0 0-28-15,0 0-52 16,0 0-52-16,0 0-68 0</inkml:trace>
  <inkml:trace contextRef="#ctx0" brushRef="#br0" timeOffset="76119.5353">4909 15090 1809 0,'-8'-2'13'0,"2"-3"12"16,1 2 12-16,2-1 18 0,1-1 9 0,-3 0 10 0,2 2 9 16,0 2 17-16,3 0 10 0,-3 1 6 15,2-2 2-15,-1 2 6 0,2 0-2 0,0 2 0 0,0-2-7 16,0 0-13-16,0 1-23 0,-1-1-1 0,1 0-11 0,0 1-24 16,0-1 1-16,-2 0-10 0,4 2 3 15,-2-2-7-15,0 1-4 0,1-1-19 0,-1 0 0 0,0 0 0 16,0 0-9-16,2 0-6 0,-2 0-3 0,0 0 5 15,0 0 3-15,0 3-2 0,0-3-3 0,1 0 0 16,2 0 2-16,-3 0 5 0,0 0-6 0,0 0 4 16,2 0-6-16,-1 0 12 0,1 0-5 0,-1 0 0 0,3 0-1 15,2 0 5-15,1-3 6 0,2 3-2 0,4 0-1 16,5-3 0-16,0 2 1 0,7 0 0 0,2-2 4 16,3 2-10-16,2-2 0 0,4 0-3 0,1 2 1 15,3-2-1-15,0 2 1 0,1-1 4 0,2-1-5 0,-2-1 6 16,1 4-3-16,-4-3-2 0,-1 2 7 0,-2 1-7 15,-4-2 4-15,-2 2-5 0,-1-2 3 0,-3 2-2 16,-1 0 1-16,-5-2 2 0,2 2 5 0,-1 0 1 0,-2-2-9 16,0 2 1-16,-1 0 1 0,-2 0 0 15,0 0 1-15,0 0-1 0,-4-2-4 0,2 1 4 0,-5 1 0 16,-2-2 7-16,1 2-7 0,-2 0 3 0,-1 0-1 16,-1 0 3-16,0 0-2 0,-1 0-2 0,-1 0 1 15,-1 0-5-15,2 0 9 0,-2 0-1 0,0 0-1 0,0 0 3 16,0 0-2-16,0 0 0 0,0 0 3 0,0 0-4 15,0 0-4-15,0 0 5 0,0 0-2 0,0 0-4 16,0 0 1-16,0 0-2 0,0 0 1 0,0 0 2 16,0 0 2-16,0 0-20 15,0 0 17 1,0 0 17 0,0 0-17-1,0 0-19-15,0 0-12 0,0 0-33 0,0 0-29 16,0 0-47-16,0 0-49 0,0 0-52 15,0 0-64-15,0 0-71 0</inkml:trace>
  <inkml:trace contextRef="#ctx0" brushRef="#br0" timeOffset="80714.7026">6814 14750 1732 0,'3'-1'4'0,"-3"0"3"15,1-2-1-15,2 0-4 0,-3 1 2 0,2 1-4 16,-2-1 0-16,0 2 0 0,2 0-5 0,-2 0-6 15,3 2 1-15,-3-2 1 0,3 1 2 0,0 0 7 16,1 0 6-16,0-1 3 0,2 0 5 0,1 0 26 0,-1 0 8 16,2-1 11-16,3 0 20 0,-3 0 11 0,0 1 3 15,0-2 0-15,1 2 1 0,1 0-8 0,-5 0-10 16,4-1-7-16,-3 1-21 0,1-2-19 0,-1 1-8 16,-1 0-1-16,4-1-4 0,-3 2-14 0,1-1-4 0,1 1 2 15,1 0-4-15,1 0 8 0,-2 0-2 0,4 0-2 16,-2-1-5-16,3 1 4 0,2 0-1 0,0-1 17 15,0 1 6-15,3-2 6 0,2 2 5 0,1 0 1 16,0-3 4-16,0 1 1 0,1 2 0 0,0-4-9 0,-1 1-4 16,0 1-10-16,-1-1 2 0,1-1-6 15,-1 1 4-15,1 0-5 0,0 1 2 0,-1-1-5 0,4 1-1 16,-2 1 3-16,0-3-6 0,2 1 9 0,1-1-8 16,-1 4 11-16,0-4-1 0,2 2 3 0,0-2-2 15,0 2 7-15,0-1-1 0,0 1-5 0,1-1 4 0,0 2-11 16,-1-2 6-16,-1 2-4 0,0-1 0 0,2 0-8 15,-2 0 0-15,2-1-1 0,-3 3 2 0,3-3 6 16,0-1-9-16,-2 3 2 0,3-3-1 0,1 0-2 16,-2 1 3-16,3 0-3 0,-2-2 1 0,1 3 1 0,2-3 3 15,1 1-1-15,-2 1 1 0,3-1 6 16,-3-2-3-16,5 2 6 0,-3 0-7 0,-1-2-2 0,2 1 4 16,-2 0 5-16,2 1 3 0,-3-1 0 0,0-1 5 0,0 1-6 15,0-1 0-15,-2 1 2 0,1-1-5 16,1 0 0-16,0 0-2 0,-3-1-10 0,3 1 1 0,-2 1 6 15,2-1 1-15,-2 1-4 0,1-4 8 0,1 4-10 16,0-2 5-16,0 2-2 0,2-2 7 0,1-1 6 16,2 2 10-16,0-2 4 0,3 3-1 0,4-5 5 15,-1 4-3-15,5-2 7 0,-3 1-5 0,5 0-11 0,-3-1-8 16,2 1-3-16,-1 0-7 0,0 2-1 0,0-1 2 16,0-1-6-16,-4 1-2 0,4 1 3 0,-3-1-4 15,1 2-1-15,0-1 2 0,3 0 5 0,0 0-10 16,0 0 15-16,2 0-9 0,2-1-4 0,1 0 6 0,2 0-4 15,-1 0 6-15,1-1-5 0,0 0 8 0,0 2-5 16,-1-2 3-16,3 0 7 0,-1 1-3 0,0 1 8 16,-1-2-6-16,1 1 2 0,4-1-5 0,-4 2-4 15,4-1 3-15,-3 2-1 0,3-1-1 0,-2 0-4 16,-1 0 3-16,2 2-5 0,-4-1 1 0,1 1 1 0,-2-1 0 16,0 1-1-16,-1-1-1 0,0 1 0 0,0 0 0 15,1-2 2-15,0-1 1 0,1 3-3 0,3-2-2 16,-2-2-1-16,1 2 2 0,0-2-8 0,0 0 6 15,-1 1 3-15,0-1-3 0,2 0 1 0,-1-1 4 0,1 0-2 16,-4 1 0-16,2-1 5 0,1-1-5 0,-1 1-5 0,2-2 5 16,-2 3 2-16,2-2-7 0,0 1 8 15,0-1-5-15,0-1 2 0,-5 0 2 0,2 2-1 0,-4-3-2 16,2 1-1-16,-1-2 4 0,0-2-5 0,-1 2 6 16,-1 0-3-16,3-3-2 0,-1 1 4 0,1-1-2 15,0 2-3-15,4-2 1 0,-3 0 2 0,0-1-5 16,-1 0 8-16,3-1-3 0,-1 0 0 0,-3 0 0 15,1 0 3-15,0 0 7 0,-1-3-5 0,-1 4 5 16,0-1-12-16,1-1 4 0,1-3-5 0,0 4 4 0,4-2 3 16,-2 1-9-16,4-1 2 0,-1 0-1 0,1-1 4 15,1 2-1-15,-1 0 2 0,1-1 4 0,1 0-6 16,-2 0 5-16,1-1 3 0,1-1 10 0,0 1 4 16,1 0 4-16,1 1 3 0,1-1 2 0,1 1 1 0,-3 0-2 15,1-1-1-15,-2-1-4 0,0 2 1 0,-1-3 5 16,-4 3-6-16,0-3 3 0,-2 0 0 0,-1-2 7 15,-2-1 5-15,1 3-7 0,-1-3 1 0,2-3-6 16,-1 2 4-16,4 0-2 0,1-1 1 0,-3 2-3 0,6-1-6 16,-4-1 0-16,1 1-2 0,1 4 0 0,-4-2-7 15,2 2 0-15,1-3 0 0,-5 1-8 0,4 2-8 16,0-2 9-16,0 2-3 0,0-2-2 0,1 0 2 16,1-2-4-16,-2 2 4 0,4-1 2 0,-6 1 1 0,3-2-2 15,-4 1-3-15,-1-4 5 0,1 1-3 0,-5 0 3 16,0 0-5-16,0-2 2 0,-2 0 2 0,0-2-1 15,-1 1 4-15,0 1-10 0,2-2 11 0,-2 1-6 16,3 0 5-16,-4-1-2 0,1 1 1 0,1 2-5 0,-1-3 3 16,-5 3 5-16,0-1-4 0,-1-1 2 15,-1 1-5-15,-2 0 2 0,-2 0 3 0,0 1-2 0,1-3-2 16,-3 2-4-16,-1-1 1 0,4-1-9 0,-3 1 10 0,1-1 1 16,0 0 5-16,1-1-10 0,3 0 3 15,-3 2 0-15,3-2 5 0,-1 3-1 0,2-3-3 0,-2 2 3 16,2 0-8-16,-2-1 13 0,0 3-5 0,1-1 3 15,-2 1-11-15,0 0 11 0,0 0-7 0,-2 0-5 16,0 2 3-16,-2 0-3 0,-3-3 9 0,2 5-4 16,-2-3 7-16,-2 3-2 0,0-1 2 0,-1 0-3 0,-2-1-3 15,0 3 6-15,2-3-7 0,-2 1 4 0,-1-1-6 16,1 1 0-16,-1 1-1 0,1-4 8 0,-1 3 2 16,1-1-12-16,0 1 1 0,-1-1 4 0,1 2 0 15,0-1-1-15,-2-1 1 0,2 2-2 0,-2 0-5 16,0-2 12-16,0 2-3 0,0-1-7 0,-1 2-1 15,3-3 4-15,-1 3 2 0,-4-1 0 0,4 2 4 0,-4 0-8 16,1 2 6-16,-1-3 3 0,-3 4-1 0,2 1 1 16,-3-2-8-16,2 1 3 0,-2 3 0 0,1-3-4 15,-3 3 1-15,2 0-4 0,1 0 7 0,-3 1-4 0,3-1 4 16,-3 0-3-16,-1 5 4 0,4-5-2 0,-3 5 1 16,2-2 1-16,-4-1-2 0,3 2 1 0,-2 0 0 15,2 1-2-15,-1-4-3 0,1 4 8 0,-1-2-1 16,2 2-4-16,-4 0 4 0,3 0-4 0,-3 2-1 0,0-2 3 15,-1 3 1-15,1 1 1 0,-4 1-5 0,0-1 1 16,2 2 2-16,-3 1 0 0,-2 0 9 0,3 0-6 16,-3 0-1-16,2 0-4 0,-1 2 0 0,0-1 8 15,-1-1-1-15,3 2-5 0,-4-3-2 0,4 2 2 0,-2-3 0 16,2 5 0-16,-1-5 2 0,1 4-9 0,0-3 0 16,0 1-2-16,0 0-2 0,0 0 6 0,0 0 0 15,-1 0-2-15,1 1 5 0,-1-1 4 0,1 2-1 16,-2-1-2-16,2-1 4 0,1 0-4 0,-3 2 1 0,2-1 2 15,0 0-6-15,-2 0 2 0,2-1 2 0,-2 1 9 16,2 1-9-16,-1-2-4 0,-2 2 1 0,1 1-2 16,0-2 6-16,-1 1-2 0,0 1-5 0,1-1 5 15,-2 0-3-15,3 3 6 0,-3-2 3 0,-1 0-3 0,3 2-4 16,-1 0-2-16,-2 0 2 0,0-1-5 16,0 1-1-16,0 1-5 0,0-1 5 0,0 0-6 0,0 0-2 15,0 0 7-15,0 2-8 0,-2-1 1 0,2-1 4 16,-3 1 0-16,2-1-11 0,1 0 13 0,-4 3 0 15,1-3-3-15,2 4 3 0,-4-3 5 0,-2 4 5 0,-2-1 0 16,0 1-4-16,-3 1 6 0,-2-2-4 0,-2 1-1 16,-1 0 6-16,-1 2-3 0,0-2-1 0,-3 0-1 15,2 2 5-15,-1-2-3 0,-2 2 2 0,4-2 5 16,-2 3-12-16,-2-2 3 0,2 1-3 0,2-1 1 0,3 1-5 16,-4 0 6-16,6 0 3 0,-2 0-7 0,0 1 7 15,1-1-7-15,3 2 6 0,-3-1 1 0,1 0 5 16,-1 1-4-16,2 0-4 0,-4-1 1 0,3-1 2 15,-1 0 7-15,-3 0 0 0,1 1-3 0,0 0-6 0,-1-4 2 16,2 3 3-16,0-2 6 0,-1 0-7 0,3-1-2 16,0 0-4-16,2-3 1 0,0 4 5 0,3-2 1 15,0 0 4-15,3-3-10 0,-2 2 3 0,2 1-4 16,2-2 6-16,0 0 0 0,1 1 1 0,2-2-6 16,-1 0-4-16,1 0 3 0,0 0 7 0,1 0 3 0,-1 0-6 15,0 0 5-15,0 0-7 0,0-2 4 0,0 4 0 16,0-2 6-16,0-2-6 0,2 2 0 0,-1-1 1 15,-1 1-1-15,2 0-7 0,0 0 3 0,-2-1-3 16,3 1-4-16,0-1 4 0,0-1 0 0,6 0-6 0,3-1 3 16,2-2 1-16,3 2-3 0,4-2-1 0,4-1-4 15,2 0-6-15,-2 0-3 0,5-1 4 0,-1-1-4 16,-1 0 1-16,2 1 0 0,-1-2 0 0,-4-1 1 16,2 1-5-16,-1-3 0 0,0 0 0 0,-1-1 3 0,1 1 3 15,-3 0 4-15,2 0 3 0,-3 2 1 0,-4-2 11 16,-1 4 6-16,-2-1 2 0,0 2-9 0,-5-1 6 15,0 3 1-15,-3-1-8 0,0 3 4 0,-3 0-3 0,0-1-2 16,-3 3 2-16,1 0 8 0,-1 0-9 0,-1-1-2 16,0 2 6-16,0 0-2 0,0 0 4 0,0 2-6 15,0 0-7-15,0-1-5 0,0-1 10 0,-1 3-4 16,1-3-2-16,0 0 0 0,0 1-4 0,0 2 6 16,1-3 10-16,1 5 1 0,1 0 1 0,1 2 1 0,1 2-4 15,2-1 9-15,-2 4 0 0,3 2 6 0,1-2-13 16,-3 4 1-16,4 0 3 0,1 1-2 0,-2 0 6 15,2 0-6-15,3 4-3 0,1-1-5 0,4 0 7 16,-3 2 3-16,4-1-5 0,0 1 1 0,1 0 1 16,1 1 1-16,-1-1 2 0,-2 1 2 0,1-2 1 0,-2-2-3 15,-1 0-1-15,-1-3 2 0,-5-2-2 0,0 1-6 16,-3-7 7-16,-2 2-3 0,-1-4 6 0,2 1 16 16,-7 0 8-16,0-4-1 0,1 2 11 0,2-4 6 15,-3 2-2-15,0-3 0 0,-1 3-2 0,1-2-13 16,0-1-2-16,1 1-1 0,-1-1-4 0,-1 0-7 0,1 3-1 15,1-3 3-15,-1 0-7 0,0 0-7 0,0-3 6 16,0 6-5-16,-1-3-4 0,2 0 0 0,-1 0 5 16,0 0-10-16,-1 0 6 0,1 0 2 0,1 0-7 15,-1 0 6-15,0-3-4 0,3 3 5 0,-6 0-12 16,6-1 16-16,-3 1-21 0,2-1-18 0,-2 0-32 0,-2-1-39 16,2 2-40-16,0-1-44 0,0 1-52 0,0-2-86 0,0 2-99 15,-3-2-138-15</inkml:trace>
  <inkml:trace contextRef="#ctx0" brushRef="#br0" timeOffset="85093.1029">20591 8199 1296 0,'0'0'24'0,"0"0"4"0,0 0 2 15,0 0 13-15,0 0 16 0,0 0 17 0,0 0 14 16,0 0 7-16,-8-14 6 0,8 14-2 0,0 0 12 16,0 0 2-16,0 0-8 0,0 0-9 0,0 0 4 0,0 0-9 15,-7-12-6-15,7 12 3 0,0 0-12 0,0 0-9 16,0 0-2-16,0 0-7 0,0 0-12 0,0 0 7 16,0 0-5-16,0 0 0 0,0 0 2 0,0 0 2 15,0 0-4-15,0 0-9 0,0 0 3 0,0 0-13 16,-4-8-1-16,4 8-13 0,0 0 2 0,0 0 16 15,0 0-18-15,-52-47 9 0,42 40-4 16,-1-1 4-16,-2 0-1 0,4 2-3 0,-4-2-6 16,0 1-6-16,1-1-2 0,-1 2-8 0,-1-1 0 0,1 1-2 15,1-1 6-15,-2-1-3 0,-1 2-1 0,0 0 0 16,2 1-1-16,-4-1 4 0,4 0 0 0,-3 2 0 16,2-1-8-16,-2 0 4 0,2 1-3 0,-2-3 11 15,2 3-7-15,0-2-3 0,-2 0-4 0,0 1 7 16,2 1 0-16,-4-1 4 0,2 0-4 0,-1 1-7 0,3-1 7 15,-2 2 2-15,2-1-1 0,-3 1-4 0,4 0 5 16,-3 0-4-16,3 1 2 0,-2 0 8 0,-1-1-6 16,-2 2-2-16,2-2 3 0,-1 1-5 0,-2 1-4 0,0-1 4 15,0-1 4-15,2-1-5 0,-4 1 4 0,1-2 1 16,2 3-4-16,-2-1 5 0,-1-2 4 0,2 1-2 16,0 1-4-16,-1-2-1 0,2 1 5 0,0 1 0 15,-2-2 3-15,1 1-3 0,2 2-5 0,0-2-5 16,-1 2 7-16,2-3 4 0,-2 4-9 0,0-2-2 0,1-1 3 15,0 3 1-15,-1-2 4 0,-1 1 2 0,1 0-3 16,1-1-7-16,-1 1 6 0,-2-1 1 0,5 1-5 16,-5-1 4-16,2 2-4 0,0-2 0 0,2 1-2 0,-1-1 8 15,-1 0-4-15,3 3 2 0,-3-2 1 0,4-1-1 16,-2 2 3-16,2-2-3 0,-2 2 1 0,1-2 0 16,2 2-4-16,-4-2 0 0,4 3 6 0,-4-1-6 15,4-2 4-15,-4 2 6 0,0-1-4 0,0 0-2 0,4 2 6 16,-4-3-3-16,1 1-8 0,-3-1 3 15,2 3 1-15,1 0-6 0,1-3 5 0,-3 2-3 0,1-1 3 16,1 1-1-16,0 1 5 0,2-2-4 0,-3 2-3 16,0 0 5-16,0-3-2 0,4 3 0 0,-5 0 0 0,-1 0-3 15,1 0-4-15,-1 0 7 0,2 0 3 0,-2 3-4 16,0-3 1-16,-2 0 0 0,1 2-3 0,1-2 4 16,1 1 4-16,-2 0 3 0,1 0-8 0,2-1 2 15,-2 1-5-15,3 1 6 0,-3-2-3 0,1 1-4 16,1-1 4-16,0 0-11 0,3 0 11 0,-4 0-8 15,5 0 8-15,1 0-3 0,-1 3 3 0,4-3 0 0,-2 1-5 16,1 0 7-16,1 1-7 0,1-1 13 0,-2-1-8 16,2 2-5-16,-1-1-3 0,0 1 13 0,-1-2 3 0,0 1-10 15,1 2 2-15,0-3-6 0,-3 0 3 0,2 3 6 16,0-1 6-16,-1 0-7 0,-3-1-4 0,2 3 7 16,-1-4-5-16,1 5 5 0,-1-5 2 0,1 4-3 0,-1-1-2 15,1-2-2-15,1 3 2 0,-1-1 7 0,2-1 4 16,-2 1-2-16,1-1 1 0,-3 1-1 0,4-1 0 15,0 0 1-15,0 1-4 0,0 0 0 0,0-1-3 16,2-1-5-16,0 2 3 0,0 0-1 0,-1-1 1 0,0 1 2 16,1 0 1-16,0-1-3 0,-2 2 2 0,3-1 3 15,-1-1-8-15,-3 1 4 0,5 1-1 0,-4-1-1 0,2-1 1 16,-2 1-5-16,0 1 2 0,-1 0 3 0,2 0-1 16,-3-2-7-16,3 1 4 0,-2 2 1 0,1-1-4 15,1-1 6-15,-2 0-2 0,3 2-2 0,-2-1 6 16,1-2 0-16,1 1 0 0,0 1-1 0,-1-2 3 15,1 1-4-15,0 1 1 0,1 0-1 0,-2 0-4 0,1-1 7 16,0-1-6-16,2 2 2 0,-3-1 2 0,1 1 7 16,0 0-10-16,3-2 7 0,-4 1 3 0,1 2-4 15,0-1 2-15,-1 0-1 0,4 0-7 0,-3 0 1 0,-1-1 11 16,3 2-7-16,-1-2-5 0,0-1 6 0,1 2 1 16,1 0 0-16,-2 0-1 0,3 0-6 0,-1-1-1 15,1-1-1-15,-1 4 2 0,1-4-3 0,0 2 3 0,0-1-2 16,-1 2-1-16,1 0 8 0,-1-3-2 0,2 3 4 15,0-1 4-15,-2 1-9 0,2 0-1 0,0 0 6 16,-1 0-4-16,-1 2 1 0,-2 0 7 0,2-2-3 0,4 3 2 16,-4-1 4-16,3-2 0 0,-4 0-5 0,5 1 9 15,-2 0-8-15,-1-2-2 0,1 3-6 0,2-2-1 16,-1 0 6-16,0 0-4 0,1-2 2 0,-2 1-1 0,1 1-7 16,0 0 4-16,1-2 11 0,-4 0-4 0,2-2-1 15,2 3-1-15,-1-2 3 0,0 0-1 0,2-2 10 0,-1 2-8 16,1-1-3-16,-2 0 1 0,4-1-1 0,-2 0 2 15,-3 1-1-15,3-1-5 0,1 0 2 0,1 0-1 16,-2 0 1-16,1 0 2 0,-1 0-4 0,0 0 5 16,0 0-1-16,2 0 8 0,-2 0-8 0,2 0-2 0,-2 0-2 15,0 0-1-15,0 0 8 0,-2 0-10 0,2-2-5 16,0 2-19-16,2-1-17 0,-4-1-25 0,4 2-33 16,-2 0-29-16,0-2-46 0,0 0-34 0,0 2-32 0,0-1-38 15,-2-2-43-15,0 3-46 0,-2-1-60 0</inkml:trace>
  <inkml:trace contextRef="#ctx0" brushRef="#br0" timeOffset="85647.4696">17253 7893 1254 0,'0'-3'18'0,"-2"0"15"0,2 1 25 15,2-1 18-15,-2 2 6 0,0-2 18 16,1 2 15-16,1-1 13 0,-2 2-3 0,2 0-11 0,-2 0-12 16,0 0-13-16,0 1-6 0,0 0-16 0,0 0-17 15,2 2-13-15,-2-3-15 0,0 0-4 0,0 1-18 0,0-1-7 16,2 4 3-16,-2-3-8 0,0 2 2 0,-2-1 1 15,0 1-4-15,2 6 2 0,0-2 8 0,-5 6 6 16,1-1 4-16,-1 5 9 0,1 4-3 0,-3 1 12 16,0 2 4-16,-1-1 5 0,0 0-1 0,0 1 4 0,-2 1 3 15,2-4 2-15,0 1 8 0,4-3-11 0,-1-1 1 16,-1-3 3-16,3-1-4 0,-2-2-9 0,3-3-2 0,1 0-12 16,1-1-2-16,0-2-1 0,0 0 1 0,0-3-8 15,0 1-1-15,1-3 5 0,-1 2-5 0,2-2 5 16,-1-1-3-16,-1 3 8 0,2-3 3 0,0 0 7 15,-1 0 20-15,2 0 17 0,-3 0 9 0,6 0 12 0,-2-3 18 16,0 3 5-16,1-1 3 0,3-1 3 0,5 0-9 16,-2-2-23-16,4 1-3 0,0-1-13 0,0-1-18 0,3 0-13 15,1 1-3-15,-3-4-15 0,1 5-13 16,-1-3 2-16,-2 1 6 0,-1-1-9 0,3 4 6 0,-4-2-5 16,1 1 4-16,-4-1-6 0,4 0 5 0,0 1 4 15,-5 0-16-15,1 1 7 0,0-2-5 0,-1 2 3 16,-3 0-6-16,2 2 3 0,-2-3-14 0,-4 1-15 0,2 2-19 15,-2 0-26-15,-1 0-15 0,0-2-35 0,0 2-40 16,0 0-39-16,0 0-46 0,0 2-46 0,0-2-53 16,-1 0-43-16</inkml:trace>
  <inkml:trace contextRef="#ctx0" brushRef="#br0" timeOffset="94508.2508">6381 8315 362 0,'0'0'0'0,"3"-1"-2"16,-1-2-5-16,-1 2 7 0,1 0-4 0,-2 1 7 0,4-2-4 15,-1 1-5-15,2-2 1 0,0 1-1 0,3 0 3 16,1-1-37-16</inkml:trace>
  <inkml:trace contextRef="#ctx0" brushRef="#br0" timeOffset="95746.8946">7155 8369 1274 0,'-2'0'9'0,"1"-2"11"16,2 2 10-16,1 0 3 0,-4 0 16 0,4 0 13 0,-2 0 10 16,0 0 12-16,2 0 6 0,-1 0 16 0,1 0-1 15,-2 0 13-15,1 0-7 0,-1 0-6 0,0 0-3 0,0 0-3 16,0 2-1-16,2-2-22 0,-2 0-1 0,0 0-14 15,0 0 5-15,0 0-10 0,0 2 0 0,0-1-4 16,0 0-10-16,0 0-2 0,0-1-8 0,0 0-5 0,0 0-9 16,-2 0 1-16,4 0-7 0,-2 2-4 0,0-2-5 15,0 0-8-15,0 0-4 0,2 2 4 0,-2-2-6 16,0 0 7-16,3 0-1 0,-2 3 4 0,3-2-6 0,-1 1 14 16,3 0 0-16,-1 1-4 0,1-2 5 0,0 4-6 15,4 1-1-15,-1-2-4 0,-1 1-5 0,2 0 8 0,-1 0-1 16,-1 2 4-16,0-1 0 0,0 0-3 15,1-1 4-15,-2 4 4 0,1-2 8 0,-2 1-18 0,2-3 10 16,-2 4-7-16,2-1 2 0,-1-1 8 0,2 1-6 16,-3-2-4-16,1 2-1 0,1 1 5 0,-1-1-3 0,0 1-1 15,-1-2 2-15,0 1-7 0,1-3 5 0,0 4 4 16,-2-1 3-16,0-1-7 0,0 0 1 0,0 0 5 16,-2 1-8-16,1-1 7 0,1 1-5 0,-3-2-1 15,1 2 5-15,0 1 4 0,-1-2 5 0,1 2 5 0,-3-1 7 16,2 0-1-16,-2 1 0 0,1-1-1 0,-1 1-5 15,0-1 7-15,0 1-10 0,-1-1-7 0,1-1-1 0,-2 0 2 16,2 0-1-16,0-1-7 0,-2-1 7 0,1 1 1 16,-1-3 7-16,2 2-1 0,0 2 5 0,-2-4-7 15,1 2 10-15,-1-4 9 0,1 4-9 0,1 1-2 0,-2-1-4 16,2-1 1-16,-3 1-6 0,1 0 6 0,1-1-5 16,-4 4-1-16,4-4 3 0,-2 4-1 0,-1-3-1 15,-1 2-1-15,1 0-3 0,2-2 4 0,-4 0-7 16,1 4-1-16,2-3-3 0,-2 1 4 0,0-3 1 0,1 1-1 15,0 1-1-15,0-2-6 0,-1 1 3 0,2 0 4 16,-3-1 1-16,2 2-8 0,0-1-2 0,-1 1 6 16,0-1 5-16,-1 0-4 0,1 0 3 0,2 3-6 15,-3-2 3-15,1 0 5 0,3 0-4 0,-5 1 1 16,0 2-6-16,1-3 9 0,1 1-4 0,-3 1 3 0,-1 0-6 16,1-4-3-16,0 6 10 0,-1-3-8 0,2-2 1 15,1 2-5-15,-2 1 4 0,-1-2 6 0,0 2-5 16,3-1 4-16,-4 1-10 0,1-2 9 0,3 2 6 15,-4 1 1-15,4-4-2 0,-3 2-3 0,1-1 9 0,0 0-4 16,1-1 4-16,-2 3 1 0,3-4-7 0,-2 1-1 16,-2 3 2-16,2-4 1 0,2 2-6 0,-2-1-2 15,-3-1 3-15,2 1-3 0,-1 3 2 0,1-4 1 16,1 3-3-16,0-1-7 0,-4-2 9 0,2 4-2 0,0-2 0 16,2-1-4-16,-1 1 4 0,-1-2-3 0,1 1 2 15,-2 0 1-15,3-1-2 0,-2-1 0 0,1 2 2 16,-2-1-1-16,1 1-8 0,-2-2 3 0,1 4 6 0,1-4 3 15,-4 2-5-15,1 0 6 0,-1 1-6 0,3-3 0 16,-6 1 6-16,2 0 8 0,1 0-11 0,0-1-2 16,-2 1 4-16,3-2-5 0,0 1 4 0,0 0 2 15,3-1-1-15,-2 1-5 0,4-1 4 0,0 0-2 0,-1 0-2 16,2-2 8-16,-1 5-10 0,3-3 1 0,-3-1-5 16,1 3 1-16,-3-1-1 0,2 2 3 0,-4-1 3 15,0 1-13-15,-2-2 8 0,0 2 5 0,-1 3 1 0,1-2-9 16,2 1 3-16,-2-2-3 0,1 0 0 0,-1 1 12 15,6 0-7-15,-2 0-5 0,0-1 2 0,1-3 3 16,0 3 1-16,1 1-1 0,2-3 0 0,-1 0 0 16,1-1 9-16,1 1-3 0,-1-3 8 0,-2 4 1 0,5-2-6 15,0-2 7-15,-1 3-4 0,3-3 7 0,-2 2-5 16,1 0-1-16,0 2 3 0,1-7-6 0,1 3 5 16,-3 0-3-16,3 0 0 0,-2 0-7 0,2 0-1 15,0 0-6-15,0-3-17 0,0 4-10 0,0-4-43 0,0 0-42 16,0 6-50-16,-3-6-63 0,-1 3-67 0,0 0-58 15,-2 0-73-15,-1 3-71 0</inkml:trace>
  <inkml:trace contextRef="#ctx0" brushRef="#br0" timeOffset="96656.0693">5143 9622 2041 0,'-3'-9'5'16,"0"2"19"-16,1-1 13 0,-1 3 6 0,1 0 6 15,-1-2 3-15,1 5 16 0,1-1 17 0,-2-1 4 0,3 1-3 16,-2-2 1-16,2 3-2 0,0-1-2 0,0 0 6 15,0-1-7-15,2-1-5 0,-2 2-5 0,1 2-14 16,1-2-12-16,-1 3-8 0,1-2 2 0,-2-1-10 16,2 3-10-16,1 0-13 0,-3 0-7 0,2 0 4 0,-2 0-4 15,1 0 4-15,-1 3-4 0,0-1-4 0,0-2 4 16,0 3-2-16,0-2 4 0,2 2-7 0,-2 2 7 16,3 2-1-16,-1 1 2 0,2 1-1 0,-1 1-1 0,0 1 4 15,2 0 1-15,0 0 2 0,-2 1-3 0,2 0-10 16,-2-2 3-16,3 2 10 0,-3-4-8 0,2 4 6 0,0-3 0 15,-3 3 0-15,4-4-2 0,-1 4 8 0,-1-3 1 16,1-1-6-16,-3 2 6 0,2-3-9 0,0 2 0 16,-1-3 3-16,0 0 4 0,-1-1-4 0,1-2-4 15,1-1 3-15,-2-1-3 0,1 0 8 0,-1-1 23 16,1 0 15-16,0 0 4 0,2-1 15 0,0-2 14 0,1 0 12 16,2 2 16-16,-2-5-9 0,7-1-17 0,-1-2-23 15,3-1-7-15,2 0-7 0,-1-2-14 0,3 2-19 0,1-5-6 16,1 2 1-16,1-2-6 0,2 2 0 0,1-3 7 15,2 1-6-15,1-4-6 0,-4 2 10 0,8-3-8 16,-2 1 0-16,3-5 2 0,-3 4 5 0,3-1-7 16,-6 1 7-16,3-1 1 0,0 4-6 0,-5 0 0 0,1 4 6 15,-4 1-2-15,-3 1-5 0,-2 1 3 0,-4 2-2 16,-1-1-4-16,-2 4 2 0,-4 1 0 0,2-1 2 16,-5 2-4-16,-1 0 2 0,1 3 3 0,0-1-8 15,-3 1 10-15,0 0-5 0,0 0 4 0,0 0-11 0,0 0 7 16,0 0-2-16,0 1-8 0,-2-1-2 0,1 3-13 15,1-3-2-15,0 0-19 0,0 0-9 0,0 0-13 16,0 0-26-16,-2 3-26 0,2-3-31 0,-1 0-34 0,-1 2-45 16,-1 0-43-16,-1 1-83 0,0-1-85 0</inkml:trace>
  <inkml:trace contextRef="#ctx0" brushRef="#br0" timeOffset="101224.5387">3626 12123 1636 0,'-5'-2'4'0,"2"-2"6"15,0 1 5-15,3-1 7 0,-2-1 5 0,-1 3 10 16,1 0 9-16,0 1 20 0,1 1 6 0,1 0 0 0,1 0 9 16,1 0-1-16,0 0 2 0,-2 0-7 0,1 0-7 15,1 0-15-15,0 0 1 0,-1 0-1 0,-1-3-3 16,2 6 6-16,-2-3 1 0,0 0 5 0,1 0 16 15,-1 0 12-15,2 0-6 0,-2 1 6 0,0 0-6 16,0-1-6-16,0 1-12 0,0-1 0 0,0 1-11 0,0-1-16 16,0 1-5-16,0-1-10 0,0 2-1 0,2-1 3 15,-1 0 13-15,2 0 9 0,5 1 0 0,-2-2 6 16,2 2 2-16,5-2 4 0,1 0-7 0,3 0 1 0,1 0-14 16,4 0-12-16,2 0-6 0,-1-2-4 0,3 2-7 15,1-2-6-15,1 1 3 0,1 0-3 0,1-2 2 16,0 1-6-16,-2-1 4 0,2 0-5 0,0 0 7 15,-1 0 0-15,-1 2-2 0,4-2-4 0,-6 1 3 16,3 0-1-16,-4-1-3 0,-1 2 1 0,-2-2 1 16,-3 3-5-16,-1-1 6 0,-3 0-3 0,0 1-5 0,-3-2 4 15,-2 2 1-15,1 0-4 0,-2 0-1 0,-1 0 7 16,0 0-5-16,-3-1 4 0,4 1-2 0,-4 0 4 16,1 0-6-16,1-3 8 0,-1 3-4 0,0 0 1 0,0-2 0 15,-2 0-7-15,2 2 13 0,-1 0-10 0,2-1 7 16,-3 0-5-16,-1 0 7 0,2 1-4 0,-2 1 2 15,2 0 0-15,-4-2-10 0,-1 1 4 0,2 0 2 16,-2 0-3-16,2 0-4 0,-2 0 6 0,-2-1 0 16,2 1 0-16,0 0 5 0,0 0-2 0,0 0-3 15,0 0 2-15,0 1 0 0,2-1-2 0,-2 0-2 0,0 0-3 16,-2 0 0-16,2 0-11 0,0 0-22 0,0-1-21 16,-2 1-20-16,2-2-36 0,-1 2-33 0,-1 0-39 15,2 0-46-15,0-1-46 0,-1 2-35 0,-1 1-41 16,0 0-47-16</inkml:trace>
  <inkml:trace contextRef="#ctx0" brushRef="#br0" timeOffset="104009.5684">5026 12458 3634 0,'5'-3'-2'0,"-2"3"0"0,-2 3 2 0,4-6-8 16,-8 3-1-16,3 0-5 0,-3 3-1 0,3-1 3 15,-2-2-1-15,1 2 4 0,1-1-4 0,0 2 5 16,0-2 3-16,0 0-1 0,0 3 3 0,3 0-3 16,-3 3 2-16,3 1-3 0,-3 2 0 0,3 5 4 0,0-1 1 15,1 2 2-15,-1-2-6 0,3 2 6 0,-3-1 2 16,3-2-4-16,1-1 2 0,-1-1-3 0,2-1-3 16,-2-1 3-16,1-1 5 0,-1-1-5 0,-1-4-4 0,-2 1 11 15,3-1 0-15,-1 0-1 0,-2-1 0 0,2-2 19 16,0 0 21-16,4 0 18 0,-3-1 14 0,4 0 20 15,0-2 9-15,4-4 20 0,-2 1 4 0,4-2-16 16,2-3-18-16,0-6-22 0,1 4-12 0,2-5-23 0,1-1-17 16,2 0-8-16,1-1-5 0,-3 0-4 0,4 2-6 15,-1-1 4-15,0 1-1 0,-1 1 0 0,-2 1 2 16,2 0-7-16,-2 2 5 0,0-1 0 0,-1 3 2 0,1 1-4 16,-5 1-6-16,0 2-6 0,1 2-5 0,-2-5-13 15,-2 7-16-15,-3-2-1 0,-1 2-16 0,2 1-10 16,-4-1-10-16,-3 1-13 0,1 1-19 0,-2 2 0 0,-2 0-12 15,0-3-28-15,-2 6-24 0,0-3-31 0,-2 0-42 16,2 2-47-16,-2 1-39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34:54.239"/>
    </inkml:context>
    <inkml:brush xml:id="br0">
      <inkml:brushProperty name="width" value="0.05292" units="cm"/>
      <inkml:brushProperty name="height" value="0.05292" units="cm"/>
      <inkml:brushProperty name="color" value="#FF0000"/>
    </inkml:brush>
  </inkml:definitions>
  <inkml:trace contextRef="#ctx0" brushRef="#br0">15155 5274 2391 0,'-2'-3'0'0,"4"3"-3"0,-2 0 1 16,2-4-3-16,-2 2-5 0,1 1 1 0,1 1-4 0,-2 0-1 15,1-2 1-15,4 2 9 0,-4 2-4 0,2-2 3 16,-1 1 0-16,0-1-1 0,-2 1 7 0,1-1 1 0,1 1 0 16,-2-1-10-16,0 0-1 0,0 2 2 0,-2-2 9 15,6 1-8-15,-6 0-2 0,2-1 1 0,0 3-3 16,2 1 5-16,-2 2 5 0,1 1 5 0,1 0-8 0,-1 3 7 16,3 2 3-16,-3 2-2 0,1 1-4 0,2 2 6 15,-2 0-3-15,-1 2-9 0,-1-1 6 0,2-2 3 0,-1 1-5 16,-1-4 2-16,2-1 2 0,0-3 0 0,-2 0-2 15,1-2 8-15,3-3-8 0,-4 0-1 0,0-2 7 16,1-2 2-16,1 1 5 0,-1-1 3 0,-1-1 18 16,2 1 7-16,1-2 14 0,3 0 2 0,-1 2 9 15,3-5 6-15,3 2-4 0,3-2-7 0,2-1-16 0,5-2-14 16,2-1-8-16,1-2 0 0,2-1-10 0,2 0-8 16,2-2-2-16,0 4-5 0,-2-4 8 0,1 2 2 0,-1-1-7 15,-1 4-1-15,-2-3-4 0,-3 3 0 0,1 1-3 16,-3-1 11-16,-4 1-8 0,1 3-3 0,-1-2 7 15,-3-1-1-15,-2 4 5 0,1-1-2 0,-4 0 1 0,1 2-7 16,-5-1 5-16,4-1 2 0,-3 2-8 0,0 3-14 16,-2-4-27-16,0 3-17 0,-1-3-27 0,1 2-29 15,-2 1-42-15,2-1-50 0,-1-1-58 0,1 2-37 0</inkml:trace>
  <inkml:trace contextRef="#ctx0" brushRef="#br0" timeOffset="2092.5927">26052 4848 2052 0,'-5'-5'-3'15,"4"0"3"-15,-3-4 0 0,8 1-2 0,-6 6 1 16,0-2-2-16,1 3 7 0,1-1 16 0,0 1 12 0,1-1 8 16,-2 2 1-16,2 2 7 0,-2-2 6 0,1 1 6 15,1-1-6-15,-1 0-10 0,0 0-9 0,2 2-14 16,0-2 0-16,-2 0-5 0,0 1-6 0,0 1-9 0,0-2 3 15,0 0-9-15,0 2-4 0,-4-2 3 0,4 1 2 16,0 0-5-16,0-1-5 0,0 0 5 0,0 0-4 0,0 5 4 16,0-2 6-16,2 2 2 0,-4-1-2 0,4 3-1 15,-2-2 8-15,2 5-1 0,-2-3 0 0,1 3 0 16,-1-3-6-16,2 5 4 0,-1-1 1 0,1-2-1 0,1 3 0 16,0-2-1-16,2 0 3 0,-2-1-3 0,0 1 9 15,2-3-10-15,-2 1 1 0,2-2 4 0,1 0-3 16,-1 0 7-16,0-1-3 0,1 1 13 0,-1-2 11 15,1-2 18-15,3 1 10 0,1-3 2 0,3 2 11 16,2-4 0-16,2-1-2 0,4 2-8 0,5-2-20 0,0-3-13 16,5-1-9-16,0 1-1 0,4-4-9 0,0 1-8 15,3-2-2-15,-1 0 4 0,2 0-1 0,-1 0 4 16,-2-1-7-16,-3 2 2 0,2-3-3 0,-4 1 8 16,-5 3 1-16,1-1-9 0,-4-2 4 0,-1 2-7 0,-4 1 6 15,-1-1 0-15,-1 1-1 0,-5 1-2 0,2-1-3 16,-1 2 7-16,-4-1-10 0,2 3-11 0,-3 0-25 15,-2 1-29-15,0 1-31 0,-2 0-48 0,-3 1-49 16,2 0-46-16,-2 2-43 0,-2 0-24 0,-1 2-24 0</inkml:trace>
  <inkml:trace contextRef="#ctx0" brushRef="#br0" timeOffset="17074.8362">2638 9491 1744 0,'-7'-5'-2'0,"0"3"6"15,2-5 2-15,2 4 14 0,-2-2 17 0,0 3 16 16,2-2 29-16,1 1 15 0,0 0 22 0,1 1 14 16,1-1 9-16,0 1-8 0,0 0-8 0,0 1-10 0,0 0-28 15,0 1-11-15,0-1-15 0,0 1-25 0,0 0-6 16,1 0-9-16,1-2-5 0,-2 4 3 0,0-2-9 15,2 0 3-15,-2 1-1 0,0 0 12 0,0-1 4 16,0 1 7-16,0-1 7 0,0 0-2 0,0 0 12 0,0 0-6 16,0 0 3-16,0 2-3 0,0-2-5 0,-2 0-2 15,2 0-8-15,0 0-2 0,0 0-6 0,0 1-5 0,0-1-8 16,0 1-4-16,-2-1-4 0,4 1-5 0,-2-1-6 16,0 0-1-16,0 3-1 0,0-2 2 0,0 0 0 15,0 1-1-15,0-2-4 0,0 4 5 0,0 0 5 0,2 0-7 16,-1 1 5-16,1 4 5 0,1-1 0 0,0 4-1 15,2 0 9-15,-2 2-7 0,2-2 4 0,1 5 1 16,1-2-1-16,-1-1-3 0,-1 2-2 0,1-3 1 16,2 4-4-16,-2-2 10 0,1-1-6 0,1 3 4 0,1-2-2 15,-1-1 2-15,0 1 2 0,1-1 2 0,-1 3-1 16,-2-5-6-16,1 5 4 0,2-4-4 0,-3-2-2 16,1 2-3-16,-2-1 4 0,1-3-6 0,2 2 0 15,-4-4 5-15,0 0-6 0,2 0 8 0,-3 2-1 0,1-4 1 0,-1 1-4 16,0-1 2-16,0 0 5 0,0-1-8 0,0-1 6 15,-1-1-3-15,-2 1-2 0,1-2 9 0,1 2-7 16,-2-3 1-16,0 2 1 0,2-1 6 0,-2 0-8 16,1 0 0-16,-1-1 3 0,2 2-5 0,-2-2 6 15,0 0 0-15,0 0-4 0,0 0 0 0,0 0 7 0,0-2 2 16,0 4-4-16,0-4 10 0,0 2 1 0,0 0 0 16,0 0 7-16,1-1-1 0,-1 0 6 0,2 0 1 15,0-1 9-15,-1-1-7 0,4 1 3 0,-1-2-3 0,4-3 0 16,0-1-3-16,5-4-13 0,0 2-2 0,4-5-6 15,-1-2-7-15,4-2-4 0,1-5 6 0,3 2-4 16,1-4-2-16,2-1 7 0,1-5-6 0,1 1 4 16,2-5 3-16,1 2-1 0,3-7-3 0,3 4 0 0,2-1 5 15,2-1-5-15,-1 0 8 0,1 1-5 0,0 4-3 16,-3 0 0-16,1 5 4 0,-4 0-1 0,-4 3-8 16,-2 3 7-16,-4 2-2 0,0 4-4 0,-7 3 8 0,0-1-4 15,-6 5-2-15,-1 1 4 0,-4 1 4 0,0 1-2 16,-3 4-6-16,-1-1 9 0,-4 2-6 0,2 1 6 15,-2 1-2-15,1-2-7 0,-2 4 6 0,1-2-1 0,0 0 0 16,0 0-5-16,0 1 4 0,0-1-4 0,0 0-1 16,0 0 6-16,0-1-3 0,0 1-3 0,-2 1 0 15,2-1 4-15,2 0-1 0,-2 2 0 0,0-2 7 0,0 0-7 16,0 0-5-16,0 0 0 0,0 0 3 0,0 0-11 16,0 0 3-16,-2 2-8 0,4-2-17 0,-2 0-12 15,0 1-21-15,0-1-11 0,0 0-22 0,0 0-17 0,0 0-28 16,0 0-18-16,0 1-26 0,1-1-35 0,1-1-16 15,-4 1-29-15,2 0-40 0,-1 0-29 0</inkml:trace>
  <inkml:trace contextRef="#ctx0" brushRef="#br0" timeOffset="22403.9242">25122 10747 537 0,'-6'0'11'0,"1"0"11"0,2-3 15 0,-2 2 11 16,2 1 20-16,0 0 6 0,0-3 21 0,0 3 13 15,-2 0 2-15,4 0 15 0,-1 0-1 0,2 0-4 0,-2 0-8 16,2 0 8-16,-1-1-10 0,1 1-6 0,-2 0-6 16,2 0-23-16,0 0-5 0,0 1 0 0,0-1-5 15,0 0-7-15,0 0 0 0,2 0 0 0,-2 3-1 16,1-3 13-16,-1 0-5 0,2 0-3 0,-2 1-2 0,0 1 3 16,2-2-7-16,-2 1-6 0,0-1-1 0,1 0-16 15,-1 0 2-15,0 0 3 0,5 0-8 0,-5 0-2 16,1 0-5-16,-1 0 4 0,0 0-3 0,2 0 8 0,1 0 4 15,-1 0-4-15,2 2 8 0,1-2-2 0,0 0 1 16,4 1-3-16,-1-1 4 0,5 0-5 0,1 0-6 0,2 0-2 16,3-1-7-16,1-1-1 0,0 2 0 15,3 0 2-15,1 0-8 0,-2 0-2 0,0 0-3 0,3 0-2 16,-1 0-2-16,-2 0 4 0,1 0-4 0,-1 0-2 0,0 0-2 16,-2 2 3-16,2-1-3 0,0-1-3 0,0 2 8 15,-1-2-10-15,1 2 7 0,2 0-1 0,-1 0 1 16,-2-2-5-16,3 2 3 0,0-2 4 0,-1 0-4 15,1 1 5-15,2-1-10 0,-3-1 1 0,2 1 4 16,0 0-2-16,0 0 2 0,-2 0-3 0,2-2 0 0,-3 2 1 16,2-2 5-16,-5 1-3 0,2-2-3 0,-1 2 5 15,-1 0-1-15,0-2-1 0,-1 3 5 0,-1-3-7 0,2 2 4 16,-2-2-2-16,2 3 6 0,-1-1-6 0,1 0 2 16,1 0 4-16,-1-1-7 0,3 2 6 0,0 0-5 15,1-2 3-15,0 2-3 0,1 0 1 0,-2-3-1 0,-1 3-3 16,3 0 3-16,-3 0-2 0,1 0 4 0,-1 0-4 15,-2 0-2-15,3 0 7 0,-3 0-5 0,0 0 2 16,0-1 4-16,0 1-8 0,0 0 0 0,0 0 2 16,0-1 0-16,0 1-7 0,-1-1 9 0,2 1-2 0,-4 1-3 15,4-2 4-15,-1 1-2 0,-1 1-1 0,1-1-1 16,-1 1 12-16,-2-1-10 0,5 1 0 0,-3-1-2 16,-1 0 5-16,1 0 1 0,-3 0-1 0,4 0 7 0,-3-1-7 15,-1 2 0-15,1-1-2 0,0 0 7 0,0 0-3 16,0 0-4-16,0 0 8 0,1 3-7 0,-1-1 1 15,1-2 3-15,-1 3-5 0,3-1 4 0,-2-2-1 0,2 3 1 16,0 0 3-16,-3-2-2 0,3 2-6 0,0-1 3 16,-3 0 8-16,1 1-7 0,-2-2-1 0,2 1 5 15,-3-1-6-15,2 2 1 0,-2-3 1 0,2 0 2 16,-2 3-4-16,3-3 1 0,-2 0 1 0,0 0-1 0,2 1-4 16,-2-1 2-16,3 1 4 0,0-1-12 0,1 0 9 15,-1 0-3-15,-1 2 3 0,1-2-2 0,-1 0 3 16,3 1-4-16,-4-1 4 0,0 0 5 0,0 1-13 0,0-1 2 15,-2 0-2-15,0 1 8 0,1 0-7 0,-2 0 9 16,0-1-8-16,-3 0-1 0,2 0 13 0,0 2-2 16,-3-1-1-16,2 0-3 0,0 0 3 0,0-1-1 0,-3 2 3 15,3-2 3-15,-3 0-2 0,1 0 5 0,-1 0-1 16,-1-2-5-16,-1 4 8 0,0-4 1 0,-1 4 4 0,1-4 3 16,-1 2-2-16,0 0 4 0,0 0 1 0,-1 2 2 15,1-4-4-15,-2 2-5 0,0 0-3 0,2 0-2 16,-5 2 1-16,4-2-12 0,-3 0 4 0,1-2-5 15,-2 2 7-15,1 0-2 0,-1 0-2 0,0 0-3 0,0 0-1 16,0 0 7-16,0 0-6 0,0 0 10 0,0 0-12 16,0 0 2-16,0 0 2 0,-1 0-2 0,1 0 5 15,0 0-7-15,-2-1 0 0,2 1-1 0,0-1-2 0,-1 1-5 16,-1 0-22-16,2 0-24 0,0-1-46 0,-2 1-51 16,2-2-49-16,-3 2-62 0,1 0-102 0,1-1-99 15</inkml:trace>
  <inkml:trace contextRef="#ctx0" brushRef="#br0" timeOffset="25485.1735">8932 12061 986 0,'-3'-3'2'0,"-1"0"10"16,1-1 9-16,2 3 3 0,-3-3 3 0,3 2 5 15,-2-1 8-15,3 1 14 0,0 2 6 0,0 0 11 16,0 0-6-16,1 0 11 0,-1 0-1 0,2 0 3 15,-1 0-6-15,1 0-14 0,0 0 2 0,-2 0-11 0,0 0 8 16,3 2 1-16,-2-2 4 0,-1 1 5 0,4-2 15 16,-1 1-1-16,-1 2-6 0,2-1-7 0,1 0-6 15,-1-1-10-15,1 1 1 0,-1-1-3 0,2 1-7 0,-1-1 8 16,1 0 5-16,0 3-1 0,1-3 5 0,-1 1-3 16,-1 2-2-16,4-3-10 0,-1 0-2 0,-3 1-4 15,3 0-7-15,-1-1 5 0,0 3-8 0,1-3-3 0,-2 3-9 16,3-1 5-16,-2 0-7 0,1 0-4 0,0 1 0 15,3-2-10-15,-3 1 3 0,1-1 2 0,4 0-3 16,-2 3 3-16,0-4-3 0,1 3 0 0,3-1 2 0,-1-2 3 16,-1 3-5-16,6 0 0 0,-5-2 6 0,5 0-3 15,-2 2 2-15,5-2-2 0,0 2 4 0,2-1-2 16,1 1 1-16,-1 0 5 0,2-2-5 0,0 0-3 0,3 1-1 16,-2 0 3-16,-1-2-5 0,3 2-3 0,-2-1 0 15,0 1-3-15,0 0 4 0,1-1 1 0,-3 0 4 0,4-1 2 16,-2 0 2-16,-2 0 7 0,0 0 2 0,-2-1-5 15,-1 1 0-15,3 0 0 0,-3 0 1 0,-1 0 2 16,1 1-6-16,1 1-6 0,-1-2 1 0,1 0-1 0,0 1 3 16,1-1-5-16,-2 0 0 0,0 0-8 0,2 0 2 15,0 0 8-15,1 3-2 0,-3-2-1 0,4 0 1 16,-1 1-2-16,0-2 1 0,2 1 0 0,0 2 2 0,1-2-2 16,-2 0 1-16,4-1 4 0,0 2-11 0,0 0 9 15,0-2-6-15,0 0 1 0,0 3 0 0,0-1-2 16,0-1-1-16,0 0 4 0,0 0-2 0,-3 2 1 0,3-2 5 15,-3 2 1-15,1-1-4 0,-1-2 1 0,0 0-5 0,3 3-3 16,-4-1 7-16,3 0-2 0,-2-1 2 16,2-1-1-16,-1 3 4 0,1-3 3 0,-1 1-2 15,2-1-4-15,-2 0 1 0,1 0-1 0,-2 0-2 0,-1 0-3 16,3-1-2-16,-4 1 3 0,2-3 2 0,-1 3 5 16,-1-1-5-16,0 1-2 0,-1-1 4 0,1 0-4 0,-1-1 4 15,-1 2-8-15,1 0-1 0,-2-1 4 0,2 1 2 16,-3-2 2-16,1 2-7 0,-2 2 9 0,1-2-5 15,-1 0 2-15,1 1 2 0,-2-1-1 0,3 0-2 16,-2 0 2-16,0 2 4 0,0-2-5 0,0 0 3 0,0 1-1 16,-2-2-1-16,0-1-4 0,1 2 8 0,0 0-3 15,-5 0-1-15,2 0 2 0,-4 0-3 0,1 0 0 16,-4 0 4-16,0 0-3 0,-5-1-2 0,4 1-1 0,-5 0 8 16,-1 0-4-16,-1 1 0 0,1-1 3 0,-2 0 1 15,0 0 2-15,-2 0-2 0,2 0-1 0,-1 0-6 16,1 0 1-16,0 0 9 0,-2 0-10 0,2 0 4 0,0 0-3 15,0 2-5-15,-2-4-11 0,2 2-20 0,0 0-16 16,0 0-39-16,0-1-17 0,0-1-41 0,0 2-36 16,0 0-41-16,0 0-38 0,0 0-37 0,0 0-55 0</inkml:trace>
  <inkml:trace contextRef="#ctx0" brushRef="#br0" timeOffset="27076.2481">15063 12218 2220 0,'0'0'12'0,"0"0"6"16,0 0-4-16,0-2 3 0,-1 2-4 0,2 0-3 16,-2 0 6-16,2 0-4 0,-1 0-10 0,0 2 2 15,0-2 0-15,3 0 2 0,1 0-2 0,-4 0 3 0,0 0-1 16,1 0 8-16,4 0 20 0,-4 3 2 0,2-3 9 16,1 1 12-16,0 0 13 0,3 1 8 0,-1-1 5 15,7 2-3-15,-2-3-22 0,4 1-6 0,2 2-9 0,3-1-16 16,2-2-3-16,0 2-5 0,5-1-10 0,3-1-3 15,0 0 18-15,4 2 4 0,1-2 11 0,4 0-2 16,-1 0 3-16,6 1-7 0,-2-1 5 0,3 1-1 16,2-1-18-16,-1 1-2 0,3-1-15 0,0 3 2 0,2-3-5 15,1 1 5-15,1 2-5 0,1-3 4 0,0 3 6 16,5-3-10-16,-1 2-3 0,-1-2 12 0,1 2-3 16,1 1-3-16,-1-3 2 0,-3 2-5 0,1-4-1 0,-5 4-1 15,1-4 9-15,-2 2-6 0,-2 0-1 0,1-2 2 16,-5 1-1-16,2-1 6 0,-3 1 1 0,-1-1 16 0,-2 0 6 15,-4-1 1-15,-1 2 14 0,-3-2 0 0,-6 3 7 16,1-3 8-16,-3 0-4 0,-5 1-7 0,-2 2 0 16,0-5-7-16,-4 4-6 0,0 1-2 0,-4-3-9 15,2 1-11-15,-4 1 2 0,-2-1-9 0,1 2-7 16,-5-3 7-16,2 3-8 0,1 0 6 0,-4 0 1 0,0 0 0 16,0 0-8-16,1 0-2 0,-1 0-12 0,0 0-22 15,0 0-12-15,0 0-22 0,0 0-25 0,-1 0-21 16,1 0-24-16,0 0-25 0,0 0-31 0,-2 0-26 0,0 0-27 15,1 0-31-15,-1 0-37 0,-1 3-58 0</inkml:trace>
  <inkml:trace contextRef="#ctx0" brushRef="#br0" timeOffset="30949.1141">14103 9312 2670 0,'-1'1'-5'0,"-3"1"10"15,-1-4 3-15,6-3 6 0,-7 4-3 0,-1-1 4 0,3 0 9 16,-1-1 13-16,1 1 22 0,0 2 6 0,0 0-9 16,4 0-1-16,0 0 7 0,0 0-4 0,0 0-11 15,3 0-20-15,-3 2-19 0,1-2-13 0,1 1 3 16,1-1-5-16,1 0-10 0,4-1 8 0,1 1-1 0,3-2 10 15,2 1 0-15,5-3 2 0,0 1 3 0,7-1-5 16,2-1 10-16,2 0-8 0,3 0 3 0,2-2 1 16,3 3 2-16,0-4-2 0,1 3-2 0,1 0 1 0,4-2-4 15,-3 3 7-15,3-4-3 0,-2 0-4 0,1 4-2 16,-1-3 1-16,-2 2-5 0,-4-1 11 0,-3-1-1 16,-1 3-5-16,-2 2 1 0,-3-2 1 0,-2-3-1 0,-1 5 1 15,-4-2 6-15,-1-2-14 0,2 2-29 0,-3-1-32 16,0-3-28-16,1 3-32 0,-1-2-39 0,-1-2-42 15,0 1-58-15,-1 3-37 0,1 0-42 0</inkml:trace>
  <inkml:trace contextRef="#ctx0" brushRef="#br0" timeOffset="31304.9263">14962 8994 2682 0,'-10'-4'0'0,"-2"0"23"0,2-1 10 0,5-2 2 16,-2 2 1-16,1 0 0 0,1 5-1 0,1 0-1 0,3-3 2 15,-1 3-28-15,2 0-10 0,0 0-4 0,2 3-6 16,3-3 2-16,0 3 2 0,4-1-1 0,0 2-3 16,6-1 9-16,4 2-4 0,6 0 5 0,5 2 11 15,5 1-4-15,3-2-1 0,4 2 4 0,3 1-2 0,-3-1 0 16,1-1-3-16,-4 3-2 0,1-3-2 0,-4 2-2 15,-4 1 0-15,-8-3-5 0,-1 1 5 0,-4-1-3 16,-4-2 5-16,-5 3-1 0,-2-4-2 0,-3 0 4 16,-3 1-6-16,-1 0 4 0,-4-2 2 0,0 4 6 0,-2-1 5 15,-3 3-7-15,-4 5 4 0,-3-1 4 0,0 1 0 16,-5 3 0-16,-1 3-2 0,-3-2-10 0,0 2 3 0,3 0 0 16,-2-2-1-16,2-3-7 0,5 2 4 15,-1-5-5-15,4 2-12 0,3-3-28 0,-2-2-48 0,8-1-49 16,-1-2-80-16,0 0-81 0</inkml:trace>
  <inkml:trace contextRef="#ctx0" brushRef="#br0" timeOffset="32463.2936">16362 9076 2289 0,'-17'2'2'0,"4"-2"10"0,-1-2-2 15,3-1 4-15,0 3 3 0,-1 0-4 0,2 0 18 0,0 0 17 16,4 2 10-16,-2-1 12 0,5 1 8 0,2-2-3 16,-3 0 0-16,4 0 6 0,0 0-20 0,2 0-18 15,0 2-14-15,51-4-14 32,79-1-12-32,-85 0-5 0,5-1 8 15,5 1-4-15,9-1-1 0,2-1 2 0,7-2 0 16,0 0-1-16,6 1 4 0,0-1-12 0,1 0 3 15,-5 0-2-15,-1-1 2 0,-6 4-1 0,-7-3-1 0,-6 1 5 16,-7 2-1-16,-7-1 5 0,-5 2 1 0,-6-1-4 16,-5 1 2-16,-5 0-3 0,-7-1 6 0,-4 4 0 15,-2-3 10-15,-6 3-1 0,-2-2-6 0,-2 0 9 0,-2 0-3 16,-4-1 2-16,-1 0-6 0,-4 1-1 0,-3-1-14 16,-4 2 5-16,-6 1-4 0,-5 1 0 0,-5 4-4 15,-6 1 7-15,-8 3 0 0,-3 1-7 0,-8 2 10 0,-6 0-6 16,-1 2 8-16,-4-1-8 0,0 1 4 0,-3-2-5 15,2 1-2-15,2-2 4 0,1-4 4 0,5 4-2 16,2-2 4-16,3 0 1 0,4-3 2 0,6 1-2 16,3-2 1-16,8 1 0 0,7-1-1 0,4-1-4 0,6-2-2 15,9 2-2-15,4-2-6 0,2-1 6 0,2 2-2 16,4-3-3-16,2 1 1 0,0-1 5 0,4 3-4 16,-2-3 6-16,3 3 2 0,2-1-4 0,4 2 1 0,0-4-1 15,5 3 2-15,3-3-4 0,5 0 2 0,0 0-4 16,6-3 5-16,3 2-2 0,2-4 3 0,5 2 0 0,1-4-6 15,4 0 9-15,3-1-2 0,3-1 7 0,4-1-5 16,-2 1 0-16,5-2-5 0,-3 1 2 0,-4-1 5 16,0 2-7-16,-8 1 1 0,-3 0-2 0,-9 1-2 15,-6 0 5-15,-5 3 6 0,-8 1-1 0,-5-2 4 0,-2 3 1 16,-6 1-2-16,-1 1 6 0,0 0-4 0,-1-2-3 0,-3 2-9 16,0 0 7-16,-4-3-11 0,0 3-5 15,-3 0 6-15,-5 0-9 0,-1 0 7 0,-5 3 1 16,-4-1 0-16,0 1-8 0,-4 2-6 0,0-1-14 0,0 4-26 15,-2-3-26-15,0 2-45 0,2 2-44 0,0 1-41 16,0-3-55-16,3 3-50 0</inkml:trace>
  <inkml:trace contextRef="#ctx0" brushRef="#br0" timeOffset="33140.2388">18277 8957 2209 0,'-8'-1'18'0,"-5"-3"21"0,4-1 20 0,1-2 15 0,-3 2 8 16,1 2 15-16,2 2 11 0,2-2 16 0,-2 2 4 15,3 0-15-15,2 0-23 0,2 1-7 0,1 0-15 16,0 1-11-16,0 0-17 0,1 0-18 0,1-1-22 16,3 2-8-16,0-1 8 0,5 0-3 0,3-1 4 0,7 0 7 15,6 0 11-15,5 0 11 0,9 0-7 0,9-1 7 16,6-2-10-16,8 0-1 0,7 1-5 0,4-3-6 16,8 2-5-16,4-1-3 0,1-1-5 0,-1 0 2 0,0 1 5 15,1-1-1-15,-2-1 3 0,-3 4 2 0,-4-2-3 16,-4 1-6-16,-6 1 13 0,-4 1-9 0,-9-1 1 15,-5-1-1-15,-9 3-1 0,-6-1 2 0,-5 0-2 0,-6-1 4 16,-4 0 6-16,-7 2-2 0,0-3-2 0,-4 3 2 16,-2 0 4-16,-3 0-4 0,0-3-6 0,-4 3-16 0,0 0-29 15,-2 0-28-15,0-1-36 0,1-2-46 0,-1 2-38 16,1-3-61-16,-3 2-62 0,1-1-66 0</inkml:trace>
  <inkml:trace contextRef="#ctx0" brushRef="#br0" timeOffset="33667.3257">19822 8606 2836 0,'-8'0'1'16,"4"0"8"-16,-4-3 1 0,7-3 2 0,-1 3-5 0,-1 1 2 16,3 1-1-16,0 0-1 0,0 1 1 0,0 0-13 15,1 0-2-15,1 0-4 0,0 1 2 0,-1-1-3 16,5 2 3-16,-3-1-1 0,5 3-2 0,4-1 5 16,1 2-1-16,5 2 8 0,3 0 2 0,5 1-2 0,0 1 1 15,5 1-1-15,1 0-1 0,-1 2 1 0,1-3 1 16,-2 3-8-16,-1-1-3 0,-3-2 1 0,-3 1-5 15,-4-1 13-15,-4-2-7 0,0 3 2 0,-6-3 0 0,0 1 0 16,-4 1 6-16,-5-1 3 0,0-1 2 0,-3 2-7 16,-4 3 14-16,-2-1-2 0,-2 0-4 0,-3 1 6 15,-2 1-4-15,-1 1 2 0,-2-1-1 0,-2-2-1 16,1 1-4-16,1-2-2 0,-2-2 6 0,4 1 3 16,-1-4-8-16,5 0-21 0,-4-1-36 0,2-1-66 0,0-1-93 15,-2-4-106-15</inkml:trace>
  <inkml:trace contextRef="#ctx0" brushRef="#br0" timeOffset="34098.7272">19525 8297 2380 0,'-9'-8'-3'0,"-1"1"0"0,-2-1 1 0,5 1 2 0,-4 1-1 16,-3 2 4-16,3 3 7 0,-1-1 8 0,-1 4 11 16,1-2 2-16,3 4-7 0,0-1 1 0,1 1-2 15,-1 3-4-15,4-1-6 0,-2 3-9 0,6 1-10 0,-1 1 2 16,0 2 3-16,4 2-5 0,1-1 6 0,2 3 3 15,2 0-5-15,2-2 7 0,4 2-1 0,4-2 2 16,-3 1-4-16,5-2 9 0,0-1-6 0,3-3-2 16,0-1 8-16,0 1-17 0,-3-4 9 0,0-1-3 0,1-2 7 15,-3 0-5-15,-2-3 2 0,-2 2 0 0,-2-2 1 16,-2-2 15-16,0-1-2 0,-5 2 16 0,1-3 6 16,-2 1 16-16,-1 0 4 0,0-3 0 0,-4 3-4 0,2-2 0 15,-3-1-2-15,0-4-18 0,-4 2-13 0,1-1-19 16,-3 1-4-16,-1-3-4 0,-1 0 2 0,-2 2-16 0,0-2-15 15,2 3-18-15,1 0-21 0,0-1-23 0,0 1-49 16,4 3-48-16,3-1-65 0,0 0-39 0,3 1-24 16,1-2-18-16</inkml:trace>
  <inkml:trace contextRef="#ctx0" brushRef="#br0" timeOffset="34680.6997">19784 8232 824 0,'15'-6'25'15,"-3"-1"25"-15,-1-1 30 0,-2 4 24 0,0 0 29 16,-9 0 16-16,1 2 19 0,2 0 17 0,-3 2-18 0,2 0-24 15,-2 0-30-15,-2 0-27 0,2 0-24 0,0 2-19 16,0 0-17-16,-1 0-22 0,1 2-5 0,-2-1-3 16,1 3 6-16,1-1-3 0,0 2-2 0,-3 3 0 0,3-1-4 15,0 2 4-15,3-2 5 0,-2 3-2 0,4 0-10 16,0-2 11-16,0 0-1 0,1-4 0 0,3 2 7 16,-2 0-7-16,2-4 3 0,-1-1 3 0,0-1 1 15,2-2-1-15,-2 0-1 0,4-3 1 0,-2-2-6 0,-1 1 3 16,4-4-10-16,-2-1 1 0,0 1 3 0,0-4-5 15,0 3-2-15,-3-3 0 0,3-1-3 0,-1 1 9 16,-2 3-2-16,1-1-1 0,-5-2 0 0,3 1 0 16,-1 3 4-16,-1-2 7 0,-1 1 2 0,0 1 5 0,-3 1 6 15,-1-1 5-15,0 4 2 0,0-1 8 0,-1 2-4 16,-1 3-10-16,2-1-2 0,-2 0-14 0,4 3 0 16,0-2-6-16,-2 3-5 0,0 0-7 0,0 1 3 15,1 1 1-15,2 0 8 0,-1 4 4 0,0-1-4 16,3 4 2-16,-2-3 4 0,2 3-1 0,4-1-1 15,-3-1 6-15,2 1-6 0,2-2 0 0,2-4 6 0,-2 3-3 16,2-4 0-16,3-1 1 0,0-1 3 0,1-4-2 16,1 0 2-16,0-1-6 0,1-1 2 0,2-2 1 15,-2 0-4-15,3-2 3 0,-5-1-12 0,3-1-2 16,-3 0-9-16,-1-1 5 0,-2-2-8 0,-1 0-4 0,-2-3-5 16,-2 3-5-16,1-3 5 0,-2 1 5 0,-3-2 9 15,-2-1-2-15,1 0 5 0,1-1 6 0,-4-3 5 16,-2 1 2-16,-3-3 1 0,0 2 10 0,-1-3 12 15,-3 1 3-15,-3 2 9 0,1-2 11 0,-3 6 12 0,1-1 7 16,-1 5 2-16,3-1-15 0,2 6-7 0,-1 4-7 16,4-2-11-16,1 5-18 0,4-1-14 0,1 5-7 15,-2-1-2-15,0 1 2 0,1 2-6 0,1 3 4 16,-4 1 7-16,0 5-4 0,-1 1 8 0,1 2-1 0,-3 4 6 16,4 2-6-16,0 2 4 0,-2 1-9 15,1 1-29-15,4-1-38 0,1 0-36 0,5-2-35 0,-1 0-52 16,3-3-41-16,2 1-48 0</inkml:trace>
  <inkml:trace contextRef="#ctx0" brushRef="#br0" timeOffset="34881.9974">20118 7999 2131 0,'-19'-2'14'0,"5"-1"8"0,0-2 6 0,7 1-7 15,1 1-5-15,3 3-2 0,-1 0 6 0,0 0-1 16,4 0-14-16,2 3-11 0,0-3-5 0,0 0 5 0,0 0 9 16,1 1 3-16,3-1-4 0,2 3-2 0,3-1 0 15,4-2-22-15,-4 3-41 0,6-1-48 0,-3 0-66 16,4-1-94-16</inkml:trace>
  <inkml:trace contextRef="#ctx0" brushRef="#br0" timeOffset="35680.1949">13868 8673 2209 0,'7'-9'18'0,"-4"0"24"0,0-2 8 0,-1 2 12 16,-2-1 15-16,0 3 16 0,-2 0 15 0,0 2 21 15,1 0 0-15,1 2-9 0,-2-1 4 0,1 3-11 16,1 0-11-16,0-1-16 0,0 1-15 0,0 1-24 15,1 0-23-15,1 0-9 0,-2 2-23 0,0-1-9 0,1 1-4 16,1 0 1-16,0 3-1 0,-1 0 3 0,2 3 2 16,2 1-9-16,-1 3 17 0,1 2 14 0,2 4-3 15,-1 1 0-15,2 1 5 0,-2 1 2 0,1 0 4 0,-3-1 3 16,3 2-8-16,0-2-7 0,1-2 6 0,-1-2 0 16,-1 0-8-16,2-2-6 0,-2-2-27 0,1-1-30 0,-3-5-43 15,1 1-19-15,1-3-42 0,-3-3-37 0,1-1-49 16,-3 0-71-16,1-2-64 0</inkml:trace>
  <inkml:trace contextRef="#ctx0" brushRef="#br0" timeOffset="36440.9249">14064 8736 1507 0,'4'0'10'0,"0"0"21"16,-3 0 8-16,4-1 5 0,-3 1-5 0,-2 1 5 16,1-1 5-16,-1 0-5 0,2 0-1 0,-2 0-21 15,2 3-10-15,-2-2-2 0,0 1 6 0,3 0-5 0,-1 1-3 16,-1 1 10-16,2-2-13 0,1 1 4 0,1 0-1 15,0-1-1-15,-1 2 4 0,0-1-2 0,3-1-1 16,-1 0-4-16,0 1 7 0,1-2-4 0,1-1 5 0,0 0 3 16,1-1-9-16,-1-1 5 0,-2 0-6 0,2 1 4 15,1-1-1-15,-2-1-4 0,-2 1 2 0,1-1-2 0,2-1-1 16,-4-1-2-16,3 1 6 0,-2-2 0 0,0 1-5 16,-1 1 3-16,2-1-3 0,-1 2-2 0,0-1 0 15,-4 2 0-15,4-1-3 0,-1 1-4 0,-1-1 3 0,3 3-2 16,-2-3 4-16,1 3-4 0,2 0 1 0,-2 0 2 15,4 3 2-15,-1-3-2 0,0 4-2 0,-2-3-2 0,5 2-11 16,-5-1-5-16,2-2-6 0,0 2-23 0,2-2-19 16,-2 0-26-16,3 0-16 0,-2-2-20 0,1-3-3 15,-1 0-2-15,4-2 5 0,-2-1 16 0,-3-1 19 0,3 1 28 16,-3-1 16-16,0-3 27 0,0 4 12 0,-2-3 16 16,-3 0 10-16,0-1 22 0,-1 0 20 0,-1 0 25 15,-1-2 28-15,0 2 23 0,-1-3 22 0,1 1 19 16,-2 0 23-16,-1-1 4 0,1 3 4 0,-1 2-10 0,-1 1-11 15,2 1-22-15,1 3-26 0,-3 2-23 0,4 1-30 16,0 1-34-16,0 1-27 0,0 1-10 0,0 2-20 16,2 1-5-16,0 3 4 0,1 3-7 0,1 3 1 0,-1 7 10 15,4 4 4-15,-2 2-2 0,1 8 2 0,5 2 5 16,-3 2 2-16,1 2 1 0,2 3 3 0,0-5 1 16,-1 4-1-16,2-2 3 0,0-3 2 0,-3-3-8 15,4-3 0-15,-2-6 1 0,-1-3 2 0,-1-3 3 0,-1-4-6 0,0-3-1 16,-5-5 2-16,3 0 7 0,-5-5-2 15,1-1 9-15,-2-1 6 0,0-1 10 0,0-1 13 0,-2-2-8 16,1-4 1-16,-3 0-3 0,-1-4 1 0,0-2-10 16,-2-6-8-16,-1-1-13 0,-1-4-5 0,0-4 4 15,-1-2-7-15,-1-2 5 0,0-3-5 0,1-1-2 16,0 0 1-16,-2-1 9 0,3 1-1 0,0 3 5 0,1 1 6 16,-1 4-8-16,6 0 6 0,-3 4 7 0,5 2-9 15,-1 3-9-15,4 3 1 0,-1-3-10 0,4 6 1 16,3-1-3-16,-2 3 0 0,2 0-3 0,3 1-2 0,2 0 1 15,1 5-3-15,-1-2 5 0,2 5-4 0,0-1 2 16,-2 4-2-16,0 0-4 0,2 0 15 0,-1 5-7 16,-3-1 1-16,1 4 5 0,-2-1-6 0,0 3 3 0,-1 1 4 15,-3-1-3-15,-1 2-2 0,-2 1 4 0,-3 1 0 16,0 0-4-16,-1-1 7 0,-6 2-6 0,1-1-8 16,-3 1 2-16,-3-1-5 0,3-1-7 0,-5 0-11 0,1-1-24 15,-3-1-20-15,4-2-16 0,-2 0-16 0,1 3-30 16,0-4-32-16,4 1-33 0,-1-4-42 0,4 3-43 15,-2-1-29-15</inkml:trace>
  <inkml:trace contextRef="#ctx0" brushRef="#br0" timeOffset="40862.135">24174 12155 725 0,'0'0'13'0,"-3"0"3"15,3-4 8-15,-2 4-3 0,2 0 3 0,0-1 5 0,0 2 0 16,0-1 11-16,0 0-8 0,0 0 10 0,2 3 2 16,-2-3 12-16,2 1 8 0,-1-1 5 0,-1 0 14 15,2 0 6-15,-1 3 1 0,2-3-5 0,-3-3-11 0,3 3-10 16,-3 3-3-16,4-3-5 0,-3 0-4 0,6 0-3 15,-3 0 3-15,4 2-2 0,3-2 4 0,0 0 7 16,8 3-5-16,1-1 2 0,2 0-6 0,1 2-5 0,5-3 2 16,3 3-1-16,2-1 5 0,3 1-5 0,2 0 7 15,5 0-5-15,1 1-7 0,7 0-7 0,1 0-12 16,-1 1-3-16,4-2-8 0,0 3-5 0,2-1-8 0,0 0 0 16,-1 0 0-16,0 0-2 0,-1 0 7 0,2 1-3 15,2-3 1-15,-1 2 11 0,2-3 1 0,0 0-1 16,4 1 4-16,-1-2-1 0,0-1 5 0,0 0 5 15,-1-1 6-15,-2-1-4 0,-1 0-3 0,-3-1-2 0,-2 1 6 16,-5-2 6-16,2 0 0 0,-2 2-4 0,-5 0-3 16,-2-1-4-16,-4 2 5 0,1 0-2 0,-8 0-8 15,-1 1-3-15,-3 0-9 0,-5-1-5 0,-6 1-1 16,1 0 7-16,-4 2-9 0,-4-3 8 0,-1 0-2 16,-3 3-2-16,-2-3 4 0,1 0 6 0,-3 1 5 0,-1-1-5 15,-1 0 4-15,1 0-4 0,-2 0 0 0,2 0 2 16,-2 0 0-16,2 0-2 0,-1-1-14 0,-1 1 3 15,2 0-1-15,-2 0 1 0,2-3-14 0,-1 3-28 16,-1 0-24-16,-1 0-29 0,1 0-35 0,-1 0-38 16,-1 0-49-16,-1 0-50 0,-3 0-53 0,-2-1-38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0:31:23.011"/>
    </inkml:context>
    <inkml:brush xml:id="br0">
      <inkml:brushProperty name="width" value="0.05292" units="cm"/>
      <inkml:brushProperty name="height" value="0.05292" units="cm"/>
      <inkml:brushProperty name="color" value="#FF0000"/>
    </inkml:brush>
  </inkml:definitions>
  <inkml:trace contextRef="#ctx0" brushRef="#br0">17421 6106 685 0,'-6'-7'13'0,"-1"0"-8"0,3 0 9 16,-2 0 1-16,1 1-7 0,-1 2 6 0,1-1 6 15,-1 3 6-15,3-1-5 0,-1 2 18 0,0-1 0 0,2 0 12 16,0 2 12-16,1 0 3 0,-1 0-1 0,2 0-3 16,0 0-6-16,0 0-3 0,0 0-3 0,2 0-8 0,-1 0 1 15,-1 2 1-15,2-2 2 0,0 0 12 0,-2 1 6 16,0 1-1-16,0-2 15 0,0 0 8 0,1 0-1 16,-1 3 6-16,0-3-8 0,0 0 6 0,0 2-8 0,0-2-1 15,0 0-14-15,0 0-9 0,-1 0-6 0,1 2-5 16,0-1 4-16,0 0-16 0,0-1 3 0,0 1-3 15,0-1 1-15,0 2 1 0,0-2 3 0,0 0-6 0,0 2-3 16,0-2 3-16,0 0-2 0,0 0-3 0,0 0-12 16,0 0 1-16,0 0-17 15,11 3 3 1,-11-3 21 0,0 0-7-16,0 0 12 15,0 0 16-15,75 20-2 0,-63-19 6 0,2 2 5 16,-1-3-6-16,0 2-13 0,2-1-1 0,0 1-10 0,-2-2-16 15,3 0-2-15,-3 3-2 0,0-1-2 0,2 0 7 16,-2-2-2-16,3 0-2 0,-4 2-5 0,6 1 7 16,-2-3-5-16,2 2 6 0,0 1-7 0,-1-3-2 15,4 3 7-15,-4-2-6 0,4 1 5 0,1-1 0 0,-5 1 3 16,2-1-5-16,0-1 3 0,-1 1-2 0,0 0-3 16,-1-1 4-16,0 2 0 0,0-2-9 0,1 0 11 15,-3-2-9-15,1 2 7 0,0 0-5 0,-2 0-2 0,2-1 7 16,-2 0-5-16,3 1 3 0,-4-1-8 0,4 1 4 15,-2 0-5-15,2 0 7 0,-2 0-6 0,2-2-4 16,-4 4 2-16,4-2 6 0,-3 0 1 0,2 0 0 0,-2 0-3 16,2-2 4-16,-3 2 6 0,1 2-3 0,-2-2 3 15,0 0-7-15,0 0-3 0,-1 1-2 0,2-1 8 16,0 1-9-16,-1-1 1 0,1 0 5 0,1 1-2 16,2-1-4-16,-2 0 11 0,3 0 1 0,1 0-6 0,-1 0 5 15,4 0-3-15,-2 2-1 0,1-2 1 0,2 0 2 16,-1-2-5-16,0 2 3 0,1 0 2 0,-5-1-2 15,4 0 0-15,-4 0 1 0,-3 1 0 0,2-2 2 16,-3 2 1-16,-2 0-5 0,0 0-2 0,-3 0 4 0,0 0 0 0,-2-1-8 16,2-1 1-16,-4 2 2 0,1 0-4 15,-1 0 6-15,0 0 1 0,0-1-5 0,-4 1 0 0,4 0 9 16,-3 0-3-16,3 0 1 0,-4 0 0 0,1 0-5 16,-1 1-2-16,2-1 8 0,0 0 0 0,-2 0-4 15,0 0 0-15,-2 0-2 0,2 0 2 0,-2 0 6 16,2 0 1-16,0 0-3 0,0 0-4 0,0 0 2 0,0 0 2 15,0 0-2-15,-1 0-1 0,1 0-4 0,0 0 5 16,0-1-7-16,0 1-9 0,0 0-34 0,0 0-51 16,0-3-56-16,0 3-63 0,0 0-72 0,0-5-85 0</inkml:trace>
  <inkml:trace contextRef="#ctx0" brushRef="#br0" timeOffset="4080.0074">17572 7628 1433 0,'-2'-1'11'0,"0"-1"24"0,2 0 12 0,0 0 4 16,-1 0 9-16,-1 1 5 0,-1-1 16 0,0 2 18 15,2 0 1-15,1 0-5 0,0 0 7 0,-2 0 5 0,4 2 3 16,-2-1 4-16,0 0 0 0,0 0-7 0,0 0 1 16,-2-1-4-16,4 1-13 0,-2-1-2 0,0 1-8 15,0-1-5-15,0 0-4 0,0 0-13 0,1 1-11 0,-1-1-12 16,0 0-3-16,0 0 2 0,0 0-5 0,0-1-2 15,0 2-4-15,3-1 6 0,-2 0 2 0,-1 0-2 16,2 0 6-16,0 0-3 0,-2-1 9 0,1 1-5 16,4 0 5-16,0 0 2 0,1 0-3 0,4 1 3 0,1-1-3 15,5 3-8-15,3-3-5 0,3 3 2 0,4-1-11 16,1-2-9-16,6 5-1 0,1-3 1 0,1 3-7 0,-1-1 3 16,1-2-4-16,2 0-4 0,-1 2-1 0,-1-1 3 15,-1-1 2-15,0 1-2 0,-3 0-3 0,4-1-4 16,-3-2 5-16,-2 4 7 0,1-4 4 0,-1 0-5 0,0 0-4 15,-1 0 0-15,-1 0 5 0,1 3 4 0,1-1-6 16,-2-2-8-16,1 0 3 0,1 0 2 0,0 2 4 16,-2-1-4-16,0-1 0 0,2 0-4 0,-3 0 8 0,2 0 2 15,-3 0-7-15,-1 0-1 0,-3 0-3 0,-2 0 12 16,-2-1-1-16,-1 1-6 0,-3 0 0 0,0 1 4 16,-4-1 1-16,1-1-4 0,-2 2 4 0,-2-1-11 15,-1-1 6-15,1 2 3 0,-2-3 0 0,0 3-6 0,-1-2 1 16,-3 2-4-16,2-2 4 0,1 3 7 0,-4-2-12 15,0 0 7-15,1 3-2 0,-1-3 6 0,0 1-4 16,0-1 17-16,-1 0-9 0,1-1-8 0,0-2 15 16,-2 6-13-16,0-6 4 0,2 3-2 0,-3-1 4 0,3 0-5 15,-5 1-9-15,2 1 1 0,-4-1-14 0,-1-1 8 16,-5 2-14-16,-4 0-2 0,-4-1-9 0,-1 0-6 16,-7 0 6-16,-2-1-2 0,-4 2 0 0,-3-2-12 0,0-1-4 15,-2 2-7-15,-3-2-10 0,0-1 3 0,-3 3 1 16,2-3-3-16,-4 2 3 0,2-1 19 0,-3-1 12 15,3 0 8-15,2 1 17 0,1-1 5 0,4 2 4 0,0-2 4 16,5 3-1-16,4-2 1 0,5 1-5 0,4 1 6 16,4 0-6-16,3 0 1 0,5 1 1 0,0-1 1 15,6 0-3-15,-2 2-2 0,5-2-1 0,0 0-4 16,0 0 6-16,0 0-12 0,2 0 4 0,0 0 1 0,-1 1 2 0,4-1-2 16,0 3 5-16,1-3 7 0,7 0-5 15,-2 3 8-15,8-1-1 0,-2 1-1 0,5-3 3 16,4 3-4-16,0-3 1 0,3 2-16 0,1-1 14 0,0-1-5 15,1 1 0-15,0 1-2 0,-1-2 0 0,0 0 6 16,-4 0 1-16,1 0 2 0,-3 0-4 0,0-2 5 16,-4 2 0-16,1-1 2 0,-7 0-2 0,-1 1-3 0,-1 0 1 15,-4-2 9-15,0 2-6 0,-4-3 1 0,2 3-3 16,-3 0 7-16,-2 0-1 0,-1 0 1 0,0 0-6 16,0 0-3-16,0 0 0 0,0 0-2 0,0 0-19 0,-1 0-25 15,-1 0-29-15,1 0-28 0,1 0-35 0,0 0-32 16,0 0-28-16,-4 3-45 0,2-3-38 0,-5 2-51 15</inkml:trace>
  <inkml:trace contextRef="#ctx0" brushRef="#br0" timeOffset="14051.9275">19143 9090 1711 0,'0'2'20'16,"0"-4"13"-16,0 1 14 0,1 0 12 0,-2 1 4 0,1 0 2 15,0 0 7-15,0 0 6 0,0 0-18 0,0 0-1 16,0 0-6-16,0 0-4 0,0 0 8 0,0 0-3 16,0 0-8-16,0 0 3 0,0 0 0 0,0 0-11 15,0 0-9-15,0 0-5 0,0 0-1 0,0 0-2 16,0 0 7-16,0 0-7 0,0 0 17 16,0 0 2-16,0 0 13 0,11 5 6 0,-11-5 4 15,0 0 4-15,0 0 3 0,0 0-1 0,0 0-12 16,74 18-6-16,-55-15-4 0,2 0-12 0,-1-1-8 0,6 2-2 15,0-1-8-15,1-1-6 0,3 1 5 0,-1-1 8 16,1 0-9-16,-2-1 11 0,2 1 4 0,-3 0 5 16,-2-2-5-16,-1 0 9 0,2 3-12 0,-5-3 0 0,1 1 4 15,-1-1-4-15,0 0-9 0,-1 2-5 0,-1-2 9 16,3 0-5-16,-1-2 0 0,0 2-13 0,1 0 2 16,0 0-1-16,0 2 0 0,-1-4 1 0,1 2-9 15,-2 2 0-15,-1-2 3 0,-2 1 10 0,1-2-7 0,-1 1 7 16,0 0 6-16,-4 2-3 0,4-2 10 15,-5 0 6-15,-12 0 4 0,0 0-1 0,0 0 0 0,0 0-8 16,0 0-3-16,0 0 1 0,0 0 4 16,0 0-7-16,57 2-13 0,-57-2 13 15,0 0 3 1,64 3-1-16,14 0-11 16,-62-3-3-16,-2 1-4 0,3-1 6 0,-4 3-9 0,1-3 8 15,-3 0-6-15,3 3 10 0,-4-1-2 0,0-2 8 16,-3 2-1-16,0-1 0 0,1 0-3 0,-4-1 1 15,-4 0 10-15,0 0-8 0,0 0 2 16,19 0-17 0,-4 3-23 15,-15-3-11-31,0 0-20 0,0 0-24 0,0 0-53 16,0 0-38-16,0 0-51 0,0 0-62 0,0 0-87 0,0 0-83 15</inkml:trace>
  <inkml:trace contextRef="#ctx0" brushRef="#br0" timeOffset="17396.0577">18170 6652 2175 0,'0'-3'8'0,"2"0"18"0,-2 1 11 0,3-1 3 15,-3 3-2-15,0 0 1 0,0 0 1 0,0 0-3 0,0 0-8 16,2 3-12-16,-2-3-14 0,0 1 1 0,2 0 1 16,-2-1-7-16,0 2 2 0,0-1 0 0,-2 0 2 15,2 1-8-15,0-2 1 0,-2 1-8 0,2 1 2 0,0 0 1 16,2-1 0-16,0 4 4 0,-2-1 0 0,0 3-1 16,1 1 1-16,1 1 3 0,-2 2 3 0,1-2 3 0,-1 4-6 15,4 1 0-15,-3-2 2 0,2-2 2 0,-1 1-2 16,0-3 4-16,-1-1-7 0,3 3 2 0,0-4 2 15,-3-2 0-15,3 2-4 0,-1-3 5 0,-2 2-4 16,3-2 3-16,-1 1 2 0,2 0 5 0,-2-3 0 0,3 4 3 16,-1-2 12-16,-1-1 6 0,3 0 18 0,1-1 8 15,-1 0 18-15,3-1 8 0,0 0 20 0,2-1 11 0,-1-2-3 16,6-2 0-16,0 0-7 0,1-2-12 0,7-3-13 16,0 2-14-16,3-3-16 0,0-2-8 0,4 0-8 15,0-1-11-15,-1-2-3 0,4 3-4 0,-4-1 1 0,1 0 1 16,0 2-4-16,-6 0-2 0,0 2 0 15,-1 0-5-15,-3 1 2 0,-1-1 4 0,-7 3 1 0,2 0-7 16,-3 0 0-16,0-1-3 0,-1 1-1 0,1 0-4 16,-4 1-12-16,0 0-7 0,3 0-38 0,-2 1-32 15,-2-1-33-15,4 3-53 0,-2 1-48 0,2 0-60 0,-3-1-75 16</inkml:trace>
  <inkml:trace contextRef="#ctx0" brushRef="#br0" timeOffset="19222.9763">16792 10600 2460 0,'0'-3'20'15,"0"3"12"-15,-1 0 19 0,2 0 19 0,-1 0-4 0,-1 0 4 16,-1 0-3-16,1 0 6 0,1 0-8 0,-2 0 2 16,4 0-13-16,-2 0-9 0,0 0 4 0,0 0 2 0,0 0-2 15,0 0-5-15,0 0-16 0,0 0-11 16,0 0-20-16,0 0-13 16,0 0 43-16,0 0 25 0,0 0 24 0,0 0 7 15,35 13 1-15,-35-13 10 0,0 0 0 0,0 0-4 16,128 29-16-16,-98-25-23 0,1-4-20 0,5 4-6 15,1-3 1-15,-1 2-8 0,5-3 4 0,-1 0-9 0,2 0-3 16,-2-3 0-16,2 3 1 0,-2-1-9 0,0 0 0 16,-3-2 1-16,-2 3-5 0,2-1 6 0,-6-2-1 15,-1 3-1-15,2-1-7 0,-2-1 10 0,2 0-4 0,-1-1 4 16,-1 2-5-16,5-3-1 0,-3 2-1 0,5-1-6 16,-3-1-4-16,0-1-10 0,1 0 3 0,-1 0-1 15,0 0 1-15,0 2 5 0,1-3-3 0,-5 1 7 16,4 1 5-16,-3-2 2 0,3 1 1 0,-4 1-4 0,0 0 4 15,-3-1-1-15,0 1 6 0,0-4-4 0,-2 2 6 16,0-1-1-16,-1-1 3 0,1-1-1 0,-3 0-1 16,0-2-3-16,0 1-4 0,2-2 4 0,-1 1-5 0,0-2-2 15,1-1-5-15,-4-1 7 0,3 0-2 0,-3-3-2 16,2 2 1-16,-3 0 1 0,2-1 3 0,-3-1 9 16,-3 1-4-16,2-2 2 0,-2 2-4 0,-2 2 4 15,-1-3 5-15,-1 1-2 0,0 2-4 0,-5-2-3 0,1 2 6 16,-3-1-5-16,1 4 6 0,-3-2 3 0,-2-2-2 15,-3-1 7-15,-1 1 3 0,1 2-3 0,-3-2-4 16,-1 0-1-16,-2-1 3 0,-2 0 1 0,1 1-6 16,0 2-12-16,-3-4 6 0,-4 1-6 0,2 0 10 0,-4-1-7 15,2 0-10-15,-5 0-3 0,-2 1 6 0,0-4 9 16,-1 4-9-16,-1 0 10 0,0-3-6 0,-3 4 0 16,-1-1 6-16,0-1 4 0,-1 2-6 0,1-1-6 15,0 0 4-15,0 5-8 0,-2-5 8 0,0 2-3 0,2 1 4 16,0 2 2-16,2-1-2 0,-5 2 2 0,1-1-2 15,0 2 3-15,1 2 2 0,-3-1 0 0,3 1-7 16,-4 2 1-16,2-1 1 0,2 1 3 0,-1 2 2 0,-1-3 2 16,1 2-9-16,0-1 4 0,1 5 4 0,1-3-1 15,0 3 0-15,0-2-2 0,0 2-3 0,1 1 0 16,2 1 9-16,-3 2-1 0,2-3-13 0,-2 1 3 0,-3 0 6 16,-1 3-6-16,0-1 6 0,-3 1-3 0,1 0-7 15,-5 2 2-15,1-1 26 0,1 2-20 0,-1-1-2 16,2 0 6-16,0 0-6 0,0 1 5 0,1-3 7 0,0 3 0 15,1-1-7-15,3 1 13 0,-2 1 11 0,1-1 0 16,3 0 8-16,-1 0 2 0,4 1-5 0,-1-2-2 16,4 1 6-16,2-2-4 0,-3 3-10 0,9 1-2 0,-5-1-5 15,1 4-6-15,4-3 6 0,-4 7 0 0,1-3-15 16,1 3 1-16,0-2 2 0,-5 5 1 0,5-2 6 0,-2 0 4 16,1 3-8-16,2-2 12 0,0 0-3 0,3 1 2 15,0-2 0-15,3 3 4 0,2-3-8 0,3 1 3 16,2 0-6-16,1-1-12 0,4 1 12 0,0-1-3 15,4 3-4-15,1-3 4 0,3 5-5 0,5-3 3 0,-4 3 5 16,5 2 7-16,-1-3-19 0,1 0 16 0,-1 0-2 16,0-1-8-16,1-2 8 0,-3 0-13 0,1-4 1 15,-4 2-9-15,2-5 18 0,-4 1-20 0,2-3 7 0,-3 2 2 16,1-4 2-16,-3 1 5 0,1-3 0 0,0 1 4 16,2 1-6-16,-2-3 1 0,0 1-3 0,0-2-15 0,0 0-11 15,1-1-14-15,0 2-19 0,3-3-17 0,-5-1-29 16,2 4-19-16,-1-4-36 0,0 3-15 0,1-3-33 15,0 0-31-15,2 0-36 0,-2 3-51 0,-1-2-45 0,5-1-66 16</inkml:trace>
  <inkml:trace contextRef="#ctx0" brushRef="#br0" timeOffset="23215.1952">16649 10475 1109 0,'-2'1'15'16,"1"-2"7"-16,1-1 1 0,0 1 3 0,-4 0 2 0,3-1 5 16,-4 1 9-16,0 1 17 0,0-1 5 0,0 0 8 15,0 1 6-15,0-2 20 0,1 2 12 0,1 0 5 16,2 0-5-16,-3 0-12 0,3 0-11 0,-2 0-8 0,-1 0-8 15,4 0-16-15,-4 0-10 0,3 0-12 0,-3-2 0 16,4 2-2-16,-3 0-10 0,1 0-3 0,1 0 3 16,-1 0-10-16,1 0 0 0,1 2-4 0,-4-2 2 0,4 0-3 15,-1 0 7-15,-1 0-1 0,1 0-2 0,-4 0 4 16,2 2-4-16,0-1 12 0,1 0-3 0,-3-1-1 0,1 0-5 16,0 1-4-16,1-1 0 0,-2 0 2 0,-1 2-1 15,2-1-8-15,-1 0-1 0,-2 1-1 0,3-1 4 16,-1-1-2-16,-3 0 4 0,2 3 7 0,-1-2 5 0,1-1 9 15,-2 0 4-15,2 1 7 0,0-1-12 0,-3 0 10 16,0 0-2-16,3 0-5 0,-1 2-7 0,-1-2-6 16,-1 1-3-16,3-1 1 0,-1 0 3 0,1 0 0 15,0 1-5-15,0-1 5 0,3-1-2 0,-2 2 6 0,0-2-4 16,3 1-5-16,-1 0 5 0,0-1 0 0,0 1 0 16,-2 0-8-16,0 0 6 0,2 0-4 0,0 1 3 0,0-2 6 15,-2 1-1-15,0 1-5 0,-2-1 0 0,2 0 4 16,0 0-2-16,-1 0 1 0,1 1-4 0,-4-1-7 15,2 0 2-15,1 1-3 0,-1-1 2 0,2 0 5 16,-2 0-4-16,1 0-1 0,1 3 8 0,-3-3-1 0,3 0 0 16,-3 0 7-16,4 0 1 0,-3 0-5 0,1 0 6 15,-1 0-3-15,0 1-2 0,0-1 4 0,-1 0-1 16,0 2-5-16,1-2 2 0,-3 1-4 0,0-2 4 0,1-1 0 16,0 1 1-16,-1 1-1 0,-1-3 3 0,2 3 5 15,1-2-7-15,-5-1 9 0,7 2-5 0,-2 0 1 16,1-2-3-16,-3 3 7 0,3-2-8 0,1-1 3 0,-2 1 3 15,-1 1-4-15,1-3-6 0,1 0 4 0,-1 3 3 16,1-2-8-16,-2-1-3 0,1 1-4 0,4 1-3 0,-5-1-10 16,-1 2 13-16,3 0 1 0,-1-1-6 0,-2-3-3 15,2 5 12-15,-4-5 1 0,3 1-1 0,1 0 8 16,0 0-2-16,-3 0-3 0,2 1 4 0,1-2 10 0,0 2-1 16,-1 1-1-16,1 1 4 0,-1-5 1 0,5 5-7 15,-2-3 6-15,-1 1-7 0,4 2 0 0,-2-3-7 16,2-1-7-16,0 1 4 0,0 4-5 0,-3-4 3 0,1 1-2 15,3-2-5-15,-3 0 0 0,1 5-5 0,-1-3 4 16,-3-1-3-16,4 1 5 0,-1 0-5 0,-2-1-4 0,1 1 8 16,-2-2-9-16,3 1 10 0,1 3 2 0,-1-5-6 15,-2 4-1-15,3-3-2 0,-4 0-1 0,2 2 2 16,-1-4-2-16,1 3 4 0,-3-2-5 0,1 0 1 0,1 0 1 16,1-1 6-16,-3 3 0 0,4-4-5 0,-2 3 3 15,-1 2 1-15,2-3-6 0,-3-1 0 0,1-1 6 16,0 3-8-16,0-3 1 0,-1 0 6 0,-1-1-6 0,0 2-1 15,-1-2 4-15,2 0 4 0,-1 1-6 0,-2-1 2 16,2 0-2-16,1 0 2 0,-4-1 7 0,4 1-9 16,-2 1 1-16,1-1-3 0,1-1 3 0,-2-1 4 15,3 0 4-15,-4 0-11 0,4 0-2 0,-2 0 4 0,0-1 4 16,0 0 1-16,0 0 1 0,2-3-6 0,-4 2-5 16,2 1 11-16,0-2-1 0,0 0-3 0,0 1 3 15,0 0-3-15,0 0-1 0,0-1 2 0,2-1 4 0,0 3-6 16,-2 0 3-16,2-1-4 0,4 0 7 0,-5 0-5 15,5-2 2-15,-2 1-6 0,-1 2-1 0,4-2 2 16,-2-1-1-16,2 2 8 0,-2-1-15 0,2 0 16 0,-1 2-10 16,1-1 4-16,-2 4 6 0,2-3-4 0,-1 2-2 15,3-2 4-15,-3 4-1 0,3-3-7 0,-4 1 5 0,2-2 0 16,2 3-11-16,-2-1 11 0,3-1 4 0,-2 0-15 16,-1 2 6-16,3-4-2 0,-2 1 5 0,0 0-3 15,-1 0 2-15,3-5-4 0,-1 4 0 0,-3-4 5 0,3-1-3 16,1 0 2-16,-3 1-1 0,-2-2 1 0,5 0 8 15,-1 0-6-15,-2 1 4 0,3 0-6 0,-4-2 3 0,3 1 8 16,-1 0-11-16,0-1 6 0,-1 1-6 0,2-1 6 16,-1-1-12-16,0 1 15 0,1 0-5 0,-2-1-4 15,3 0 10-15,0 1-9 0,-2 0 0 0,2-2-1 16,-3 4 5-16,6-2-6 0,-1-2-1 0,-2 1 0 0,0 1 0 16,3 0 1-16,-3 1 4 0,0 0-13 0,1-1 8 15,3-1 3-15,-4 3 4 0,3-1-4 0,-3 2 0 16,1-1 0-16,1 1-6 0,0-3 18 0,-1 3-7 0,-1 0-6 15,4-2 1-15,-4 1 2 0,3-3-3 0,-2 1 11 16,-1-1-6-16,5 1 2 0,-2-1-4 0,-3-1 1 0,1 1 11 16,1-2-8-16,0 1 1 0,-2 1-12 0,1-1 16 15,-1 2-14-15,0-1 3 0,5 1 5 0,-3 2-11 16,-2 1 4-16,1-1-1 0,3 1 7 0,-3 0-7 0,1 0 6 16,-1 3 1-16,2-1-2 0,-1-2 0 0,1 3-5 15,-2-1 7-15,3-2-4 0,-3 1-2 0,3 2 1 16,-1-2 3-16,2 0-2 0,-2-1 1 0,3 3 4 0,0-3 2 15,-3 2-8-15,4-2 1 0,-2 3 6 0,-2-1-8 16,3 0-1-16,-2-1 2 0,1 0 4 0,-1 0-8 16,0 0 7-16,0 0 2 0,0-2-9 0,2-2 9 0,-1 0-4 15,-2 1 4-15,4 0-4 0,-2-1 4 0,1 1-4 16,0-1 9-16,0 0-5 0,1-1-4 0,-1 3 9 16,2-5-9-16,0 1 1 0,-2 0-1 0,2-2 2 0,1 0 0 15,-1-2 0-15,1 0-2 0,-1-2-6 0,1 3 1 16,-1-3 2-16,0 1-6 0,1-1 1 0,-1 2-8 15,-2-2 9-15,2 3-8 0,1 0 9 0,0 0 1 16,-1 1-5-16,-2 2 1 0,1 3 1 0,2-3-7 0,-5 3-1 16,4 0 1-16,-3-1-8 0,3 3 3 0,-3 0 2 15,3-1 3-15,-2-1 5 0,2 3 7 0,0-2-7 16,-4 0 6-16,4 0 6 0,-1 1-4 0,4 0-2 0,-7 2 2 16,5-3-11-16,0 1 0 0,-3 0 7 0,0 3-5 0,3-3-1 15,-1-1 0-15,-3 1 2 0,2 0-5 16,-1-1 12-16,1 1 0 0,0-3-3 0,1 3 3 0,-1 0-1 15,1 0 6-15,1 0-4 0,-3 1 2 0,2 0-4 16,-1 0-1-16,-1 1 4 0,3 0 3 0,-2-1 2 16,-1-1-9-16,2 5 2 0,0-5-3 0,-2 5 6 0,1-2-1 15,1 1-3-15,-1-1-1 0,0 4-3 0,-3-2 4 16,5 0 1-16,-2 0 5 0,-1 1-2 0,4-2 2 16,-3 2-3-16,0 0 4 0,-1-1 2 0,1-2 1 15,-1 3-2-15,1 0-4 0,0 0-6 0,0-1 4 0,-2 0 6 16,1 0-4-16,0 1-1 0,0-1 3 0,1 0-2 15,-2-1 6-15,-1-1 1 0,3 4-2 0,0 0-1 0,-2 0-2 16,2 0 0-16,-3 2 0 0,1 0-2 0,3 3 2 16,-5-2 2-16,2 0-6 0,-2 2 6 0,0-2-5 0,4 1 6 15,-4 0-2-15,3-2 3 0,-3 3-4 0,0-2-4 16,0 3 3-16,2-1-1 0,-2-1 7 0,2 1-6 16,-1 1-3-16,0-1 6 0,1 0-2 0,-1-2 3 15,0 2-1-15,1 1-5 0,-1-4 3 0,0 3 0 0,1-2 1 16,-1 2 2-16,-1 0-4 0,2-2-3 0,0 1 9 15,-1-1 0-15,0 0-5 0,1 1 2 0,2-2-2 0,-1 1-2 16,-1 0 4-16,0 0 0 0,2-1-4 0,-2 1 2 16,2 0-1-16,-2 0 2 0,-1 1 4 0,0-1-5 15,2 3 3-15,-3-2 1 0,2 1-6 0,-2-1 4 16,0 0-1-16,0 1-7 0,0 1 2 0,1-1 1 0,-1 1 3 16,1-2 2-16,-1 1 3 0,1 0-4 0,-1 0 4 15,2-1-10-15,-4 1 7 0,6 0 6 0,-4-2-10 16,3 1 4-16,-1 0-5 0,-1 0-2 0,1-1 2 0,-1 2 7 15,0-1-5-15,2-2-7 0,1 3 6 0,-3 0-1 16,0-2 6-16,1 2-3 0,-1-2 3 0,4 0 2 16,-2 2-10-16,2-3 4 0,-1 1-3 0,2 0 4 0,-3-1-1 15,4 1-1-15,0 0-8 0,-1-2 10 0,-1 2 5 16,-2 1-2-16,2-1 4 0,1 0-2 0,-2 0-8 16,1 0 8-16,-2 1 0 0,2-1-4 0,-2 1 1 0,1 0-2 15,-2-1-3-15,2-2-1 0,-1 3 9 0,-1-3-8 16,3 1 1-16,0 1 2 0,1-2-3 0,-1-1 1 15,-1 3 2-15,1-3-1 0,1 2-6 0,-2 0 5 0,1 0 7 16,1 0-8-16,-5 3-2 0,3-2 5 0,-1 1-5 16,2 0 5-16,0 1 3 0,-2 1-3 0,1-3-9 15,-1 2 2-15,3 0 6 0,-2 0-1 0,2 2-1 0,-2-1-2 16,4 1 3-16,-3-1 2 0,0 1 3 0,1-1-1 16,-1-1-2-16,1 2 1 0,0-1 6 0,1 1-9 15,-2-2 2-15,4 0-3 0,-2 2 3 0,2-1-3 0,0-1 6 16,1 3-8-16,0-3 5 0,-3 3 4 0,3-1-6 15,1 0 3-15,-3-2-1 0,1 4 7 0,-2-2-10 16,2 0 6-16,-3 1-1 0,4-1-2 0,-4 1 3 0,3-1 2 16,0 2-8-16,-2-2 0 0,3 0 11 0,-1 1-8 15,1-1 0-15,2-1 0 0,0 3-4 0,2-1 4 0,-3-1 10 16,3-1-8-16,2 1-2 0,-3 3 1 16,3-2-2-16,-1-2 4 0,-1 1-1 0,2 3-2 0,-2-3-7 15,0-1 6-15,0 2 1 0,1-1-2 0,-2 0 0 0,0 1 2 16,-2-1-2-16,0-1-1 0,-1 2 5 0,0-1-1 15,-2 0-1-15,-1 1 4 0,0-1 1 0,0 2-7 16,0 0 4-16,0-1 1 0,2 0-3 0,-3-1-1 0,3 3 1 16,0-3-2-16,2 3-3 0,-1-1-2 0,-2 0 11 15,6-1-8-15,-2 2 4 0,2-1-1 0,0 0-7 16,-1 0 6-16,3 1 0 0,-5 0 5 0,3 0-8 0,-4 0 5 16,-1 1-6-16,1 0 9 0,-1 0-2 15,0 1-2-15,-4-1-2 0,2 0 1 0,-1 2 0 0,-3 0-1 16,1-1 2-16,-3 2-3 0,3-1 6 0,0 1-5 15,-2 2 8-15,0 1-12 0,1-2 7 0,1 2-5 0,0 0 5 16,1 0 0-16,1 0-3 0,0 1 3 0,-1-3-2 16,0 4 4-16,0-3-8 0,-1 1 9 0,1 0 5 15,0 1-11-15,0-1-2 0,0 0 6 0,-2 0 1 0,1-2 1 16,-1 2-1-16,-1-2-4 0,-1 0-6 0,1-1 12 16,-2 1 1-16,1-2-12 0,-1 0 0 0,-2 2 6 15,4-4 1-15,-5 4 1 0,3-2 4 0,1 1-5 0,-4-1 0 16,4 2 2-16,-2-2 4 0,-1-1-6 0,1 2 0 15,-2-1 0-15,1-1-3 0,-1-1 3 0,2 1 2 16,-2 0 3-16,0-2-10 0,2 1 10 0,-2-1-1 0,-2 0 0 16,2-3-3-16,0 3 6 0,0 0-4 0,0 0 2 15,-2-1 0-15,4 1-7 0,-2-1 11 0,0 1-6 16,-2 0 8-16,2 0-9 0,0-1 3 0,0 1 0 0,0-2 3 16,0 2 5-16,0 0-11 0,0-3 6 0,0 3-24 15,2 0-25-15,-2-4-38 0,0 4-47 0,2-2-40 16,-2-1-44-16,0-2-37 0,0 1-44 0,-2-1-32 0,2-1-26 15,0 0-14-15,2 0 3 0</inkml:trace>
  <inkml:trace contextRef="#ctx0" brushRef="#br0" timeOffset="23945.7257">17837 5262 1109 0,'-2'0'31'0,"4"-1"13"0,0-1 7 15,-2 2 6-15,0-2 12 0,0 2 16 0,0 0 14 16,0 0 12-16,0 0-15 0,0 0 0 0,1 0 1 16,-1 0 5-16,2 0-7 0,-2 0-5 0,0 0-10 15,0 0-7-15,0 0-16 0,1 0-2 0,-1 0-12 0,0 0-4 16,0 2-7-16,0-2 0 0,-1 1-7 0,1 0-4 16,0-1-1-16,0 1-14 0,0-1 13 0,0 0-13 15,1 0 4-15,-1 0-16 0,0 2 0 0,0-2-5 16,2 1 0-16,0 0 6 0,-2 2-10 0,1-1 5 0,1 1-2 15,3 4 10-15,0 0-1 0,0 1 6 0,3 2-3 16,-1 0 2-16,3 1-4 0,0-1 5 0,0-1-3 16,0 3-2-16,-1-2 3 0,-1-3-7 0,1 4 5 0,-1-5-4 15,-2 4 2-15,2-3-1 0,-3 1-2 0,3-1 4 16,0-2-2-16,-2 2 10 0,-1-2-3 0,1 2-5 16,-1-2 10-16,3 2-4 0,-3-4 4 0,-1 4-7 0,0-4 1 15,-1 2-2-15,0-4 0 0,-1 2 10 0,-1-1-13 16,-1 1 1-16,2-3 2 0,-2 2 2 0,2-2 2 15,-4 1-1-15,2-1-7 0,0 0-2 0,0 0 9 0,-2 2-2 16,2-2 0-16,0 0 1 0,-1 0-8 0,1 4 5 16,-2-4 5-16,0 3 1 0,2-1-8 0,-3 1 9 15,2 0-3-15,-1-1-2 0,-1 2 11 0,0-3-9 0,1 3 3 16,-1-2-3-16,-2-1 1 0,2 3-4 0,2-1 0 16,-4 0 1-16,2 1-2 0,-1-1 8 0,0 0-10 15,-1 1 3-15,-1-2 8 0,1-1-5 0,-1 3 4 16,-3-2-8-16,3 1 3 0,-3 1-2 0,3-1 5 0,-6-2-4 15,3 3-1-15,0-2 5 0,-3 1-7 0,3-1 8 16,-2 0-9-16,1-1 2 0,0 2 7 0,-2-1-3 16,6 0-3-16,-7 0-6 0,4 1 7 0,1-1-1 15,-3-1 3-15,1 0-4 0,2 0-2 0,0 1 6 0,-1 0 1 16,3-2 2-16,-1 0-6 0,1 3 3 0,-2-3 8 16,0 0 3-16,4 0-5 0,-1 0-4 0,-2 0 2 0,0 0 7 15,2 0-1-15,-2 0-8 0,3 0 5 0,-3 0-3 16,1 0 8-16,2-3 0 0,0 3-4 0,-1 0 1 0,1 0 3 15,2 0 10-15,-1 0-11 0,0 0 2 0,0-1-5 16,1 1 5-16,1 0-2 0,-1 0-2 0,0-1-1 16,2 1-4-16,-1-2 2 0,-1 2-3 0,2 0-1 15,-1 0-2-15,1 0 0 0,0 0-6 0,0-1 9 0,0 1-10 16,0 0-1-16,0 0-3 0,0-1 7 0,1 1-4 0,-2-1 2 16,1 1-9-16,0 0-21 0,0 0-19 0,0-2-41 15,0 2-40-15,0 0-36 0,0 0-39 0,0 2-64 16,0 0-43-16</inkml:trace>
  <inkml:trace contextRef="#ctx0" brushRef="#br0" timeOffset="28779.5031">17748 5165 1411 0,'-1'-3'5'0,"-1"-1"11"0,1 0 12 15,1 0-1-15,-5 0 4 0,2 1 7 0,0-2 16 0,0 3 17 16,0-1 2-16,-1 1 8 0,3-3-6 0,-3 0 13 15,0 3 11-15,-1-2-1 0,4 0-7 0,-4 0-1 16,2 0-4-16,-4-1-16 0,4 2-6 0,-2-1-6 16,-1 1-14-16,2-2-2 0,-1 2-6 0,0-2-11 0,-2 3-4 15,3 0-4-15,-2-3 6 0,-1 2-7 0,2 1 4 16,1-2-4-16,-1 1 1 0,-4-1-8 0,1 0 3 16,1 2-3-16,1-2 0 0,-5 1 1 0,1 0-2 0,1-2-7 15,-2 4 7-15,1-2 1 0,-1 0-3 0,-1-2 3 16,-1 3-2-16,-1 0-4 0,1-3 2 0,-2 2 8 15,-2-2-9-15,2 5-1 0,-3-4 3 0,3 2 0 16,-3-1-6-16,1 0 3 0,1 1 3 0,-3 2-6 0,0-2 2 16,5 1-1-16,-3-1-2 0,0 0 4 0,0 2 3 15,1-2-3-15,-3 2-5 0,3-1 1 0,-4 0 4 0,0 1-5 16,-6 0 1-16,5 0-2 0,-4-1 0 0,0 1 1 16,-2 0 4-16,4 1-5 0,-3-1-2 0,1 0 0 15,-4 0 8-15,4 0-7 0,-2 1 7 0,1 0-2 0,-1-1-7 16,-2 0 6-16,3 2-4 0,0-2 10 0,-3 0-8 15,4 0 5-15,-2 0-10 0,2 2 8 0,0-2 1 16,1 1 2-16,0 0 2 0,1 0-1 0,-3-1-1 16,3 2-1-16,-1 0 7 0,0-2-9 0,0 3 4 0,-2-3-1 15,1 2-2-15,-1-1-5 0,4 1 1 0,-3 1 1 16,-1-2 2-16,3 2-2 0,-4-1 2 0,3 1-2 16,-1 2-1-16,-2-2 7 0,2-2-2 0,-2 5-3 15,0-1-6-15,0-1 6 0,1 1 0 0,1-1-11 0,-2 0 12 16,2 0-8-16,2-1-1 0,-3 1 5 0,2-1 3 15,1 1 0-15,-1-1-4 0,1 0 10 0,-3 1-4 16,4-2 1-16,-3 1-5 0,-1 0 8 0,1 1-6 0,-2-1 2 16,1 1-1-16,-2-1 5 0,0-1-4 0,-2 1 4 15,-2 1 7-15,1-4-8 0,-2 5 4 0,1-3-6 16,1 1 10-16,-3-1-5 0,1 1 4 0,0-1-2 0,1-2-6 16,-1 3 4-16,0-1-2 0,-1 0-4 0,3-1-4 15,-2 1 4-15,3-1-1 0,-2 0 7 0,0 0 6 16,4 1-5-16,1 0 5 0,-1 1 6 0,1-3-3 0,0 4-2 15,2-1 4-15,-2-1-10 0,-1 1-4 0,2 0 7 16,-3-1-4-16,1 2 0 0,-2-1-4 0,0-1 1 16,0 1 0-16,0 2 1 0,0-2-1 0,0-2-4 0,-2 4 2 15,2-2 0-15,2 0 2 0,-4 2-5 0,4-4 0 16,-2 5-3-16,0-1 1 0,1-1-4 0,1 1 3 16,-1-1 0-16,3 0-2 0,-1 0 8 0,0 1-4 15,3 0 1-15,-5-1 0 0,3-1 4 0,0 4-1 0,0-2-3 16,-4-1 5-16,3 2-3 0,-2-2-2 0,1 2 4 15,1 0 1-15,-1-1-7 0,2 1-1 0,-1-2 8 0,0 1-2 16,1-1-3-16,-1 1 2 0,0 0-1 0,-1-2 1 16,1 1-2-16,-2 0 1 0,-1 2 1 0,-1-3-7 15,-3 2 1-15,0-1 0 0,-1 2 0 0,-5 1-2 16,-1 0 6-16,-2 0-2 0,-2-2-2 0,-5 3 4 0,0-2 1 16,-4 4 1-16,-1-2-1 0,-5 2-1 0,-6-1 2 15,1 0 1-15,-3 1-5 0,0-1 2 0,1 0 3 0,-4-2 0 16,3-1-1-16,0 2 4 0,-3 0 6 0,3-2-2 15,-1-3 4-15,-1 2-7 0,-3 0 3 0,4-1-7 16,-4-1 1-16,2 0 6 0,1-2-7 0,1 2 5 0,0-3 1 16,2 0 10-16,1 0-3 0,1 0 11 0,-2-3-2 15,0 2-6-15,-2-2 1 0,3 0 1 0,-2-1 5 16,-1 1-7-16,1-1 6 0,0-1 4 0,3-1 3 0,0 2 4 16,0-1 1-16,-1 0 3 0,4-2 4 0,1-1 3 15,-1 4 0-15,2-3-8 0,1 1-1 0,4-1-2 16,-1 2-3-16,6-1-5 0,1 1-10 0,6-1-2 0,4 5-12 15,0-2 4-15,4 0-3 0,6 1 0 0,1-1-5 16,4 1-2-16,-1 2-3 0,3-3 4 0,1 3 1 0,5 0-5 16,-1 0 5-16,1 0-5 0,2 0 3 0,-1 0 1 15,2 0 1-15,3 0-7 0,-3 3 5 0,-1-3-1 16,3 2 0-16,-2-1-1 0,4-1 3 0,-1 2-3 0,1 0 1 16,1-2 1-16,2 2 2 0,-3-1 2 0,0 2-7 15,3-2 2-15,-2 2-1 0,1-1 6 0,-2 1-4 16,3 1 2-16,-1-1 0 0,3-1-6 0,-1 3 6 0,-3-2 3 15,2 1-5-15,-1 3 2 0,-1-1-1 0,-2-2 1 16,2 3-3-16,-2-2 6 0,-1 2 2 0,0-1-5 16,1-2 5-16,0 4-5 0,0-3 1 0,-1 0 1 0,-2 0 1 15,4 0 1-15,-3 1-8 0,0-1 6 0,1 1 0 16,-1-2-2-16,0 1 3 0,-1 2-5 0,-2-2 2 16,2 2 0-16,-4-2 0 0,1 0 4 0,-1 2-6 0,-2 0 5 15,0-1-4-15,0 0 4 0,-3 0-1 0,2 0-2 16,2 1 3-16,-2-2-8 0,0 1 2 0,3 0-1 15,1-1 8-15,-5 0-6 0,7 1-1 0,-3 0 3 16,-2-3-2-16,3 2 0 0,0-1 7 0,2 1-1 0,-6-2-4 16,3 2 3-16,0-1-3 0,-2-1 2 0,0 2 1 15,-1-1 4-15,2 1-4 0,-4 1-5 0,3-1 2 16,-2-1-1-16,-2 1 4 0,3 0-1 0,-1-1-2 0,-3 1 0 16,2-2-5-16,-2 1 6 0,4-1 4 0,-1 0-2 15,1 1 1-15,0-1-4 0,2 1 0 0,1-1 1 0,-1-1 3 16,1 0-3-16,1 2-4 0,-2-3 3 0,4 2-3 15,-3 1 3-15,4-1-2 0,-1 0 1 0,0 1 2 16,1-1-6-16,2-1 4 0,1 1 1 0,-2 0-2 16,1-1-3-16,3 2 1 0,-6-3 4 0,4 1-3 0,-2 3 7 15,-1-2-4-15,5 1 0 0,-4-2 0 0,-1 1-2 0,0 2 4 16,4-1-4-16,-1-1 4 0,-2 2-6 16,-1-1-1-16,0 1 0 0,-1-2 7 0,3 2 0 0,-2-1-1 15,1 1-2-15,-1-2-1 0,0 2 4 0,2-3 4 16,-1 3-4-16,-1-1-5 0,-1 0 4 0,1 0-2 15,-1 1 2-15,0 0-2 0,1-1 1 0,-4 3-2 16,0-2 9-16,0 0-1 0,-1 0-6 0,1-2 5 0,0 4-3 16,0-4 4-16,0 2-1 0,2-1-5 0,-1-2-3 15,2 3 3-15,0-2 0 0,0 1-5 0,0-1 5 16,1 1 0-16,-3 0 0 0,5 0 0 0,-2-1 2 0,-2 1-1 16,2-1 1-16,-3 4 0 0,3-2-4 0,-2 0-1 15,2-1-4-15,-1 2 5 0,-1 0-1 0,1-1 0 16,0 1 0-16,-2 0 3 0,2 2-4 0,-3-1-6 0,1 0 9 15,-1 0-1-15,0 0-1 0,0-1-1 0,3 1 3 16,0-2-6-16,-1 0 5 0,2 0 7 0,1 0-5 16,0 0 2-16,-1-1-2 0,3 0-7 0,-2 1 9 0,2-1 0 15,1 0-1-15,-2 0-4 0,1 1 0 0,1 0-1 16,-2-2 3-16,0 5 7 0,1-2-9 0,-1-3 2 16,-2 4-3-16,4-2 4 0,-5 0 0 0,3 2-6 0,0-2 6 15,0 0-4-15,-1 2 8 0,0-2-6 0,2 1 2 16,-1-2-2-16,2 1 4 0,-1 0 3 0,2-3-7 0,-2 2 5 15,2-1-9-15,3 2 9 0,-2-3-3 0,1 3 2 16,0-2-2-16,0-1 2 0,2 2-6 0,-2-1-2 16,1 1 6-16,-2-1-5 0,2 2 5 0,-3-2 0 0,1 2 0 15,-2 0-2-15,1 1 5 0,0 0 2 0,0-1-1 16,-3 2-1-16,2-2-3 0,-1 1 3 0,1 0-9 16,-2 0 11-16,3-1-4 0,-3 1-4 0,1-1 1 15,1 1 1-15,-2 0 1 0,1-2-4 0,2 3 9 0,-3-1-11 16,3-2 6-16,-1 1 1 0,1 0 4 0,-3 2-1 15,1-2 0-15,1-1-2 0,-2 1 0 0,1 1 3 16,1-1-5-16,0-1 1 0,-1 1-2 0,2 1 2 0,-3 0-7 16,3-1 7-16,0 0-2 0,-3 2 1 0,3-3-2 15,0 1 0-15,0 0-1 0,-1 1 2 0,3-2 4 16,1-1-6-16,-2 3 6 0,1-3-6 0,-2 2 4 16,0 2 1-16,-1-2-4 0,0 3-6 0,-1-1 6 0,2 0 2 15,-4 0-5-15,2-2 7 0,2 3-4 0,-2-2 1 16,1 1 4-16,3-2 2 0,-1 1-5 0,1-1-2 15,0-1 1-15,1 0 2 0,0-1 1 0,2 0-4 0,0-1-3 16,0 0 7-16,-1 1-2 0,1-3 0 0,-1 2 2 16,1 1-6-16,-1 1 1 0,1-1 3 0,0 0 3 15,-3-1-6-15,4 3 0 0,-3 1-2 0,-2-2 6 0,2 1-4 16,0-1 3-16,0-1 2 0,2 3-6 0,-2-2 6 16,-2 0 1-16,5-1 2 0,-1-1-5 0,-2 2 0 0,2-3 0 15,1 3-5-15,-1-3 7 0,3 1-2 0,-2-2-4 16,2 0 4-16,-1 0 0 0,1 0 0 0,0 0 2 15,1 0-2-15,-2 0 0 0,1 0 0 0,0 0 0 16,-2 0 5-16,2 0-11 0,0 0 9 0,0 0-6 0,0 0-1 16,0 0-12-16,0 0-15 0,2 0-23 0,-2 0-28 15,0 0-20-15,1-2-39 0,-1 1-20 0,0 0-31 16,0 1-29-16,2-3-44 0,-2-2-69 0,0 0-80 0</inkml:trace>
  <inkml:trace contextRef="#ctx0" brushRef="#br0" timeOffset="29331.0953">6330 6321 1809 0,'0'0'5'0,"0"-1"3"0,1-2-2 0,1 3-1 15,-2 0-2-15,2 0 0 0,-2 0 2 0,1 0 2 0,-1 3 3 16,0-3-3-16,2 0 15 0,-2 0 5 0,0 0 6 16,0 0 6-16,1 0 1 0,-1 0-1 0,2 0-7 15,-2 0 5-15,2 0-12 0,-2 1-2 0,0-1-2 0,0 1-5 16,0 1-2-16,0-2 7 0,0 0 8 0,0 0-2 16,0 0 6-16,0 3-2 0,-2-3 1 0,2 2-2 0,0-2-2 15,0 2-13-15,0 0-8 0,-2-1-3 0,2 1-5 16,-1 3-1-16,1 0-3 0,0 4 5 0,-3 3 7 15,1 3 10-15,-4 2 5 0,3 5-2 0,-2 5-2 0,-1 1 4 16,1 2 2-16,0 1 3 0,-1 2-14 0,1-1 4 16,2 0-11-16,0-3 0 0,1-1 4 0,1-3-5 15,1-1-4-15,-2-3-5 0,4-3 7 0,-2-2-10 0,3-4 7 16,-2-2 1-16,4 0-4 0,-2-5 6 0,3 0-2 16,-1 0 4-16,0-1-7 0,0-1 5 0,3-3-6 15,-1 0 6-15,0 0 11 0,1 0 3 0,2-2 21 16,-1-1 2-16,2-1 9 0,-1-1-1 0,0 1 10 0,2-4-5 15,-3 2-5-15,2 0-14 0,0-2-14 0,3 1-3 16,-3 0-7-16,1 0 4 0,3-1-6 0,-2 1 0 16,3-1-4-16,-2 1 4 0,0-2-2 0,-1 4-6 0,1-2 0 15,-3 1 0-15,-3 2 5 0,1-1 0 0,-2 4-7 16,-3-3 2-16,1 4 3 0,-3 0 6 0,1-1-1 0,-1 1-5 16,-2 0-3-16,0 0 5 0,0 0 2 0,0 0-2 15,-3 0-10-15,3 0-22 0,0-1-31 0,0 1-35 16,-2-1-48-16,4 0-64 0,-2 1-71 0,0-1-76 15</inkml:trace>
  <inkml:trace contextRef="#ctx0" brushRef="#br0" timeOffset="35375.0154">7511 6958 1202 0,'-3'0'13'16,"1"0"9"-16,2-2-3 0,2 2 2 0,-4-3 3 15,4 3-3-15,-2 3 0 0,0-3 5 0,0 0-9 0,0 0-4 16,1 0 6-16,1 1-6 0,-2-1 3 0,0 1 7 16,0-1 9-16,3 0-1 0,-3 0-1 0,0 0-2 15,0 0 1-15,1 0 10 0,1 0-10 0,-2 0-5 0,0 0-6 16,1 3-5-16,-1-2 1 0,0-1-7 0,0 2-2 0,2-1-4 15,-2-1 7-15,2 0 1 0,-2 0-4 16,0 0 5-16,1 3-3 0,1-1 8 0,-2-2-2 16,2 3 0-16,1-1 1 0,0-2-1 0,0 3 5 0,2-2-3 15,-1 2 5-15,0-3-3 0,0 3 1 0,0-2 3 16,0 0 8-16,-2 2-2 0,1-1-2 0,-1-1 4 0,-1-1-6 16,-1 2-2-16,4-2-3 0,-4 0 7 0,2 0-16 15,0 0 8-15,-2 0-9 0,2 1-4 0,-2 0 11 16,1 1-10-16,1-2 4 0,-2 0-8 0,1 0 2 0,1 0 0 15,-2 0 7-15,0 0 0 0,0 0-7 0,2 0 7 16,-4 0 1-16,2 3-5 0,-2-3 2 0,2 0 1 16,-1 0-1-16,1 0-3 0,0 2 0 0,0-2 4 0,0 0-4 15,0 0 5-15,0 0 3 0,0 0-8 0,0 0 0 16,0 0 5-16,0 0-2 0,0 0-7 0,0 0 2 16,0 0-2-16,0 0-1 0,0 0 0 0,0 0 0 15,0 0-4-15,0 0 3 0,0 0 1 0,0 0-3 0,0 0-2 16,0 0 5-16,0 0 0 0,0 0 3 0,0 0 3 15,0 0-4-15,0 0 1 0,0 2 2 0,0-2 1 16,0 0-3-16,0-2 4 0,0 2 3 0,0 0 13 0,0 0 11 16,0 0-2-16,0-2 6 0,0 2 5 0,0 0 0 15,0 0-7-15,0 0 2 0,0 0-18 0,0 0-3 16,0 0-2-16,0 0-3 0,0-3-7 0,0 3 1 16,0 0 4-16,0 0-11 0,-2 0 9 0,2 0-8 0,2 0 2 15,-2 0-1-15,0 0 1 0,0 0-2 0,0 0-3 16,0 0 3-16,0 0-3 0,0 0 4 0,0 0 1 0,0 0-5 15,0 3 2-15,0-6-1 0,0 3 5 0,0 0 3 16,0 0-9-16,0 0-2 0,0 0 5 0,0 0 0 16,0 0 0-16,0 3-3 0,0-3 0 0,0 0-2 0,0 2 8 15,0-2-3-15,0 0-6 0,0 2 6 0,0-2-2 16,0 1 5-16,0-1-7 0,0 1 1 0,0-1 1 0,0 0 2 16,0 0-3-16,0 1-1 0,0 0 1 0,1-1-2 15,-1 1 7-15,2-1-2 0,0 4-3 0,-1-3 1 16,1 2 8-16,-2-1-12 0,3 1 8 0,-1 0-4 0,-2-2-1 15,0 2 3-15,3-1 0 0,-3 1 3 16,1 0-4-16,1-2 4 0,0 2-6 0,2-1 3 0,-2 3 1 16,-1-2-1-16,1 1 2 0,1-1-7 0,-1-1 2 15,-2 3 5-15,3-2-2 0,-2 1 0 0,3-1 0 16,-3 2-2-16,1-1-2 0,0 0 4 0,1 0 0 0,-3 1-2 16,4-1 2-16,-2 0 2 0,-1 1-1 0,1-2-5 15,-1 2 7-15,1-1-2 0,0 0-2 0,-1 0 5 16,1 1-2-16,-1 2 1 0,-1-2 0 0,4 0 4 0,-3 2-8 15,1-2 4-15,0 1 3 0,-1-1-2 0,1-1 1 16,-1 1-5-16,4-1 1 0,-4 1-1 0,1-2 6 16,-1 1-10-16,1 0 5 0,0 0-1 0,-2 1 0 0,1 0 2 15,1-3-5-15,-2 3 7 0,2-3-7 0,-2 3 9 16,0-3-6-16,1 3-4 0,1-2 8 0,-2 0 2 16,3 0-2-16,-3 3-7 0,0-4 8 0,2 4-7 15,-2-3 4-15,0 3 2 0,3-2-5 0,-3 1-3 16,0 0 2-16,1 1 6 0,-1-3-5 0,0 3 2 0,0-2 4 15,0 0-7-15,3-1 7 0,-3 0-1 0,2 3-2 16,-2-4-2-16,1 2 0 0,1 1 2 0,-2 0-3 0,0-3 4 16,0 3-5-16,0 0 2 0,0 1 6 0,0-2-6 15,0 2 0-15,0-1 0 0,0 1 2 0,0 2-2 16,0-2-2-16,-2 0 1 0,4 0-1 0,-2 2 5 0,0-2 3 16,-2 1-3-16,1 0-1 0,1-1 2 0,-2 2-1 15,2-1-4-15,-3-2-2 0,0 2 0 0,2-1 0 16,1-1 3-16,-2 1-2 0,2-1 4 0,-2-1 4 0,1 1-2 0,-1 0 2 15,2-2 2-15,-1 1-1 0,1 0-5 16,-2 0 2-16,0-1-8 0,1-1-2 0,1 2 9 16,-2-1-3-16,0-1 0 0,1 2 1 0,-1-1 2 15,1 2-3-15,1-2 2 0,-2 2 1 0,-2-2-2 16,4-2 2-16,0 4 0 0,-3-2-4 0,1 1 2 0,2 1 4 16,-3-2-2-16,-1 1-3 0,4 0 0 0,-3 0 0 15,0-2-2-15,1 3 7 0,-1-2-1 0,2 1-1 0,-1-1 6 16,0-1 0-16,0 1-3 0,-1 1 5 0,1-1-4 15,0-1 2-15,1 1-3 0,-3-1-3 0,3 1 0 16,-1-2-1-16,-1 2 8 0,1 0-11 0,1-1 2 0,-2 0 2 16,1 1 0-16,0-1 5 0,-2 1-4 0,2 1 4 15,-1-1-11-15,2 0 10 0,-3 1 1 0,1-1-10 16,0 1 5-16,0-3-3 0,0 4 4 0,1-3 3 0,-4 0 1 16,3 3-1-16,0-3-5 0,1 2 4 0,-1-3-2 15,0 4 4-15,-2-2 3 0,2 1-11 0,-1 0 7 16,0 0-2-16,1 1 5 0,-2-2-1 0,2 1 0 15,-2-2 2-15,2 4-7 0,-1-3 2 0,0 0 1 0,-1 0-3 16,2 2 2-16,-2-2 2 0,4 0-3 0,-4 0-5 16,2 0 3-16,-1-1 9 0,3 0-4 0,-2 0-3 15,0 1-5-15,0 0-2 0,0-1 8 0,-2 1 1 0,3 0-7 16,-1 0-2-16,0 0 1 0,-1 1 5 0,1 0 4 16,-1-1-2-16,-1 1-6 0,2-2-5 0,-2 1 8 15,2 2-4-15,0-2 4 0,-2 1-6 0,2-2 0 0,-3 1 4 16,1 2 4-16,2-1-1 0,-1 2 1 0,-2-3 4 0,3 0-10 15,-3 2-1-15,3 1 5 0,-2-4-6 0,0 2-3 16,0-1 11-16,2 1-7 0,0 0-4 0,-2-3 8 16,1 4-1-16,0-2-5 0,0 1 5 0,2 0-1 15,-3 0-6-15,2-2 4 0,0 3-1 0,-2-2 2 0,1 1 1 16,0 0 4-16,0 0-7 0,2 0 5 0,-3-1-2 0,0-1 3 16,2 4 1-16,-3-4-1 0,3 2 2 0,0 0-2 15,-4 0 5-15,3 0-2 0,-3-1 5 0,4 2 6 16,-6-1 2-16,4 0 5 0,-3 0 6 0,1 1-4 15,0-2 4-15,1 1-4 0,-1-2-1 0,1 1-10 0,-3 1-2 16,0 0-4-16,3-3-6 0,-2 3 4 0,-1 0-6 16,1-1 9-16,0 2-2 0,-2-4 1 0,1 3 6 15,1 0-1-15,-2 0 2 0,0-4-1 0,2 5 6 0,0-2-10 16,-3 0 3-16,3-1-1 0,-2 1-5 0,2-2-3 16,-3 2 0-16,2-1-2 0,-1 1-3 0,1 0 5 15,-2-1 1-15,3 2-4 0,-3-1-2 0,0-1-2 0,1 1 4 16,-1 1 2-16,0 0-5 0,-3 0 1 0,3-1-2 15,-2 0 1-15,1 0 4 0,-1 1 1 0,-1-2 0 0,3 2-8 16,1-2 6-16,-2 1 3 0,2-1-5 0,-1 0 6 16,0 1-4-16,1-2-2 0,1 1-2 0,-2-2 7 15,0 3-2-15,1-2-8 0,-2 2 4 0,2-2-2 0,-2 0-2 16,2 1 5-16,-1-1-3 0,0 2 1 0,0-1-1 16,-2 0 3-16,1 0 0 0,0 0-2 0,0 0 9 15,-1 0-7-15,2-1 1 0,-1 0-1 0,2 2 8 0,-2-2-5 16,2-1 2-16,2 3 2 0,-4-2-6 0,2 0-2 15,0-1 1-15,1 0-2 0,-2 2-1 0,0-1 9 0,0-1-3 16,0 0 2-16,1 0-5 0,-2 0 11 16,0 0 4-16,3 0-5 0,-2 0 1 0,0 0-5 0,3 0 4 15,-1 0 0-15,-1 0 6 0,0 0-10 0,0 0 2 16,3 0 0-16,-3 0-2 0,1 0-1 0,-2 0-3 16,0 0-2-16,-2 0 0 0,1-1 0 0,-1-1 3 0,-3 2 0 15,2 0-3-15,-3-1 2 0,1 0 6 0,2 2-5 16,-1-2-1-16,-1 1 8 0,2 0-12 0,0 0 8 15,-2-3 1-15,2 3-4 0,-2 0-3 0,0 0 0 16,-1-1 2-16,0-1-5 0,-2 1 4 0,3 0-1 0,-3 0-1 16,-1-1-1-16,0 2 2 0,0-2 2 0,1 0-4 15,0 2-1-15,0 0-1 0,0-2-4 0,0 2 2 0,-1-2 9 16,2 2-9-16,-1 0 4 0,1 0 5 0,1-1-1 16,0 0 3-16,1 0-5 0,-1 1 6 0,1-2-11 0,0 2 5 15,0 0-3-15,1-1 6 0,0-1-1 16,-4 2-5-16,3-1 4 0,-1 1-2 0,1 0 4 0,-1-1 2 15,0 1 1-15,-1 0-4 0,1 0 3 0,1-3-2 16,-1 3 5-16,4 0-1 0,-4 0 1 0,4-1 2 16,-4 2-1-16,4-1-4 0,-1 0 5 0,-2 0 3 15,2 0-7-15,1 0 4 0,-1 0-3 0,-1 0-4 0,0 0 5 16,2 0-3-16,0 0 1 0,1 0 1 0,-1 0 8 16,-1 0-5-16,3 0-4 0,3 0 6 0,-3 0-7 0,1 0 5 15,2 0-2-15,2 0-3 0,-2 0-2 0,2-1-1 16,1-1 3-16,-1 2-4 0,2 0-2 0,-1 2 2 15,0-4-2-15,2 4 2 0,-2-4-4 0,0 2 3 0,0 2 2 16,-1-2-1-16,1 0 7 0,2 0-3 0,-3 0 7 16,1 0-7-16,0 1-2 0,-2-2 4 0,2-1 0 15,-2 1 1-15,1 1-3 0,-1 0-2 0,0 0-6 16,0 0 9-16,1-1 4 0,-2-1-5 0,0 0-3 0,0 2 3 16,0-1-5-16,-1-1 1 0,-2 0 1 0,0 2-4 15,-2-3 1-15,2 1-3 0,-3 0 6 0,1-1-7 16,-1 1 5-16,0-1 2 0,-2 1-5 0,2 0 1 0,-1 0 4 15,0-1 1-15,2 3-10 0,-4-3 4 0,2 1 8 16,0-1-7-16,2 2 6 0,2-2 1 0,-5 0 0 16,-1 1-4-16,2-1 11 0,3 1-2 0,-7 0-9 0,3-3 6 15,-1 2-4-15,-2 1 1 0,3-1-4 0,-3 0 3 16,-1 2-1-16,0-4-4 0,0 2 5 0,-2 1 1 0,1-1 2 16,-1 3-4-16,0-2 0 0,-3 0-1 0,4-2-1 15,-1 3 7-15,-2-2-9 0,1-1-1 0,0 2 0 16,0-1-1-16,-3 0 4 0,1-2 0 0,2 4-2 0,-1-2-1 15,0-1 3-15,-3 0 2 0,4 2-4 0,-4-1-1 16,3-1-4-16,0 1 1 0,-3 2 3 0,2 0-1 16,-2-2-1-16,2 3 0 0,1-1 2 0,-1 1 5 0,-2 1-1 15,2-1-1-15,1 0-1 0,1 0 2 0,0 0-2 16,1 3-3-16,0-1 7 0,3 0-3 0,0-1 0 16,2 4-1-16,1-1 6 0,-1-1-10 0,0 2 5 0,2-2 3 15,-3 1-6-15,-1 1 0 0,-1 0 6 0,1 2 0 16,-3-2-3-16,-2-1 2 0,2 4 0 0,-4 1-2 0,1-1 1 15,0 1 2-15,0-1-8 0,0 0 5 16,-1 1-4-16,1-1 2 0,1 0-1 0,-1 0-1 0,0 1 1 16,2 2-4-16,0-2 4 0,-1 0 3 0,2 2-2 15,1-2 0-15,1 3 4 0,-4-2 0 0,4 2-2 16,0 1 1-16,0 0-2 0,-2 2-1 0,1-1 6 0,1 3-1 16,-2-2 2-16,4 2-2 0,-2 0 4 0,1 0-7 15,1 0 5-15,1-1-2 0,1 1-5 0,-1 0 6 16,1 0-8-16,0 1 4 0,2-1-6 0,-2 1 7 0,2 2-4 15,1-3-5-15,1 0 3 0,-2 4-3 0,1-4-1 16,1 5 3-16,0 0 1 0,1-1-2 0,-1 2 1 16,0 1 4-16,3 0 4 0,-2-2-6 0,1 3 11 0,1-1-4 15,-4-1 6-15,4 1-6 0,-1 1 3 0,-4-1-1 16,3 2 0-16,1-2 2 0,-2 1-7 0,1 1-2 16,0 1-4-16,1-2 11 0,-1 1-4 0,0 0-4 0,2-1 0 15,-1 2-4-15,5-1-1 0,-2 0 3 0,0 2 1 16,2 0-7-16,2 2 1 0,0 1 0 0,1 1-2 15,1-1 4-15,-3 3 5 0,3 2-4 0,1-2 1 0,0 2 4 16,0-2 4-16,0 0 4 0,0-1 3 0,1-1-3 16,-1 2 1-16,2-1-1 0,0-1 3 0,-2 2 0 15,0-3-5-15,1 1 1 0,-1 2-7 0,0 0 6 0,0-1-6 16,-1 1 2-16,-1-2 0 0,0 2-3 0,1-1 1 16,-2 1-1-16,0 2 3 0,0 1 0 0,-1 0 1 15,1-1 3-15,-2 0 2 0,-1 3-1 0,0 0 12 0,-2 0 8 0,2-1 5 16,-2-1-4-16,0 1 4 0,-3 1 2 15,3 3-4-15,-5 0 4 0,4 0-10 0,-1 0-5 16,-2 3-5-16,1 2 3 0,-2 0-1 0,0 1 1 0,2-1 0 16,-1-1 0-16,-1-1 1 0,0 0-3 0,1-2 4 15,-1 3-1-15,-1-1 4 0,3 1-8 0,-3 3 5 16,4-2-3-16,-1 2 0 0,2 2 1 0,-1-2-3 16,0-1 2-16,4 1-2 0,-3 0 3 0,4-2-2 15,-3 2-1-15,3 0-2 0,-4-2-5 0,4 0 5 0,0 1-6 16,1-1-2-16,-3 0-2 0,0 0 0 0,2-1-4 15,-2-1 8-15,1-2 9 0,1 1-11 0,-1-3 16 16,0 0-3-16,1-4 12 0,0 2 6 0,2 0-7 16,-2-3 0-16,2 2-5 0,1-1 9 0,-2-1-10 0,1-2 1 15,-1 2-13-15,0 0-6 0,2-1 11 0,-1-1-6 16,1-1-4-16,-1 1-1 0,1 0 5 0,1-1-7 16,-5 4 7-16,4-1-7 0,1 0 4 0,-3 1-1 15,3-1 4-15,-1 1 0 0,-1-2-5 0,3 2 0 16,0 1-6-16,0-4 13 0,-2-2-11 0,2 0 1 0,2-1 1 15,-2-2-6-15,2 0 6 0,-1 0 2 0,1-2 11 16,-2-1-3-16,1-1 1 0,1 1 3 0,-2 0-7 16,0 1 9-16,0-1-5 0,0 1-1 0,0 0-10 0,0 0-7 15,-2 1 9-15,1-1-5 0,1 2 3 16,0-2-4-16,0 2-1 0,0 0 5 0,0 0 7 16,0 0 2-16,1 0-4 0,1-2 4 0,0 0-2 0,-1-1 2 15,1 1 2-15,1 1-2 0,-2-3-7 0,-1 1 2 16,2 1-1-16,-2-3-3 0,0 0 4 0,3-1-2 15,-3 0-2-15,2-3-8 0,-1 1 14 0,-1-2-12 16,2-1 2-16,1-1 4 0,-1-1 2 0,-1 0-4 0,2 0 2 16,-1-3 4-16,1 3-9 0,-1-6 7 0,4 4-2 15,-3-1 3-15,2 1-10 0,0-2 9 0,0 1-6 16,-1 1 0-16,2-2 4 0,-1 4-1 0,0-3 2 16,1 1-8-16,1 0 5 0,0-2-8 0,0 1 1 0,1-1-5 15,-2 1 3-15,3 0-3 0,1-5-4 0,-2 4 3 16,2 0-6-16,0-3 5 0,2 1 6 0,-3 0 3 15,4-1-9-15,-2 0 5 0,3 0-1 0,-1 1 1 16,1-2 9-16,-2 1-3 0,1-1 2 0,1 0-3 16,1 1 5-16,-3-1-1 0,1 0 4 0,1 1-4 0,-1-1-2 15,1 1 4-15,0 0-7 0,-1-1 7 0,3 2-9 16,-2-3 11-16,5 5-4 0,-2-3 2 0,1-1 2 16,0 2-4-16,2 0 4 0,0-1 0 0,-1-2 5 15,2 3-7-15,1-1 5 0,0-1-1 0,3 0-11 16,-4 0 1-16,4 0 8 0,-1-3-4 0,1 3-3 0,0 1-6 15,-2-3 4-15,2 0 2 0,0 1 14 0,0-1-5 16,-1 1-10-16,1-1 3 0,-1 2 5 0,-2 0 10 16,3 1-10-16,1-2-2 0,-4 4-6 0,2-2 19 15,1-2-3-15,0 3 4 0,2-4-12 0,0 2-11 0,-1-2 9 16,-1 0-2-16,5-1 2 0,0 0-16 0,0-1 9 16,1-1-9-16,1 1 11 0,0 0 7 0,2 0-11 15,1-1 8-15,-2 1-7 0,2-1 8 0,0 0-1 16,-2 1-6-16,3 0 3 0,0-1 2 0,-1-1 8 15,0 1-5-15,-2 1 7 0,2-1-12 0,-3 1 2 16,1-1 7-16,-1 0-1 0,-1 2-8 0,1-2 6 0,-2 1-2 16,-2 1 4-16,1-2-1 0,-1 1-6 0,1-2 5 15,-3 1 5-15,0 0-4 0,-1-1-1 0,2 1-4 16,-2 0-3-16,2-1 5 0,0 0 3 0,-2 0 1 16,2 2-6-16,0-1 4 0,0-2-2 0,-3 3 0 15,3-4 5-15,-2 3-8 0,0-2 3 0,0 0-4 0,-1 1 1 16,-3 0 1-16,2-2 4 0,-1 0-1 0,-2 0-8 15,0-1 12-15,-1 0-3 0,-2-1 0 0,-1 2-4 16,2-1-1-16,-4 1-1 0,-2 0 8 0,1 0-1 0,0 0-6 16,-5-1-1-16,1 2 1 0,-1-1 1 0,-2 0 9 15,1 1-11-15,-1-1 1 0,-3 0-2 0,0 0 8 16,-1 0-1-16,1 0 8 0,-3 0 17 0,1 0-11 16,-1-1 0-16,0 1-16 0,0 0 19 0,-1 0-8 15,1 0-1-15,0 1-10 0,1-1-3 0,-1 0-13 16,-1 0 7-16,2 2 13 0,-1-1-22 0,0 0 6 15,0 0 1-15,0-1 6 0,0 0-13 0,0 2 8 0,0-2 8 32,0 0-7-1,0 0 36-15,51 5-31-1,-46-2 16-15,1-3-8 0,1 0-6 0,1 0-5 16,4 0 4-16,-1 0-6 0,3-3 0 0,-1 3 11 15,1-4-9-15,2 3 3 0,0-1 2 0,0-1 6 0,2 0-1 16,0 2-3-16,-1-2-2 0,4-1-3 0,-2 3 7 16,1-2 1-16,-2-1-3 0,4 1 2 0,-3 0-5 15,3 0 3-15,-1 0 0 0,1-2 0 0,-2 2 0 16,3 1-6-16,-1-2 8 0,1 1-5 0,1-2 6 16,-2 1-3-16,3 0 2 0,1 0 1 0,2-1-4 15,-1-2 17-15,3 2-6 0,0 1 12 0,2-1-8 16,1-2 3-16,-3 1-1 0,3-1-5 0,-1 2-6 0,-1 1-1 15,1-2-3-15,-2 2-3 0,-3-1 1 0,3 0-17 16,-3 2-7-16,-1 0 16 0,0-1 4 0,-2 2-9 16,-2 0 2-16,0-1-1 0,-2 3 3 0,-5-3 14 15,-1 2-3-15,-3 1 5 0,-3 0-6 0,0 0 1 16,-4-1 24-16,-1 2-14 0,-3-1 5 0,0 0 5 16,0 0 16-16,0 0 6 0,0 0 12 0,0 0 6 0,0 0-12 15,0 0 16-15,0 0 0 0,0 0-7 0,0 0-9 16,0 0-16-16,0 0-9 0,0 0-6 0,0 0-36 15,0 0-17-15,0 0-32 0,0 0-36 16,0 0-39-16,0 0-46 0,0 0-49 0,0 0-34 16,0 0-75-16,0 0-73 0,0 0-66 0,0 0-89 0</inkml:trace>
  <inkml:trace contextRef="#ctx0" brushRef="#br0" timeOffset="38540.3813">5834 15132 2153 0,'-3'-3'7'0,"1"3"18"0,2-4 13 0,0 3 8 16,-3-1 3-16,1 2 4 0,2 0 5 0,0 2 7 16,-1-2-5-16,2 0-9 0,-1 1-5 0,0-1-4 15,0 1 1-15,0-1-3 0,2 0 3 0,-2 1-1 16,1-1 1-16,1 0-10 0,-2-1 0 0,0 1 0 16,0 0 0-16,0-1 2 0,0 1-10 0,0 0-2 0,0 0 0 15,0 0-2-15,0 0 4 0,0 0-17 16,0 0-24-1,0 0 5 1,11 2 24 15,-11-2 15-31,27 6 7 0,-24-6-18 16,3 1 3-16,-1 2 8 0,3-2 1 0,-2-1-2 16,1 3 5-16,2-3 9 0,-1 0-8 0,2 3 3 15,-1-3-3-15,-1 1-3 0,0 0-7 0,2 3-4 16,-1-4-6-16,-1 2-9 0,-2 0-2 0,3-2-2 15,-1 1 3-15,-1 2-3 0,1-3-2 0,2 0 5 16,-1 0-3-16,-1 3 28 0,4-3 15 0,-2 0 4 0,4 1 7 16,0 0 0-16,2-2 6 0,1 1 1 0,4-1-1 15,0 1-26-15,2 0-11 0,1 0-2 0,1-3-7 16,-1 3-1-16,3 0-2 0,0 0-6 0,1-3 13 0,-1 3-4 16,1-1-1-16,1 0 0 0,2 0-5 0,1 1-1 15,-2 0-5-15,3-2 6 0,-1 2-8 0,3-2 0 16,-2 2-5-16,3 0 2 0,-1 0 3 0,0-2-2 15,3 2 9-15,-2-1-2 0,5 0-4 0,-1-2 8 0,-2 3 1 16,2-4-4-16,0 1 6 0,-2-2-4 0,2 2 4 16,-1-1-4-16,-3-1-3 0,1 3-1 0,-1-2-4 15,3 0 3-15,-5 1-3 0,1-1 5 0,-1 4-6 16,1-3 1-16,-1 1 6 0,2-2-4 0,-2 1 6 0,0 2-1 16,0-3-2-16,0 0-5 0,1 3 0 0,-2-3 3 15,0 1-1-15,0 1 0 0,1-2-1 0,0 1 8 16,-1-1-11-16,0 0 5 0,1 0 9 0,2-2-9 15,-3 2 6-15,2-3-11 0,-2 3 11 0,2-3-8 0,-1 1 8 16,3 1 1-16,-1-2-5 0,3 2 1 0,0-3-2 16,-1 3 13-16,3-2-11 0,0 2-6 0,0 0 9 15,2-2-6-15,-2 3-3 0,0 0 5 0,0-2-7 16,2 1 2-16,-4 0-1 0,3 3 1 0,2-5-7 16,-3 2 9-16,3-1 1 0,-3 1-5 0,3 0 4 0,1-1-2 15,2 1-3-15,-4-2 10 0,1 0-2 0,3-1-5 16,0 3-2-16,0-2 4 0,3-1-4 0,-2 1 4 15,1 0-4-15,-2 2 2 0,4-2 2 0,-3 2-1 16,0-3-6-16,1 1 5 0,-3 2 5 0,3-4-5 0,0 4 11 16,2-5-15-16,1 3 4 0,0-4 0 0,3-1 7 15,1 1-2-15,4 0-5 0,-2-2 7 0,4-2-12 16,-1 1 8-16,1 1 4 0,1-2-2 0,-3 2 0 16,3-3-8-16,-1 5 12 0,-1-3-13 0,-2 4 8 15,0-1 4-15,-1 1-13 0,-1 0 2 0,2 1-1 0,-3 1 6 16,0 1-12-16,1 0 8 0,1-1 5 0,-1 1-11 15,-5 1 15-15,7-3-7 0,-2 1-2 0,-2-3 0 0,2 3 6 16,1-2-4-16,1-1-2 0,1-1 4 0,3 0 0 0,2 2-1 16,0-2 4-16,1 2 2 0,2 0 0 15,1 1-4-15,1-1 2 0,-2 0 0 0,0 1-3 16,1 1 1-16,3-1-4 0,-2 0-4 0,2 0 1 16,-2 1 11-16,-1-2-12 0,4 2-2 0,-4 2 4 0,3-2 1 15,-3 0 0-15,-1 1 6 0,0 2-4 0,2 1-4 0,1-1 9 16,1 0 2-16,6-3-8 0,-2 2 4 15,4 1 5-15,2-1-6 0,-1-3 5 0,0 0-4 16,1-1-3-16,-5 2-3 0,2-1 4 0,1-1-6 0,-2-1 2 16,0 0 5-16,3 1-2 0,1 1-2 15,0-1 0-15,-1 1 13 0,-4 2-11 0,1 0 3 0,-3-1-3 16,0 4 2-16,-4 0-7 0,-2 0 1 0,3-1 8 16,-3 2-11-16,0-1 7 0,0-1 1 0,-1 1 1 15,1 0-5-15,-3-3 3 0,-1 2 0 0,2-4 0 16,-2-1 2-16,4-1-1 0,-1 1-2 0,0-3 1 0,2 1 1 15,2 0 3-15,1 0-1 0,2 0-5 16,-2 0 1-16,-1 4 1 0,0-1 3 0,-1 1-5 0,1-1 6 16,-3 1-8-16,1 4 3 0,-4-3 1 0,1 2 3 0,2 0-6 15,-3-2 1-15,1 1 2 0,-2-1-10 16,5 1 13-16,-5-2-1 0,2-4 1 0,-1 4-8 0,1-3 7 16,-2-1-2-16,5 0 5 0,-1 0-3 0,0-3-1 15,4 3 1-15,0 0 0 0,-1-1-4 0,4-1 2 0,-1 0 2 16,-1 2-13-16,0-3 15 0,0 3-8 0,1-1 1 15,0 1-4-15,1-1 9 0,2 0-2 0,-2-1-3 16,-1 2 4-16,5-3-1 0,-5 3 2 0,1-1-4 16,0-1 4-16,-1 0 0 0,3 1-4 0,0-1 2 0,6-1 5 15,-1 1-3-15,3 0-2 0,2-1 3 0,2 1-3 16,0-1 5-16,4-2-1 0,-3 2 1 0,4 1-7 16,0-3-1-16,0 2 1 0,-2-2 0 0,4 1 2 15,-5 1-2-15,-2 0 1 0,-5-1-3 0,-3 2 6 0,-3-2 3 16,-2 0-3-16,-2 1 1 0,-3 0 1 0,1-1-9 15,0 1 1-15,-4-1 8 0,3-1-1 0,-2-1-3 16,-1 1 2-16,0 0-4 0,4-1 0 0,-4-2 4 16,4 3 3-16,1 0-8 0,2-3-1 0,3 1 4 0,2-2-5 15,1 3 5-15,0-3-1 0,-4 0-1 0,4 0 7 16,-3-1-5-16,0 1-2 0,-2-3-3 0,1 0 9 16,-1-1-4-16,0-1-2 0,-3 4 0 0,-3-5-11 15,1 1 8-15,-5 1-2 0,-1 0-5 0,-3-3 0 0,-1 2-2 16,1 0 6-16,-1-3 4 0,3 0 3 0,-2-1-1 15,5-2 0-15,-2-1 5 0,4 1-1 0,-2-2 0 16,1 1-11-16,-2 1-1 0,-2-2 2 0,0 0 3 16,-1 0 0-16,-2 0 5 0,-2 1-7 0,0 1 7 0,0 1 8 15,0-1-4-15,-3-1 1 0,2 3-5 16,-4 1-2-16,-2 0-3 0,0-1 8 0,-3 2-4 16,-1-3-1-16,-3 2 7 0,0 0-5 0,-3 1-2 0,-2-2 4 15,0-2 0-15,-2 2-7 0,0-3 5 0,-2 4 1 16,1-4-1-16,-1 2 2 0,-3-4-2 0,-2 1 2 15,3-1 3-15,-2-1 1 0,0 1-7 0,-2-2-1 0,-1 1-1 16,-2 2 4-16,-1-2 5 0,-1 1-5 0,0 2-3 16,-3 1 2-16,1-1 4 0,-5 2-3 0,3 1 6 15,-3-2-2-15,0 2 2 0,-3 0 0 0,0-1 2 16,-1 2-1-16,-2 0-1 0,-2-1 4 0,0 0-8 0,-1 0-5 16,-1-1-5-16,-1 1 9 0,0-3-5 15,0 2-2-15,0-3-4 0,-2 0 4 0,2 0 0 0,-3-2 7 16,1 0-2-16,3-3 0 0,-2 3 5 0,-2-5 0 15,0 1 12-15,1 1-4 0,2-2-1 0,-4 1 4 0,0 0 2 16,-1 1-4-16,-2-2-2 0,3 4 7 0,-3-2-9 16,2 3-1-16,-1-3 3 0,-4 3-6 0,2-1 1 15,-1 3-2-15,-1-2-1 0,1 1-6 0,-4 0 6 16,0 0-3-16,-1-1-2 0,-2 2 1 0,3-1 1 16,0-2 1-16,-3 1 2 0,0-1-3 0,-1-1-1 0,1 2-1 15,0-3-3-15,-3 0-3 0,0-2 2 0,-2 3-3 16,3-4 1-16,-2 6 3 0,-3-3-3 0,2 1 4 15,0 1 0-15,-4 1 1 0,0 1-2 0,1-1-1 16,-5 2 4-16,3 1 1 0,-4-1-4 0,1 0 2 0,-3-2 4 16,1 2-4-16,-2 2 2 0,0-2 2 0,-2 1 0 0,0-3-6 15,1 1 3-15,-3 1-10 0,2-3 6 16,-6 0 4-16,2-1-8 0,-1 1 6 0,-3-2-11 16,3-2 4-16,-1 3 3 0,-2-2 3 0,0 2-1 0,1-1 0 15,0 0 9-15,0-1-8 0,-1 0 13 0,0 2-8 16,0 1-1-16,-1-1 2 0,-2-1 0 0,-1 3-1 15,-1-1-7-15,-4 0 11 0,4 2-12 0,-4-2 10 16,-3 3-3-16,1-2 2 0,0-1-2 0,-4 2 2 0,2-2 1 16,-1 4-8-16,1-2 14 0,-2-1-14 0,0 1 6 15,0 0 3-15,-2 1-4 0,-1 0-7 0,0 0 9 0,-2 0 4 16,0-2-11-16,-1 4 5 0,0-2-2 16,0 1 1-16,-2-1-1 0,4 0 7 0,-1 2-8 15,-1-1-3-15,3 1 6 0,0 1 7 0,1 0-2 0,3-1-3 16,3 3-2-16,-3 2 2 0,3-2 5 0,-1 1-2 15,3 1-7-15,-4 0-1 0,1 3 3 0,1-2 2 0,-3-1-1 16,2 3-2-16,-2 0-3 0,-1-1-1 16,2 1 8-16,1 0-1 0,0 0-5 0,0 0 1 0,3 1-1 15,-2 0 4-15,3 0-1 0,-1 0 9 0,3 2-9 16,0-2 0-16,0 4 1 0,3 0 1 0,1-1 5 16,3 3-7-16,-1 0-2 0,3 0-5 0,0 0 1 15,2 2 4-15,0-1 4 0,0 1-4 0,2 0 2 0,-2 1 2 16,2 0-1-16,-3 1-1 0,0-1 7 0,-1 2-5 15,-1 0-6-15,-3-2-1 0,3 1 0 0,-2 1-2 16,2-1 6-16,-2 1-8 0,-2 1 6 0,0-2 3 16,2 2 2-16,-1 1 1 0,-3-2 0 0,5 2 2 15,-4 0-3-15,2 1 6 0,2-4-8 0,1 4-3 16,2 0 5-16,-1-2-2 0,0 2 0 0,4 0-7 0,-1 1 9 16,3-2-6-16,-1 3 8 0,-2-3-4 0,5 1 0 0,-1 1-5 15,0-1 1-15,-2 1 6 0,0-1-7 16,0 1 12-16,1-1-4 0,1 1-4 0,-1 2-3 0,-1-2 13 15,0 3-9-15,0-2 3 0,0 0-5 0,1 2-3 16,-3-3 0-16,2 4 8 0,2-1-6 0,-4-2 1 16,2 0 2-16,1 1 2 0,-3 1 1 0,6-2-6 15,-6 0 3-15,7 0 0 0,-4 3 2 0,0-4-4 0,0 3 5 16,1 0-6-16,2-2 3 0,-1 2 0 0,-2 1 2 16,3-2-4-16,-2 1 7 0,3 1-5 0,-3 1 0 15,2-2-2-15,1 1 4 0,3 1 3 0,-2-2-10 16,-2 0 2-16,4 1-3 0,-1 3 0 0,0-5 1 0,2 5 6 15,0-4-6-15,-4 3 2 0,2-1 5 0,3-1 3 16,-2 1-7-16,3 3 9 0,-1-2-10 0,3-1 4 16,-3 2-1-16,4-2 5 0,-1 2-1 0,3 0-9 15,-2-1 8-15,-1 1-5 0,2-2 6 0,0 3-11 0,1 0 9 16,1 0-7-16,-1-1-1 0,5 0 5 0,0-1-4 16,-2 2-1-16,-2 0 6 0,4 0 4 0,0 2-8 15,-1-1 1-15,-2 0 0 0,1-1 3 0,-2 0 1 16,0 3 1-16,0-2-4 0,-3 1-6 0,-1 0 11 15,0-2-4-15,-2 3 2 0,3-2-1 0,-2 0 0 0,3 2-1 16,0-2 2-16,-1-1 1 0,4 0-3 0,1 3 4 16,-2-3-8-16,2 0 1 0,4 2 1 0,-3-1 1 15,1 0-3-15,1 0 5 0,4-1-10 0,-2 2 7 16,1-1 1-16,0-1 2 0,2 1 2 0,-1-1-6 0,-1 0 1 16,1 0-3-16,-1 0 8 0,0 0-4 0,1 3 2 15,1-3 2-15,-2 2-4 0,0-2 2 0,2 0 2 16,-2 0 2-16,0 0 6 0,1 0-10 0,1 0 5 15,0-2-2-15,-2-1-1 0,0 3 3 0,-1 3 0 16,3-6 4-16,0 6-14 0,-1-3 6 0,-3 0-1 16,3 0-1-16,1 0-3 0,-2-3-14 0,0 3-28 0,-1-1-24 15,2 1-17-15,-3 0-37 0,-1-1-40 0,0-1-43 0,0 1-43 16,2-3-39-16,-4 1-28 0,2 3-42 16,1-5-36-16,-1-1-27 0</inkml:trace>
  <inkml:trace contextRef="#ctx0" brushRef="#br0" timeOffset="39101.8609">19424 5071 2368 0,'-2'-3'20'0,"-1"1"18"0,2-3 19 0,-3 0 16 15,0 1 8-15,-1 1-3 0,2 0 0 0,0 2 2 16,-2-2-7-16,0 2-21 0,2 0-11 0,-3 1-21 16,1-1-13-16,0 1 2 0,-3 0 2 0,4 0-6 15,-5 3-15-15,4 1 4 0,-5 1-12 0,0 2 3 16,1 1 3-16,-2 4 7 0,0 2-4 0,-2 3 5 0,1-1-1 16,-2 2-2-16,-1 2 5 0,1-1 4 0,0-2-1 15,1 2-4-15,0-2 3 0,2-2 0 0,1 0-3 16,1-2 6-16,1-2-4 0,-1 0 2 0,5-3 1 15,-1 1-2-15,1-4-6 0,1 0-2 0,2-3 8 0,-1 1-6 16,2 0 2-16,2-1-2 0,-2 0 1 0,1 0 1 16,1-1 1-16,1 2 6 0,-1 1-8 0,3-2 7 15,-2 1-4-15,3 0 4 0,-2 1-1 0,1 1 7 0,2-3 7 16,-1 3-8-16,2-3 7 0,0 3-1 0,-4-2 9 16,5 0-6-16,0 1 7 0,-1-2 6 0,-2 1-2 15,5 1 6-15,0-1 2 0,-1-1 5 0,4 1-4 0,-3 0 3 16,0-1-7-16,3 1-10 0,-3 1-2 15,2-2-1-15,-4 1-1 0,1-3-11 0,-3 3 5 0,2-1-4 16,-5-2-5-16,1 2 3 0,0-2 2 0,-2 1 6 16,1-1-12-16,-3 1 12 0,3 0-8 0,0-1 5 15,-3 2 5-15,2-2 0 0,-1 0 0 0,0 0-15 0,-1 0 13 16,-1 0-7-16,2 0 4 0,0 0-5 0,-2 2-1 16,0-2 0-16,0 0-2 0,0 0 5 0,0 0-2 15,0 0 0-15,0-2-4 0,0 0 2 0,0 1 3 16,0 0-18-16,-2 0-18 0,2-1-11 0,0 2-30 0,-2 0-23 0,2-1-39 15,-1 1-45-15,1-1-51 0,0 1-49 16,-2 0-56-16,2-1-67 0</inkml:trace>
  <inkml:trace contextRef="#ctx0" brushRef="#br0" timeOffset="42511.9646">15803 5432 1316 0,'-14'-1'8'0,"1"-1"10"0,-1-3 14 0,4 2 7 15,1 2 6-15,-4-2 3 0,4 2-3 0,-1 1 7 16,-1-1-5-16,2 2-5 0,-1 0-13 0,-2-1-4 16,-1 2-9-16,-1-1 1 0,-2 0 11 0,-1 4-4 0,-1 0-2 0,-1-2-5 15,-1 4 12-15,0-2-1 0,2 2 12 16,-3 0-2-16,2 0-8 0,-1 0 12 0,-1-2-1 16,2 5 3-16,-1-3-11 0,-2 1 0 0,-1 1-4 0,-1-1 2 15,1 2-1-15,-2 0-4 0,-1-1-5 0,2 2 2 16,-1-1 3-16,2 3 0 0,-4-2-7 0,3 2-1 0,0-1 5 15,0 3-7-15,-1-1 6 0,2-2-3 0,-3 2-6 16,0 2 6-16,0-3-12 0,1 4 12 0,-2 0 0 16,0 0-2-16,2 0 2 0,-4 1-11 0,3 3 10 0,0-2-6 15,-3 1 10-15,3 2-11 0,-3 1-6 0,1-1 5 0,-2 3-8 16,0-1 11-16,1 0-8 0,-2 0-1 16,1-2 2-16,0 0-1 0,0 2 1 0,0-2 2 15,0-1 13-15,0 2-6 0,1-4 17 0,-1 2 1 0,2-1 1 16,-4 0 5-16,0-1 6 0,2 0-2 0,-3 1-7 15,0 0 11-15,0-2-13 0,-2 2-4 0,-1 1-1 0,1-2 2 16,2 1-6-16,-4 0-6 0,6 1-4 0,-4-4-6 16,2 5-5-16,-1-3 5 0,-2 1 5 0,5-1-13 15,-2 2 1-15,-2-1 2 0,1-1 3 0,3 0 0 16,-2-1 6-16,1-1 1 0,2 0-7 0,0 0 7 0,-2 0-3 16,2 0 2-16,-1-1-2 0,-1 1-2 0,2 0-1 15,-3-1-4-15,-1 1 3 0,0 0 2 0,1 1 7 0,0-3-8 16,-1 2 5-16,1-2-4 0,2-1 2 0,-1 2 4 15,-1-1-9-15,-1 0-4 0,3-1 4 0,-3 1 5 16,3-1-8-16,-3 0 6 0,-1 1-2 0,1-3-6 16,0 4 7-16,0-3-2 0,1-1-6 0,1 0 8 0,1 1-2 15,-1 1-2-15,1-2 0 0,1 0 6 0,-2 0 3 16,2 0 1-16,-2 1 4 0,2-4-4 0,-1 3 6 0,1-1-1 16,0 0 2-16,1-1-2 0,1-1-1 0,1 2 4 15,0-2-6-15,2 0-8 0,0 1 12 0,2-3-4 16,0 3-5-16,1-3-3 0,1 1 4 0,0-2-8 0,1 1 3 15,-2 0-1-15,3-1 3 0,-3 1-5 0,0-2 6 16,1 3-2-16,-1 1 2 0,-2-1 3 0,1-1 0 16,0 2 2-16,-2 1-15 0,0-3 6 0,-2 5 6 15,-2-1-6-15,3 0-1 0,-6 1-5 0,0 0 2 0,1 1 3 16,-3-1 3-16,3 3-6 0,-2-1-4 0,-2-1 1 16,1 0 4-16,-1-1 2 0,1 2-3 0,-1 0-4 15,1-2 2-15,-1-1 3 0,2 1-1 0,-4 3 4 0,0-6-14 16,2 2 8-16,0 0-1 0,-2 1 1 0,1-1 1 15,0-1-4-15,0 1-2 0,-3-2 6 0,5 0 3 0,-1 2-7 16,-3 0 4-16,2 0 1 0,1 0-5 0,-2-1 9 16,1 0 2-16,-3 1-6 0,-1 0 0 0,0-1-1 15,2-2-1-15,-2 0 7 0,0 0-1 0,2 1-7 16,-1-3-1-16,-1 0 0 0,4 2 2 0,-2-3 4 0,-2 4-3 16,4-1-4-16,-2 0 0 0,1-1-2 0,0-1 3 15,4 3-1-15,-2-1 9 0,-2-1-6 0,2 3 4 0,1-3-4 16,2 1 3-16,-6 1 4 0,7-1-7 0,-4 1 0 15,2-1-2-15,-1 0 0 0,3 0-1 0,1 0 5 16,-3 1-6-16,3-1 4 0,0 1 0 0,-2-1 2 0,2 1-2 16,0-1-2-16,0 1-1 0,3-2 2 0,-1 4 1 15,-1-2-2-15,2-1-1 0,1 1 6 0,0 0-6 16,1-1 8-16,-1 1-2 0,0 2-5 0,0-2 2 0,0 0-3 16,-1 4 3-16,1-3-2 0,-2 1-1 0,1 1 0 15,-2 0 3-15,3 2 0 0,-1 0-2 0,0-1 7 16,2-1 0-16,-2 2 0 0,3-1 0 0,-3 2-9 0,3-1 3 15,-2-2-2-15,0 3 4 0,3-1-2 0,-1-1-1 16,2 2-6-16,-2-2 8 0,1-1 5 0,2 1-9 16,-1 1 4-16,0-2 0 0,1 1-1 0,-1-1 2 0,-2 3 1 15,1-3-10-15,2-1-1 0,-3 4 11 0,-1-3-5 16,3 2-4-16,-2-1 1 0,0 2-4 0,1-4 7 16,-1 2 1-16,-1 1 4 0,1-2-2 0,0 0 1 0,-1 0 8 15,0-2-3-15,-1 2 1 0,1 2 1 0,1-2 0 16,-1 1-5-16,1-1 1 0,-2 2-3 0,2-1-1 15,-3 0 4-15,5 0-3 0,-2-1-6 0,-1 1 5 0,1-2 2 16,2 2-2-16,-2-2 5 0,1 1-7 0,1 1 2 16,1-1 0-16,-5 0-1 0,3 2-3 0,-1-2 3 15,2 0 2-15,-2 1-2 0,1 2 1 0,-1-1-2 0,0-2 4 16,2 0 3-16,1 0-4 0,-2 0-2 0,4 2-4 16,-3-1 6-16,0-2-2 0,1 1-1 0,2 1 2 15,0-1-5-15,0 0 4 0,0 0 4 0,-1 1-5 16,0 1 2-16,0-2-2 0,1 2 6 0,2-2-11 0,-2 1 9 15,3-1 1-15,-3 0-8 0,2 0 8 0,4-3-4 16,-2-1 1-16,1 1-2 0,5-1 5 0,-3 1-6 16,5-2 1-16,1-2 1 0,-1 1-1 0,4-1-4 0,-3 0 6 15,3-1-4-15,1-1-1 0,1 1 2 0,-1-1-5 16,-1 2 8-16,3 0-3 0,-2-1 1 0,1-2 2 16,1 3-3-16,0-2 3 0,-2 1 3 0,2 0 7 0,2-3-10 15,-2 0 3-15,1-1 5 0,-1 2-5 0,0-2 6 16,2-2 1-16,-2 1 4 0,0 1-7 0,0 0 6 15,0 0 0-15,0 0-3 0,0 0 2 0,0 0-4 0,0 0 0 16,0 0-9-16,0-4-11 0,0 4-11 0,0 0-24 16,0 0-31-16,0 0-35 0,1 0-46 0,1 0-65 15,-2 0-73-15,2 2-89 0,-2-2-105 0</inkml:trace>
  <inkml:trace contextRef="#ctx0" brushRef="#br0" timeOffset="43600.1357">7588 9630 1089 0,'2'-4'16'0,"-1"0"26"0,1-1 11 0,0 1 26 16,-2 1 16-16,0 1 11 0,0 1 17 0,0 0 23 0,0-2-6 15,1 2-3-15,-1 1 6 0,2 0-16 0,-2-1 9 16,1 0 0-16,-1 1-5 0,0 0 9 0,0 1 0 15,0-1-10-15,0 0-1 0,0 0 5 0,0 1-13 16,0-1 0-16,0 1-5 0,0-1-25 0,0 0-9 0,0 0-8 16,0 0-14-16,0 0-16 0,0 3-18 0,0-3-8 15,2 0-7-15,-2 1-8 0,2 0-3 0,-4 1-6 0,2-2-1 16,0 2-1-16,2-2 3 0,-2 1-5 0,0 0 0 16,0-1-1-16,-2 1 3 0,2 1-1 0,2 0 3 15,-2 1 4-15,2 5 5 0,0-1 6 0,1 4 1 0,0-3 4 16,2 7-2-16,0-1-1 0,0 1 3 0,0-1-5 15,2 0 5-15,-2-2-6 0,1 1-3 0,-2-1-10 16,1 0 8-16,-1-3 6 0,2-1-8 0,-3-1 1 0,1 2-4 16,-1-2 2-16,-1-2-1 0,1 0 10 0,0-1-10 15,-1 0 2-15,1-1 1 0,-2-1 1 0,2 0-3 16,-1 0 2-16,-2-2 3 0,1 0-8 0,1 0 7 16,-2 0-2-16,1-1 5 0,-1 0 4 0,4-1 18 15,-4 1-7-15,1 0 8 0,1-2 20 0,0 3-3 0,1-4-3 16,2 0 5-16,2-2-7 0,4 0-8 0,2-3 3 15,3 0-8-15,1-3-13 0,7-4-6 0,-2 3 7 0,2-3-15 16,2 0 3-16,-1-2-7 0,5 1 4 0,0-1 0 16,1 0-2-16,4 0 1 0,1-4-1 0,2 2 2 15,2-1 0-15,4-4-4 0,-1 4 9 0,2-2-4 0,1-3 1 16,0 4-3-16,-3 0 1 0,1-1 5 0,-1-2-2 16,0 4 4-16,-4-1-12 0,-3 2 4 0,-1-2-2 15,-2 3 7-15,-1 2-2 0,-5 0-4 0,0 1 1 0,-2 0 10 16,-4 4 4-16,-1-2 6 0,-4 5 2 0,-2-2-3 15,0 2 0-15,-4 5 0 0,-2-1 6 0,-3 1-10 16,2 1 2-16,-4 3-11 0,-1-1 5 0,1 1-5 16,-3 0-7-16,2 0 14 0,-2 0-11 0,0 0-3 15,0 0-3-15,0 1 3 0,0-1-4 0,0 0-3 0,0 0 13 16,0 0-10-16,0 2 2 0,-2-2 4 0,2 0-2 16,0 0-3-16,0 0 3 0,2 0 3 0,-2-2-3 15,-2 2-17-15,2 0-13 0,0 0-16 0,0 0-23 16,0 0-23-16,0 0-30 0,-2 0-33 0,1 2-41 0,1-2-26 15,0 0-46-15,-2 2-45 0,1 1-47 0,-4-1-46 16,-1 2-82-16</inkml:trace>
  <inkml:trace contextRef="#ctx0" brushRef="#br0" timeOffset="46166.0569">4030 11250 2153 0,'0'-3'19'0,"0"-1"17"16,0 4 23-16,2-4 10 0,-2 2 12 0,0 0-1 0,0 0 10 16,0 0 4-16,0 2-13 0,0 0-3 0,0 0-20 15,0 0 5-15,0 0-7 0,0 2 2 0,0-1-4 16,0 0 1-16,1-1-3 0,1 0-2 0,-2 0 2 16,1 2-10-16,-1-2 1 0,2 0 6 0,-2 0-1 0,0 0 4 15,0 0 2-15,0 0-8 0,2 1-9 0,-2 0-1 16,0-1-10-16,0 1-7 0,-2 1-8 0,2-1-9 15,0-1-2-15,2 0-15 0,-2 0 4 0,0 3-3 0,0-1-1 16,1 1 9-16,-1 0-4 0,2 1 5 0,0 3-6 16,-1 0 11-16,2 5 5 0,-1-2 0 0,4 4 1 15,-3 0-4-15,2 3 6 0,0-2-6 0,0 0 7 16,-2 1 1-16,3-1-5 0,-2 0-1 0,1-3 8 0,0 3-8 16,-2-6 3-16,1 4-4 0,-1-4-1 0,3 1 4 15,-3-4-4-15,0 1-4 0,-1-3-4 0,1-3 6 0,-1 0-7 16,-1-1 22-16,-1 2 7 0,2-4 4 0,-1 2 5 15,1-2 11-15,0-1 14 0,-1 2 14 0,1-3 14 16,3-3-4-16,2 1-5 0,0-5-5 0,1 2 4 16,4-6-4-16,1-3-12 0,4-3-16 0,-1-3-10 0,3 1-11 15,2-5-9-15,-1-1-5 0,4 0-2 0,1 0-7 16,0 0-3-16,1 0 0 0,1 2 0 0,-1 0 0 0,3 1 5 16,-1 2 0-16,-2 3-2 0,-1 4 4 0,-4 0-1 15,1 2-1-15,-4 1 0 0,-3 6 2 0,-3-1-2 16,-2 1 3-16,1 4-1 0,-3-1-7 0,-2 2 10 0,0-2-2 15,-2 5-4-15,-1 0-1 0,0-1-2 0,-1-1-6 16,1 1 2-16,-3 1-4 0,0-1-14 0,0 1-8 16,0-2-3-16,0 2-17 0,0 0-16 0,-2 0-9 0,2 0-15 15,0 0-15-15,2 0-13 0,-5 0-17 0,3 0-26 16,0 2-29-16,-2-1-26 0,2 0-39 0,-3 1-20 0,3-1-25 16,0 2-55-16</inkml:trace>
  <inkml:trace contextRef="#ctx0" brushRef="#br0" timeOffset="47393.5495">4019 12480 2824 0,'-1'-4'-5'0,"1"3"4"0,-3-2-4 15,4-2 2-15,-2 1 0 0,1 4 27 16,0 0 15-16,0 0 3 16,0 0 9-16,0 0 2 0,0 0 0 0,0 0 6 0,0 0-3 15,0 0-3-15,0 0-8 0,0 0-3 0,0 0-6 16,0 0-1-16,0 0-7 0,0 0-3 0,0 0 0 15,0 0-33-15,30 63 22 32,-24-49-9-32,0 1-1 0,0 1-2 0,1 0 3 15,-2 1-2-15,1-3-6 0,0 2 10 0,-1-3-3 16,1 2 11-16,-1-3-7 0,0-1 3 0,1 1-3 16,0-4-1-16,-1 2 5 0,0-3-7 0,0 1 6 15,-2-2-12-15,2-1 2 0,2 0 6 0,-4-1-4 0,2-1 16 16,0-1 17-16,0 1 9 0,0-3 0 15,2 4 15-15,-2-3 1 0,0-1-13 0,0 2 15 0,3-2-11 0,-1-4-10 16,1 2-7-16,2-2 3 0,1-2-4 16,3-2-1-16,0-3 14 0,4-4-2 0,2-3-4 15,2-3-9-15,2-4-2 0,5-5-3 0,-1-4-9 0,2-3 3 16,3-4-11-16,-1 0-7 0,4-1-1 0,-3 4-2 16,-3 1 3-16,2 2-3 0,-4 1 2 0,-2 5-1 15,-2 2 3-15,-1 2-1 0,-4 4-1 0,-3 1 0 16,3 6-2-16,-6-3 2 0,1 4-1 0,-3 0-2 0,-1 3 4 15,-1 2-3-15,0-1 0 0,-1 1 2 0,-1 4 1 16,-1-2-3-16,-2 3-10 0,1 2-2 0,-3-2-21 16,1 2-29-16,-1 1-14 0,-1-3-37 0,-1 3-35 15,0 3-48-15,0-3-57 0,0 0-75 0,0 1-80 0,-1-1-85 16</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0:36:55.742"/>
    </inkml:context>
    <inkml:brush xml:id="br0">
      <inkml:brushProperty name="width" value="0.05292" units="cm"/>
      <inkml:brushProperty name="height" value="0.05292" units="cm"/>
      <inkml:brushProperty name="color" value="#FF0000"/>
    </inkml:brush>
  </inkml:definitions>
  <inkml:trace contextRef="#ctx0" brushRef="#br0">4635 7856 1908 0,'-7'-7'18'0,"2"-3"25"0,-1 1 19 0,4-1 13 16,-3 2 10-16,-1-1 8 0,0 5 22 0,4 0 17 16,2 4-5-16,0 0-14 0,0 0 3 0,0 0-6 0,0 0-8 15,0 0-3-15,0 0-15 0,0 0-17 0,0 0-8 16,0 0-18-16,0 0-19 0,0 0-6 0,0 0-35 15,0 0 16 1,0 0 20 0,0 0 3-16,6 78 1 0,-6-64-9 15,0-2 1-15,-4 3 6 0,4-4 3 0,-2 2-1 16,1-2-4-16,-1-3-1 0,0 0-5 0,2-1 2 16,0-2-5-16,0-5 9 0,0 0-1 15,0 0 8-15,0 0-6 16,0 0 0-16,48 4-4 0,-35-11 0 0,2 1 2 0,3-5 7 15,2-1 6-15,4-2 10 0,1-3 0 0,5-3 0 16,0-4 2-16,0 3 0 0,2-4-4 0,-1 1 8 0,1-1-14 16,-4 2-5-16,-2-1-1 0,-7 3-2 0,3 0 4 15,1 5-10-15,-5-1 3 0,1 4-14 0,-1-2 6 0,-1 4-5 16,-3-1-4-16,8 0 1 0,-6 3-9 0,-3-2 10 16,0 1-9-16,0 2-1 0,-1-3-8 0,2 3-1 15,-3 2-12-15,3-1-12 0,-3-1-2 0,2 3-22 0,1 1-17 16,-3-1-13-16,3 2-14 0,-3-2-34 0,1 1-14 15,2 4-27-15,-6-3-34 0,4 3-30 0,-4 0-37 16,0 3-43-16,0-3-63 0</inkml:trace>
  <inkml:trace contextRef="#ctx0" brushRef="#br0" timeOffset="8876.5163">9297 8785 1974 0,'-2'0'8'0,"2"0"6"16,-1 2 17-16,2-4 5 0,-1 2 2 0,0 0-4 0,0 0-2 16,0 0 13-16,-1 0 13 0,1 0 8 0,-2 2-8 15,4-1 2-15,-2 0-5 0,-2 0 3 0,2-1 4 16,0 0-11-16,2 2-23 0,-2-1-15 0,1-1-9 16,-1 1-14-16,0-1 9 0,2 0-2 0,-2 0 1 15,0 3-10-15,0-3 9 0,0 0-2 0,0 0-3 0,0 0 8 16,0 0-3-16,0 0 0 0,0 2-7 0,0-2 15 15,0 0-13-15,0 0 2 0,0 0 2 0,0 2-3 16,-2-2 2-16,2 1-4 0,0-1 6 0,0 0-7 16,0 0 7-16,0 3 0 0,0-3 2 0,0 0 2 0,0 2-5 15,0 1 5-15,0-2-1 0,0 4 2 0,-1 1 2 16,1 0-2-16,0 1 1 0,0 1 1 0,0 1-3 16,-2-1 4-16,1 1-1 0,1 4-1 0,-2-3-1 15,-1 1 4-15,3 1-4 0,-3-1 3 0,1 0 4 0,0 1-5 16,1-2 5-16,-5 0 1 0,6-1-6 0,-3 2 2 15,-1-3 0-15,3 1-4 0,-1-1-2 0,-1 0 3 16,3-3-5-16,-3 3 1 0,3-4 2 0,-2 3-1 16,1-2-4-16,1 0 4 0,-2 2-2 0,2-5 1 0,-2 6-1 15,1-3 1-15,1-1-1 0,-4 4 8 16,2-4 0-16,0 4 3 0,-1 1 4 0,0-2 5 0,0 1-6 16,-1 0 6-16,0 1-2 0,0 0-4 0,-1-1 9 15,0 1-12-15,3-1 3 0,-4 1-1 0,1-1 7 0,0 1-9 16,0-1-3-16,-2-1 5 0,2 3-7 0,0-3 7 15,-2 1-7-15,3 0 1 0,-1 0-5 0,-1-1 4 16,-2 1 4-16,3-1-7 0,-1 2 5 0,-2-1-3 16,2 1 2-16,-2-1 1 0,-2 1-3 0,1-1 6 15,1 2-5-15,0-1 2 0,-5 1-1 0,2-1-4 16,2 2 5-16,-2-2-7 0,3 1 1 0,-4 0-8 0,3-1 8 0,0 0 3 16,1-1-1-16,0 1 4 0,-1-1-3 15,1 1-5-15,-1-2 8 0,3 1-3 0,-3-1 0 16,2-2-3-16,1 3-3 0,0-2 5 0,-2 1-5 15,2-2 9-15,-1 3-3 0,1-3 0 0,-3 2-6 0,2 2 7 16,-2-3-2-16,1 1 1 0,-2 2-3 0,1 1 1 16,1-2-2-16,-5 1 4 0,5-1 0 0,-1 1-6 0,-2-1 9 15,1-1-8-15,1 0 5 0,0 0-1 16,-1 0 8-16,3 0-8 0,-1-1 9 0,-1 0-5 0,3 1-6 16,-4-2 3-16,4 1 4 0,-3 0-4 0,-1 2-7 15,2-3 9-15,-1 0-8 0,1 2 3 0,0-2 4 0,-2 2-4 16,1-2-1-16,1 0 4 0,0-1 3 0,-1 1-3 15,2 1 0-15,-2-2 6 0,1 1-12 0,0-2 9 16,2 2 0-16,-2-1-3 0,0 0-5 0,-1 0 1 0,1 2-4 16,-1-3-1-16,3 2 11 0,-5 0-8 0,2 0-3 15,1 0-2-15,-3 0 5 0,1-1 5 0,1 3 1 16,-2-4-2-16,3 4-4 0,-3-2 5 0,1-1 1 0,1 2 3 16,-1-1-5-16,-1 1-4 0,2-3 6 0,-3 2-7 15,2 2 2-15,-1-2 1 0,1 0 1 0,-2 1-3 16,2-1 3-16,-1 1 1 0,0-1-2 0,0 1-1 0,1-1 4 15,-2 1-5-15,2 0-2 0,-1 0 2 0,0 0-1 16,0 0-4-16,-2-1 5 0,4 2 6 0,-2-1-6 16,0-1 4-16,0 1-2 0,1 1 1 0,-2-2 4 15,2 2-2-15,-1 1-2 0,0-2 0 0,0 1 1 16,-3-1-1-16,2 1 5 0,0 1-5 0,-1-1 1 0,0 0 4 16,-1 0-5-16,2 1-1 0,-4-1 1 0,2 0 1 15,0 0 1-15,1 2 1 0,-3-1 0 0,3-3-3 0,2 2 3 16,-3 2-2-16,3-3 4 0,-3 0-4 0,4 1-2 15,-1-2-1-15,-1 3-5 0,-1-3 7 0,1 3 3 16,0-4-6-16,1 3 3 0,-1 0-2 0,0-1-1 16,1 0 2-16,-1-1 2 0,1 1 5 0,-3 2-7 0,1-2 2 15,-4 2-5-15,4 0-1 0,-3 0 10 0,2 1-4 16,-3-1 1-16,0 1-8 0,0-1 4 0,1-3 5 16,-1 2-1-16,1 1 4 0,-1-3-2 0,1-1-4 0,-1 4-1 15,1-4 2-15,-2 1 1 0,3 0 1 0,-1-1 4 16,2-1-2-16,-2 1-4 0,2 0 10 0,1-2 2 15,2 0 1-15,-2 3-6 0,4-5 4 0,-1 4-6 0,-2-3 3 16,0 2-1-16,0 1-6 0,2-4-1 0,1 4-1 16,-4-3 6-16,4 3-6 0,-3 0 3 0,2 0-4 0,0 0 6 15,-1 1 2-15,-2-2-2 0,1 2 4 0,1 0-4 16,-2 1 3-16,0 0-2 0,-1-1 1 0,0 2-5 16,0-2 1-16,1 1 3 0,-1-1-6 0,1 1 6 0,-2-1-6 15,0 0 3-15,0-1 5 0,3 1-2 0,1-2-3 16,-3 2 2-16,3-3 3 0,0 2 1 0,0-1 2 15,3 0 0-15,-3 1-5 0,5 0 0 0,-4-1 3 0,2 0 1 16,-4 2-4-16,4 1-8 0,-2-1 2 0,-2 1-3 16,-1-1 9-16,0 2-1 0,1 0 1 0,-1 1-9 15,-1 0 5-15,1 0 5 0,-1-1-1 0,1 1 2 0,1-1-8 16,-1 2 5-16,3-1 0 0,-2-3 5 0,1 2-3 16,2 0 4-16,-1-1-1 0,2 0 3 0,-2 0 1 15,1-2-5-15,1 3 2 0,2-1-3 0,-1-2 4 0,0 3-7 16,-1-1 2-16,1 1-6 0,1-1-1 0,-1 1 3 15,0-1-1-15,-1 1 3 0,0 3-7 0,-1-3 1 16,2 1-1-16,-1 1 7 0,0-1-2 0,-1 1-5 0,-2 0 4 16,3 1 1-16,-3-1 5 0,3 1 2 0,-2 0-4 15,2-2 7-15,-1 1 1 0,1-1 8 0,2-1 0 16,1 0-4-16,-1 1 4 0,1-4 2 0,0 3 0 0,2-2-10 16,1 0 0-16,-1-1-4 0,0 0-5 0,1 0 6 15,1 1-6-15,-1-1-7 0,0 0 2 0,0 0 10 16,0 1-9-16,1 1 3 0,-1-1 1 0,-1 1-1 0,1 1-4 15,-1-2 0-15,0 2 8 0,1 3-11 0,-3-3 11 16,4 2-3-16,-1-1-3 0,-2 0 1 0,2 0 2 16,1-1 6-16,-1-1-9 0,0-1 4 0,2 2-3 0,0-2 2 15,-3 0 3-15,3-2-5 0,0 1 2 0,-1-4-3 16,1 3-2-16,-2-2 0 0,2 0-4 0,0-1 1 16,2 0 2-16,-4 0-1 0,2 0 5 0,0 0-1 0,0 0 3 15,2-1-2-15,-4 0 2 0,2 1 6 0,0 0-3 0,0 0-13 16,0 0-15-16,0 0-11 0,0-3-18 0,0 3-27 15,0 3-35-15,0-6-37 0,0 3-40 0,0 0-43 16,0-1-52-16,-2-2-68 0,-1 0-75 0</inkml:trace>
  <inkml:trace contextRef="#ctx0" brushRef="#br0" timeOffset="9272.7826">6246 10758 2764 0,'-5'0'7'0,"1"2"-1"16,-1-2 0-16,4-4-3 0,-1 2 2 0,-1 2 1 16,-2 0 1-16,3 1 6 0,1 0-7 0,-1 0 5 0,2 0-1 15,0 1-4-15,2 0 6 0,-2 0-8 0,1 1-1 16,1 2-4-16,-2 1 2 0,2 4-1 0,-1 0 2 15,1 4 4-15,-1 0-6 0,1 2 9 0,0 1 6 0,1 0-3 16,0-1-5-16,0-2 1 0,0-1-1 0,0-1 2 16,-1 0 3-16,1-3 0 0,-1-3-7 0,1 0 11 0,-3-2 19 15,3 0 12-15,-1-1 10 0,1-3 7 0,0 2 2 16,0-2-2-16,-2 3 11 0,3-2-8 0,-1-1-20 16,2 0-13-16,-1 0-7 0,3 0-5 0,0-1-3 15,1 0 2-15,2-1-14 0,-2 0 5 0,3-1 0 0,-3 0 1 16,2 1-5-16,-3-1 2 0,1 1-10 0,0 0 8 15,-3-3 0-15,0 5-5 0,1-2 2 0,0-1-7 0,-1 0-4 16,0 2-31-16,0-3-39 0,0 1-47 0,2-2-43 16,-2 0-53-16,0 1-56 0,1-2-46 0,-1 4-52 15,1-3-38-15</inkml:trace>
  <inkml:trace contextRef="#ctx0" brushRef="#br0" timeOffset="13853.8359">3670 11681 2086 0,'-2'-1'0'0,"-3"0"5"0,4-3 13 15,1 0 5-15,-5 3 8 0,2-2 9 0,0 0 9 0,0 3 14 16,1 0 17-16,2 0 9 0,-1 0-5 0,1 0 5 16,1 0-10-16,1 0-8 0,-2 0-12 0,1 3-12 15,-1-3-20-15,2 1-12 0,0 1-9 0,-1-1-11 16,1-1 5-16,-2 1-3 0,0-1 0 0,4 0 2 16,-4 0 1-16,2 0-2 0,-2 3 2 0,3-3 11 0,-3 0-2 15,3 1 1-15,-3-1 5 0,2 0 14 0,1 0 12 16,-1 3 6-16,-1-3 8 0,1 0 2 0,1 1 0 15,0-2 8-15,-1 1 0 0,4 1-14 0,-3-1-4 0,2 0-3 16,1 0-11-16,-1 0-6 0,1 0 5 0,2 1-5 16,-2-1-3-16,1 0-2 0,3 0-8 0,-1 0 1 15,-1-1-1-15,3 1-4 0,0 0-9 0,1 0 2 16,2 1-1-16,-2-1-5 0,1 0 6 0,4 0-5 16,-4 0 5-16,2 0 1 0,0 0-1 0,0-1-3 15,1 1 5-15,0-1 4 0,1-2-5 0,-1 3 5 0,1 0-9 16,-2-1 2-16,2-2-2 0,-1 3 5 0,-1-1-1 15,2 1-8-15,-2-1 2 0,-2 0-1 0,2 1 6 16,-2-1 0-16,-1 1 5 0,2 0-3 0,-3-1-8 0,1 2 6 16,-2-1 0-16,0 1-6 0,-1-1 2 0,-1 1 1 15,3 0-7-15,-5-1 1 0,5 1 9 0,-3-1-3 16,2 0 2-16,-1 0 1 0,2 0-2 0,-1 0-1 16,0 0 4-16,2 0 2 0,-3 0-6 0,2 0 3 15,0-1 0-15,2 1 1 0,-2-2 0 0,-1 1-1 0,2 1 5 16,-2-1-9-16,-2-2 4 0,4 3 0 0,-4 0 2 15,0 0 0-15,0 0-2 0,0 0 4 0,-2 0-12 16,1-2 10-16,-1 2-2 0,3-1 2 0,-3 0-2 16,1 1-3-16,1 0 7 0,-1-1-9 0,2 0 12 0,-3-2-12 15,4 3 2-15,-3 0 0 0,3-1-3 0,-2-1 3 16,4 1-5-16,-4 0 7 0,3 1-6 0,2-3 12 16,-2 3-3-16,0 0 0 0,2-1-2 0,-4-2-1 15,1 2 5-15,1-2-6 0,-2 2-4 0,-2-2 1 16,2 1 1-16,-1-1-4 0,-3 3 3 0,1-1 5 15,2 0-3-15,-5-1 0 0,3 2 5 0,1 0-5 16,-4 0 5-16,0 0-2 0,2-1 1 0,-1 1-6 0,1 0 0 16,0 1 4-16,-5-2-2 0,2-1-3 0,1 4 0 15,-3-2-1-15,0 0 3 0,1 0-1 0,-2 1-1 16,1-1 3-16,1 0 3 0,-1 0 4 0,0 0-12 0,-1 0 11 16,1 0 1-16,0 0-1 0,0 0-1 15,0 2-3-15,0-2-12 0,-2-2-17 0,2 2-29 0,0 2-52 16,0-2-50-16,0 0-56 0,-1-2-55 0,-1 2-81 15,2 0-82-15</inkml:trace>
  <inkml:trace contextRef="#ctx0" brushRef="#br0" timeOffset="19432.2285">6891 13150 2507 0,'-1'0'13'0,"1"0"11"0,0 0 14 0,3-3 5 16,-2 2 2-16,1 1-5 0,-2 0 6 0,0 0-1 15,2 1-9-15,-2-1-2 0,1 1-7 0,-1-1-3 16,2 2-2-16,-2-2 13 0,3 0-5 0,-3 0 9 0,0 0-1 16,3 0 3-16,-3 0-2 0,1 0 13 0,1 0-3 15,-2 0 4-15,0 0 7 0,2 0-9 0,-2 0 9 16,1 0-10-16,-1 0-5 0,2 0-11 0,-2 0 4 16,0 0-2-16,0 3-9 0,1-3 5 0,-1 0 0 15,0 1 5-15,2-1 9 0,1 1 7 0,0 1 4 16,1-2-2-16,5 2 14 0,-1-2 6 0,0 5-8 15,2-5-8-15,2 2-8 0,-1-1-7 0,3 2-1 0,-1-1 0 16,2 0-16-16,-2 0-9 0,2-2-4 0,2 0 1 16,0 3 4-16,-2-1-7 0,2 0-7 0,-1 2-3 15,1-2 3-15,-1 2 2 0,1-1 3 0,1 0-5 16,-1 1-3-16,2-2 1 0,-3 1 3 0,1 0-1 16,-1 1-4-16,3-1-6 0,-3 2 2 0,0-3-2 15,0 1 3-15,-1-1 5 0,0 2 1 0,2-1-8 16,-1-3 4-16,-2 3 0 0,0-1-1 0,0 1 7 15,-1-1-4-15,1 1 0 0,-4-2-2 0,1 2 3 0,-4 0 2 16,2-2-1-16,0 0 1 0,0 1-7 16,-2 0 1-16,1-1-1 0,0-1 0 0,1 0-1 0,-3 2-2 15,1 0 5-15,2 1 0 0,-1-3 3 0,2 0-1 16,-1 2-2-16,0 1 3 0,1-1-3 0,0-1 7 16,-2 0-2-16,4-1-3 0,-2 3-4 0,-2 0 6 15,1-2-4-15,-1 0-4 0,0 1 13 0,1 0-15 16,-2-1 8-16,-1 1-4 0,-1-2 1 0,3 2-1 15,-1-2 0-15,0 0 6 0,-1 0-8 0,1 1 4 16,0 1-5-16,1-2 7 0,-1 2 3 0,1 0-1 16,1-2-1-16,-1 1 6 0,0 2-3 0,2-2 0 0,-3 2-3 15,1-3-1-15,-3 0 1 0,1 0 0 0,2 3 13 16,-3-1-7-16,-1-2 8 0,0 0 5 0,1 0 4 16,-2 2 2-16,0 0-2 0,-1-2 2 0,-1 0-4 15,2 0-1-15,-3 1-2 0,0-2-2 0,0 1-4 16,0 0-3-16,0 0 5 0,-3-1 1 0,3 1-13 15,3-1 1-15,-3 2-5 0,0-1 1 0,0 0 5 16,1 0-7-16,1 0 2 0,-2 1-4 0,2-1 2 16,-2 0 2-16,0 0-4 0,0 0-19 0,1-1-14 15,-1 0-20-15,0-1-30 0,-1 1-31 0,2 0-37 0,-2 1-49 16,1 0-63-16,1-3-54 0,-2 3-55 0,1 0-62 16,0 0-77-16</inkml:trace>
  <inkml:trace contextRef="#ctx0" brushRef="#br0" timeOffset="27230.2016">8246 11822 2460 0,'0'-2'5'0,"-5"-1"7"0,4-2 8 0,1 2-4 16,-4-2 3-16,3 2-1 0,-4 2 4 0,3-2 5 0,-1 2 0 15,2 1 14-15,-1-2 6 0,-1 2 8 0,1 0 3 16,-1 2 14-16,-1-2-8 0,-1 1 8 0,3-1-1 16,-1 0-11-16,0 0-11 0,-2 3 3 0,2-2-3 15,0-1-10-15,1 1 6 0,-4 1-11 0,3-1 3 0,0 2-10 16,-2-1-7-16,0 2-4 0,-2-1-2 0,2 0 4 15,-2 0-2-15,1 3-9 0,-2 2-7 0,-5-2 15 0,4 5 4 16,-6 0-2-16,0 1 10 0,-1 2 7 16,-5 1-1-16,1 1 11 0,1 0 8 0,-3 3-8 0,-2-1 6 15,2 0 4-15,3-1-9 0,-3-1-4 0,5 1-8 16,-1-1 0-16,2 0-7 0,2-3-6 0,2 1-9 16,2-2-1-16,2 0-5 0,0-1-3 0,-1-1 3 0,2 1-3 15,1-2 4-15,1 0 6 0,-3 0-6 0,4 3 9 16,-1-1 2-16,-2 2-7 0,3-1 14 0,-3-2-6 15,-2 2-3-15,3 2 7 0,-3-3-2 0,3 0-10 16,-3-1 5-16,3-1-2 0,1 1-5 0,-2-3 6 16,1-1-7-16,3-2-6 0,0 0 1 0,1-1 5 0,1-2-9 15,-1 0 11-15,2 0-4 0,0-1-7 0,0-1 4 16,0 1-17-16,2 0-11 0,-2-2-20 0,0 0-20 16,1 1-23-16,-1-1-30 0,0 0-25 0,0 2-42 15,0-3-30-15,-1-1-37 0,1 1-29 0,-4-2-26 0,1 0-21 16,0-2-11-16,-2 2-12 0,0-4 25 0,0 4 18 15</inkml:trace>
  <inkml:trace contextRef="#ctx0" brushRef="#br0" timeOffset="27719.6221">7530 12189 1411 0,'0'0'14'0,"-2"-2"17"0,1 0 0 0,1 1 6 15,0 1-1-15,1 0 2 0,-1 0-2 0,2 0 8 0,-2 0 1 16,0 0 3-16,0 0 22 0,1 0 7 0,-1 0 15 15,2-1 10-15,-2 1 11 0,0 0 6 0,0-1-8 16,2 1-11-16,-2 0-12 0,0 0-1 0,0 0-15 0,0 1-4 16,0-1-1-16,-2 1-2 0,2-1-6 0,0 1-6 15,0-1-9-15,2 0-7 0,-2 2 1 0,0-2-4 16,0 2-7-16,1-2-11 0,-1 0-8 0,2 2-1 16,-2-1 1-16,0 2-3 0,-2-1-1 0,2 2-5 0,0 2-1 15,-1 3 5-15,1 1 10 0,-2 4-2 0,2-1-2 16,0 5 6-16,-2-1-4 0,2 0 3 0,0 0-3 15,0 0-3-15,2-1-5 0,0 0 2 0,1-4 4 16,-2 2-11-16,4-2 1 0,0-2 1 0,-2 1 6 0,2-2-4 16,1 1 1-16,0-1 0 0,2 0-6 15,-3-1-2-15,3 0 10 0,-2-2 1 0,3 1-3 0,-2-2 3 16,1 1-3-16,0-4 7 0,1 2-4 0,-1-1 11 16,0-3-3-16,2 0 5 0,-1 0 13 0,1-4 10 15,1 0 9-15,-1-3 1 0,3-2 4 0,0 1-3 16,0-4-1-16,4 0-7 0,-4-2-13 0,2 0-8 0,0 1-11 15,-2-1-11-15,2 5 3 0,-5-2 1 0,2 2-3 16,-6 4-4-16,1 2-7 0,-2-1 3 0,-2 3 10 16,-3 0 1-16,2 1-6 0,-1 1-1 0,2-1 1 15,-6 0 1-15,3 0 6 0,0 0-7 0,0 0-8 0,0 0 3 16,0 0 3-16,0 0-3 0,0 0-11 0,3 0-13 16,-3 0-19-16,-3 0-16 0,6-1-22 0,-3 1-35 15,0 0-36-15,0 0-25 0,0 0-30 0,0 0-38 16,0 0-31-16,0 0-45 0,0 0-42 0</inkml:trace>
  <inkml:trace contextRef="#ctx0" brushRef="#br0" timeOffset="31791.715">4942 12339 2334 0,'-15'-5'5'0,"2"0"10"0,-1-2 11 16,1-3 5-16,0 3 6 0,-1-2 10 0,0 4 18 15,1-2 9-15,-1 2 22 0,1-2 13 0,1 1 7 16,2 0 5-16,-4 0 6 0,4-1-8 0,-2 1-8 16,1 0 4-16,3 0-15 0,-5-1-15 0,4 1-13 0,-1 2-1 15,1-2-8-15,-2 1 1 0,1 1-8 0,-2-1-10 16,4 2-13-16,-4-2-7 0,0 1-4 0,-1 2-6 16,1-4 4-16,1 5-2 0,-1-3 4 0,2 0 3 15,-2 1 4-15,3 3-8 0,0-2 11 0,2-1-5 16,-1 2-9-16,-2-2 1 0,0 2-2 0,2-2-4 0,-2 2 1 15,-2-2-1-15,-1 1-6 0,-3 2 2 0,3-4 8 16,-4 1 0-16,3 2-2 0,-5-2-3 0,3-1 0 16,-1 4 2-16,-1-4-1 0,-1 1-3 0,1 1-3 15,1 1 2-15,-1-1-6 0,3 0 2 0,0 0-1 0,0 1 4 16,0 1 3-16,3-2 2 0,0 0-2 0,-1 2-6 16,2 0 0-16,-3 0 0 0,1-1-2 0,1 1-1 15,-1-1-4-15,-1 1-3 0,1 1 2 0,-1-2-9 16,-2 1 12-16,3 1-4 0,-2 0 6 0,0 1-4 0,1 1 1 15,0-3 4-15,-3 2-6 0,4 2 8 0,-1-3-5 16,-1 4 3-16,1-1-8 0,0-1 3 0,0 1 2 16,1 0-8-16,-2 0 9 0,3 1-4 0,-1-1 0 15,1 0-1-15,-1 0 4 0,1-2 0 0,1 5-3 16,1-2 1-16,-2 1 2 0,0 0 7 0,-2-1 0 0,3 1-9 16,-2 0 0-16,1 2 2 0,-1 1 0 0,-4-2 4 15,4 1-6-15,-2 1-3 0,0 0-2 0,1 2 9 16,0 0 0-16,-3 0-8 0,2 1 6 0,4-3-1 0,-3 3 1 15,1-2-4-15,1 0 4 0,0-1-3 16,4-1 3-16,-1 0 7 0,3-2-6 0,-2 2 1 0,1 1-4 16,0-2 6-16,2-2-4 0,2 3-4 0,-2 1 3 15,0-1-1-15,-1 0 4 0,1-1-4 0,2-1 5 0,-2 4 6 16,0-3-4-16,1 1 7 0,-1 2 9 16,-1-1-6-16,1 0-4 0,-1 2 13 0,1 0-9 0,0 0-3 15,-1 2 4-15,0-1-7 0,1 1-15 0,0 2 15 16,-1-1 1-16,1 0-4 0,0 1-1 0,1-1 5 15,0-2 2-15,1 1 6 0,2 1 1 0,-3-1-7 16,3 0 0-16,-1 0 4 0,1 2 2 0,-1-1-3 16,2-2 0-16,0 2-3 0,-2-2 9 0,2 4-2 0,2-2 4 15,-2-2 6-15,0 4-10 0,3-3 10 0,-1 3-10 16,-2-3 17-16,1 4-22 0,3 0 6 0,-3-1-6 16,1 1-7-16,1 1 9 0,0-1-9 0,3 1 2 15,-1-1-14-15,0 0 11 0,1 0-12 0,1 0 2 16,0-2-12-16,0-1 25 0,1-1-23 0,0-1 10 0,2 2-12 15,-2-4 16-15,2 2-2 0,1-2-3 0,-1 0 18 0,1-1-35 16,-2 0 26-16,2-1-4 0,-1 0 7 16,-1-1-4-16,1 0-3 0,-2 0 6 0,1 1-12 15,0-2 17-15,1 2-13 0,-2-1 2 0,1 0 5 0,-1 0-8 16,2 0 3-16,-3 1 5 0,1-3-5 0,0 4-5 16,1-3 8-16,-2 1-3 0,3 0 0 0,-2-2-3 15,-2 2 3-15,3-2-6 0,1 2 3 0,-2-5 23 16,3 4-20-16,-2-2-6 0,1 1 10 0,1-2-6 0,0 2-3 15,-1-3 1-15,2 2-13 0,-1 2-37 0,1-4-4 16,-2 0-3-16,3 0-30 0,-2-1-8 0,0 2-13 16,-3-2-26-16,3-1-8 0,-3 0-17 0,0 0-22 15,-2 0-47-15,-1 1-43 0,1-2-53 0,-1 1-44 0,-2 0-53 16,0 0-54-16</inkml:trace>
  <inkml:trace contextRef="#ctx0" brushRef="#br0" timeOffset="39771.8076">19418 9223 2588 0,'-4'2'4'15,"-3"-4"16"-15,2 2 16 0,0-8 10 0,2 7 12 16,-2-2 0-16,4 1 7 0,-3-1 7 0,4 3 18 0,0 0 1 16,0 0-3-16,0 0 0 0,0 0-3 0,0 0-5 15,0 0-6-15,0 0 0 0,0 0-30 0,0 0-22 16,0 0-9-16,0 0-31 15,15 9 12 1,12 4 15-16,-13-6-1 0,7-2 8 0,1 2 3 0,3 1 5 16,2-2-1-16,0 1 11 0,5 1-4 15,-2-3 14-15,2 3 6 0,1-4-1 0,2 1 5 0,0 4 0 16,2-6-2-16,2 2-5 0,4-1-3 0,0 4-8 16,-1-3-11-16,1-1-1 0,4 2-14 0,-2-1 1 15,3 1 3-15,-2 0-4 0,3-2 2 0,-3-2-11 0,5 6 9 16,-1-3-10-16,-2-2 4 0,1 1-3 0,-3 1-1 15,3-1 0-15,-5 1-1 0,2-2 4 0,-2-1-4 16,0 1 4-16,-1 1-1 0,1 1-4 0,-6-2 2 16,-1 0 0-16,-1-1 5 0,0 0-8 0,-4 3 8 15,-1-2-7-15,-2 2 0 0,-4-4 4 0,2 2 0 0,-2 0-9 16,-1 2 3-16,-4-1 4 0,0-2-5 0,-2 1 7 16,-3-3-2-16,0 2 2 0,-3 0-7 0,2-1 6 15,-6 1 3-15,-2-1 1 0,2 0 3 0,0-1-1 16,-5-1 1-16,-3 1 14 0,0 0-60 31,0 0-14-31,0 0-35 0,0 0-44 0,0 0-46 16,0 0-57-16,0 0-53 0,0 0-66 0,0 0-63 15,0 0-63-15</inkml:trace>
  <inkml:trace contextRef="#ctx0" brushRef="#br0" timeOffset="45646.695">17020 9838 1820 0,'-3'-3'9'0,"-2"3"15"16,2-4 5-16,2 0 5 0,-3 0 10 0,-1 2 4 16,2-1 2-16,-2 0 11 0,-1-1-1 0,-2 2-3 15,4-1 6-15,-3 1 0 0,1-1-6 0,-5 1 5 16,5-1 2-16,-2 0-9 0,-2 1-1 0,1-2-3 16,1 3-10-16,0-1-2 0,-1-1-4 0,1 1-2 0,-1 0 0 15,1-1-3-15,-1 1 0 0,1-1-5 0,0 1 1 16,0-1-2-16,-1-1 0 0,1 4-4 0,-2-3-5 15,1-1-1-15,0 3-5 0,1 0-2 0,-5-2 1 16,2 1 4-16,1 1 0 0,-4-1-4 0,5-1 1 0,-7 3 8 16,3 0-14-16,2 0 3 0,-3 0 3 15,0 0-9-15,0 0-1 0,2 0 1 0,-1 0 4 0,1 0-7 16,-1 0 9-16,3 3 1 0,-2-3-6 0,3 0 1 16,-2 2-4-16,1-2 5 0,1 1-6 0,0 0 5 15,1 0 1-15,0 1 1 0,0-1-2 0,2-1 7 0,-1 1 2 16,1 0 6-16,-1 1 3 0,1 0 3 0,-2-2 0 15,2 1-1-15,-1 1 1 0,-3-2 0 0,3 0 5 16,-1 3-4-16,-1-2-6 0,0 0-4 0,0 1 5 0,1-1 0 16,-1-1 1-16,3 1-4 0,-1-1-6 0,1 0 1 15,1 3 3-15,-1-3-3 0,1 0-8 0,2 2-3 16,0-1 3-16,1 0-1 0,-1 0 6 0,2-1-7 0,-1 0-4 16,0 0 2-16,1 0 1 0,1 0 4 0,-2 0-8 15,1 2 2-15,-1 0-3 0,-1-1-1 0,2 2 1 16,-3-2 2-16,1 2 5 0,3 1-13 0,-3-1 7 0,1 0 1 15,1 2 0-15,-4 1 3 0,2 1 3 0,-1-1-6 16,-1 4-3-16,1 1 6 0,-2 0 1 0,0 2-2 16,1 2 1-16,-3 0 5 0,3 2-10 0,-1 0 8 0,0 2 2 15,1 2-4-15,-2 0 1 0,0 0-2 0,0 0 0 16,2 0-5-16,-3 3 9 0,3-3-6 0,-2 3-1 16,1-2 4-16,-1 0-2 0,1 1 4 0,-2-2-1 15,5 1-6-15,-3-1 6 0,1 0 1 0,0-1 0 0,0 0-1 16,-1 1 3-16,1-4-5 0,2 5 11 0,-2-1-3 15,2-2 3-15,-2-1 0 0,2 2 6 0,-3 1 2 16,5-4-1-16,-3 3 7 0,3-3-12 0,-2 1 11 0,-1-1-7 16,3 0 3-16,-2 1-6 0,-1-1-1 0,3 0 0 15,-5 0-5-15,3 0-2 0,1 0 2 0,-1-1 5 16,0 0-2-16,1 0 7 0,0 0-2 0,1-1-4 0,-2 0 1 16,1-1 6-16,0 3-4 0,1-5-6 0,1 3 3 15,-2-1-6-15,0-1-1 0,2 0 10 0,-2 0-6 16,0-1 1-16,2 0-2 0,-1-1-1 0,1 0 3 15,0 0-8-15,-4 2 3 0,4-1-2 0,-1 2 5 0,-1 0-8 16,2 0 2-16,-1 0-1 0,-1 1-7 0,0 2 12 16,4-2 4-16,-4 2-7 0,2-2 0 0,0 0 2 0,0 0-1 15,2 2 2-15,-4-3 4 0,2-2-10 0,-1 4-6 16,1-4-4-16,0-1 8 0,0 3 4 0,0-4 1 16,0 2-10-16,0 1 4 0,0-4 3 0,-2 3 4 0,2-3 5 15,-2 3-9-15,2-1-3 0,0-2 2 0,0 2 10 16,-1 0-10-16,1 1 4 0,1 3-1 0,-1-2-1 15,0 0 4-15,0 0-2 0,0 3 1 0,0 0-6 0,0-2 12 16,0 2-10-16,0 1 3 0,0 0-5 0,0-1 1 16,-1 0 6-16,1-2 0 0,0 3-4 0,-2-5-2 15,2 0-1-15,0 0 4 0,-1-2 3 0,1 0-5 16,1-2-4-16,-1 1 3 0,-1-1 4 0,2-2-5 0,-1 1 6 16,0-2-6-16,0 3-3 0,0 0 7 0,0-1-1 15,0 2-7-15,-1-1 2 0,1-2 11 0,0 5-5 16,0 1-6-16,0-2 9 0,-4 0-5 0,4 1 4 15,0 0 4-15,0 2-6 0,0-4-12 0,0 2 10 0,0-1 1 16,0 1-2-16,2-2-1 0,0 1-1 0,-1-2 1 16,-1 0-3-16,3 0 3 0,1 0-2 0,-4 0-6 15,1-2 2-15,3 1-1 0,-1 2 3 0,-2-1-7 16,3-1 6-16,-3 3 2 0,3 1 2 0,0-5 8 16,-3 3-2-16,3-1-1 0,-1-1-4 0,0 4 1 15,0-5 2-15,0 2 4 0,1-2-8 0,1 2-4 16,-1-2-1-16,1 0 9 0,-4-1-2 0,2 1 4 0,1-1-3 15,-1-1-3-15,-2 3 6 0,4-2 4 0,0 2 1 16,-2-2-3-16,2 2 1 0,1 0-2 0,0-1 6 16,1 1-5-16,2 2 3 0,-3-2-3 0,2 4 1 15,2-2-7-15,-1-1 1 0,-1 1 6 0,-1 0-8 16,2-1 6-16,-1 1-8 0,-2-1 8 0,1 0-8 0,0 0 4 16,0 0 5-16,-2 0-1 0,-1-2-9 0,1 2 0 15,0-1 7-15,2-2-6 0,-3 2 3 0,2-2 4 16,-3 0 0-16,4 2-8 0,-1-2 12 0,2 0-1 15,0-1-6-15,0 1 7 0,4 1 1 0,-2-2-8 16,3 0-5-16,1 2 13 0,-1-2-6 0,2-1 10 16,3 2-2-16,0 0-7 0,0-1 0 0,1 1 2 0,0-2 4 15,-2 1-1-15,2 0 2 0,0 0-12 0,-1 0 4 16,-1-3 4-16,1 1-2 0,-3 0 4 0,3 1-3 16,1-3-12-16,-2 0 7 0,0 0 2 0,4 3-7 15,2-3 3-15,-3 0 4 0,3 0-9 0,1 0 6 16,1-3 2-16,3 3 1 0,-2-3 0 0,3 1 6 15,2 0-10-15,4 1 6 0,-2-1-3 0,2 0 1 16,3 0 3-16,-3 0-5 0,4 1 5 0,-3-2-8 0,-3 2 11 16,1-3-8-16,-6 2 5 0,-3 0-7 0,-4-1-1 15,0 3-2-15,-6-2 2 0,-5 0 14 0,-2 1-6 16,-3 0 22-16,-1 1 14 0,-4-3 8 0,-1 3 3 16,1-1 3-16,0 1-9 0,-2 0-5 0,2 0-4 15,-1 0-18-15,1 0-14 0,0 0-9 0,0 0-6 16,1 1-2-16,-1-1 12 0,-1 0-8 0,2 0 2 0,-1 3-6 15,0-3-3-15,2 0-12 0,-2 0-13 0,0-3-22 16,1 3-35-16,-1 0-32 0,0 0-41 0,0 0-49 16,0 0-56-16,0 0-50 0,0 0-72 0,0 0-69 15</inkml:trace>
  <inkml:trace contextRef="#ctx0" brushRef="#br0" timeOffset="62484.8568">18338 13692 2907 0,'-1'-1'15'0,"-1"0"0"0,-1-2 0 0,4 0 13 16,-2-1-2-16,-1 3-1 0,1 1 4 0,-3-2-2 15,4 0-13-15,-3 2 15 0,3-2 18 0,-1 2-13 16,1 0 8-16,0 0 0 0,-3 0-7 0,3 0-1 0,3 0-2 16,-3 0-11-16,0 0-25 0,0 0-3 0,1 2-3 15,2-2-2-15,1 0 4 0,-1 0 1 0,3 0 4 16,-1 0-5-16,4 0 8 0,1 2 4 0,1-2-1 0,3 0 5 16,1 2-2-16,-2-1 1 0,4-1-4 0,0 2 1 15,0-1 1-15,1 0 4 0,-1-1-4 0,0 0 0 16,1 0 1-16,-2 0 9 0,-1 3-2 0,1-3-1 0,-2 0 4 15,2 0-5-15,0 0 1 0,0 0 1 0,0 0-2 16,-2 3-8-16,2-3 2 0,-2 1 4 0,2 0-2 0,-4 1-6 16,2-2 1-16,-2 0 4 0,1 2-1 0,-3-2 0 15,0 0 1-15,-2 0-6 0,-1 1-3 0,0-1 11 0,-2 0-5 16,-4 0-1-16,3 0 6 0,-4 0-2 16,0 0 6-16,-2 0 19 0,2 0 13 0,-2 0 0 0,1 0 15 15,-2 0-6-15,1 0-3 0,-1-1 0 0,-5 1-6 16,2-4-17-16,-2 4-14 0,-4-2-5 0,-1 2-14 15,-4 0 3-15,-1-3-4 0,-3 6 4 0,4-1-1 0,-5 2 3 16,0 1-9-16,2-2 0 0,-2 2 7 0,0 0-2 16,5 0 0-16,-5 0-3 0,1 0 0 0,2-2-2 15,0 0 9-15,4 0-3 0,0-1 1 0,2 1 0 16,3-3 5-16,-2 0 1 0,4 0 3 0,2 0-1 0,2 0 3 16,-3 0-1-16,6 0-2 0,-4 0 1 0,5-1-1 15,-4 1-2-15,3 1-6 0,1-1 3 0,1 0-8 16,-1-1 6-16,4 1-9 0,-4 1 6 0,1-1-6 0,1 0-1 15,1 0 6-15,-1 0-4 0,1 0 5 0,2 0-1 16,2 0 6-16,1 0-8 0,4 0 9 0,3 0-1 16,1 0 2-16,6 0 1 0,0 0 0 0,2-1-6 15,2 1 11-15,0-1 0 0,4 0-14 0,0 1 11 16,0 0-7-16,0-2-1 0,0 2 1 0,1 0 2 0,-1 0-3 16,-4 0 0-16,0 0 9 0,-5 0-6 0,-1-1 0 15,-3 1-1-15,-6-1 5 0,2 1 8 0,-7-1-7 16,-3 1 4-16,0 0 0 0,-3-2-6 0,0 2 5 0,-3-1 2 0,2-1-9 15,-6-2-10-15,1 1 2 0,-2 1-8 16,-1-3 2-16,-5 0 12 0,-1 1-14 0,-4-2 10 16,2 1-1-16,-5 1 7 0,-2-1-4 0,1 2 3 15,2-1 0-15,-3 3-8 0,2-1 13 0,3 0-12 0,-2 2 4 16,3 0-2-16,3 0 5 0,0 0-5 0,2 2 4 16,0 0-4-16,4-1-1 0,-3 2 1 0,3-2-6 15,5 2 3-15,-1 0-5 0,1-2-2 0,1 2-1 0,3-1 2 16,2 1-2-16,1 2 6 0,2-2 1 0,1 3-3 15,3-3 8-15,3 5 4 0,2 0-4 0,0-2 9 16,7 2-2-16,-1-2-6 0,6 0 11 0,0-2-8 0,1 0 0 16,2 0 5-16,-3-2 1 0,1-2-6 0,0 2-1 15,-4-2 2-15,-1-2-5 0,-4 2 10 0,-3-2-6 16,-3-1-3-16,-1 2 9 0,-4 0-3 0,-2-2 12 16,-4 3-2-16,4-3 3 0,-5 2-5 0,0-2 3 0,-3 2-4 15,1-3-15-15,2 4-11 0,-1-3-36 0,-2-1-24 16,-1 2-30-16,3-1-33 0,-3 1-44 0,1-1-45 15,-2 0-60-15,2 2-64 0,-4-2-58 0</inkml:trace>
  <inkml:trace contextRef="#ctx0" brushRef="#br0" timeOffset="63590.7037">18385 14026 1369 0,'-4'2'9'0,"4"-2"9"0,0 0 5 15,0 0-1-15,0 0 1 0,0 0 2 0,0 0 0 16,0 0 3-16,-22 0 2 0,22 0 6 0,0 0 6 0,-38 5 14 16,30-3 10-16,3-2 1 0,2 2 10 15,-2-1-3-15,4-1-9 0,-3 2-9 0,4-2-6 0,-1 1-12 16,1-1-11-16,0 1-1 0,0-1-7 0,0 1 4 16,0-1 10-16,1 0-2 0,-1 0 4 0,0 0 2 15,0 0 9-15,2 0 2 0,0 0 6 0,-2 0 3 16,0 0-4-16,0 0-3 0,0 0-4 0,1 0-2 0,-1 0-7 15,0 0-4-15,-1 0-15 0,1 0-3 0,0 0 1 16,0 0-8-16,1 0-4 0,-1 0-1 0,0-1 3 16,0 1-4-16,0 0 2 0,0 0 7 0,0 0-16 15,0-1 11-15,-1 1-1 0,1 0-5 0,1 0 0 16,-1 0 3-16,0 0 4 0,0 0-11 0,0 0 4 0,0 0-6 16,0 0 0-16,0 0-3 0,2-1-14 0,-2 1-23 15,0 0-22-15,0-2-34 0,1 2-44 0,-1 0-43 16,0-1-58-16,0-1-78 0</inkml:trace>
  <inkml:trace contextRef="#ctx0" brushRef="#br0" timeOffset="65850.449">18552 14004 2518 0,'1'0'7'0,"-1"0"4"16,0 0 19-16,4-3 6 0,-4 2 4 0,0 1 4 16,0 0 2-16,0 0 13 0,0 0 5 0,0 0 9 15,0 0-9-15,0 0 1 0,0 0-8 0,-10 4-2 0,10-4-2 16,0 0-11-16,0 0-10 0,0 0-14 0,0 0-1 16,0 0 4-16,-70 44-7 0,33-16 3 15,22-14 0-15,0 1-6 0,-1-2 4 0,-2 3-4 16,2-1 6-16,-1-2-3 0,3 1 8 0,-3 2 5 0,0-3 6 15,0-1 10-15,1 4-1 0,1-3 0 0,-1-1 4 16,-2 3-3-16,1-1 0 0,1-1-7 0,-3 2-11 16,3-1-7-16,-2 1 3 0,-3 0-3 0,2-2 0 0,-2 3-7 15,0-1-8-15,0-2 2 0,-5 1 0 0,1 0 7 16,0 0-14-16,0-2 2 0,1 1-2 0,-5-1 7 16,2 0-2-16,1-2 1 0,0 2 1 0,1-2-10 15,0 1 8-15,-1-3 5 0,1 4-11 0,-3-3 4 0,-1-1 4 16,-1 1-3-16,-1-1 4 0,-1-1 1 0,-5-2-2 15,2 0 0-15,-4 0 4 0,0-2-9 16,-4 0 5-16,-3-2 0 0,1-1-1 0,-5 0 0 0,2 0 0 16,-2-3 1-16,-2 2 0 0,-1-3 5 0,-3 0-5 15,5 1 3-15,-1-2 3 0,0 0 4 0,0-2-7 0,0 2 1 16,0-2 2-16,2 1 1 0,-1-2-1 0,-5 0-1 16,-1-1-5-16,2-1 5 0,-5 2 8 0,5-3-8 15,-3-1 3-15,-1 2 2 0,2-2-1 0,-3 2 2 16,3-2 3-16,2-2-8 0,-2 2 4 0,2-1 2 15,-2-1-13-15,1 2 4 0,-1-5 2 0,0 2-2 0,0 0-1 16,-1-1 5-16,1-3-2 0,-1 2 7 0,3-1 12 16,4-3-7-16,-1 4 0 0,1-2 3 0,5 1 0 15,0-1-1-15,4 1 0 0,2-3-12 0,-2 2-2 16,2-3 2-16,2 1-5 0,0-4 2 0,0 2-6 0,2 0-1 16,-2-2-4-16,0 0 12 0,2-2 6 0,-1 0 3 15,1 1-6-15,1-3-4 0,0 4 6 0,1-3-6 16,0-1 7-16,3 0-10 0,2 2-7 0,-1-1-5 15,5 0 10-15,-2-1-6 0,2 1 1 0,3-1 15 16,0 0-14-16,2 1 8 0,2-1-3 0,3-2 9 0,0-1-12 16,0-1 12-16,1 1-4 0,3-2-8 0,-5 0 10 15,7-1-10-15,-3 0 3 0,2-3-8 0,0 1 13 16,4 3-13-16,-5-2 1 0,3 0 0 0,0 0-5 16,1-1 3-16,2 3 6 0,0-1-7 0,1 0 3 0,0 1 2 15,0-1-3-15,3-2-6 0,1 0 4 16,0 1 2-16,0-3-11 0,3 2 9 0,-1-4-2 0,1 2 0 15,0-1-2-15,2 0 7 0,1 1-3 0,-3-3 4 16,3 1 2-16,-1 2-4 0,2 1-6 0,0-3 6 16,0 4 3-16,-1-1-6 0,4 2 5 0,-1 1-5 15,-1 1 3-15,2 1 0 0,-2-2 3 0,2 0-2 0,0 2 0 16,0 0 0-16,-1-2 2 0,-1-1-3 0,0-1-6 16,2-1 6-16,-1 0-1 0,-1 1 4 0,4-1-5 0,-2 0 5 15,-2 0-3-15,4 2 1 0,-1-1 4 0,-1 0-4 16,2 3 0-16,-2 0-6 0,0 1 9 0,0-1-4 15,1-1 0-15,1 0 4 0,-2 2 1 0,2-1 0 16,-3-3-4-16,5 3 4 0,-2-3-4 0,0 1 4 16,1 0-5-16,1 0-1 0,-1-2 1 0,-1 1 1 0,2-1-7 15,3 1 9-15,-2-1-8 0,1 1 6 0,0 2 0 16,-2-1-1-16,2 3-4 0,-3-1 2 0,2 0 5 16,0 0-9-16,-3 2 6 0,1-1-6 0,1 0-3 15,-1 2 4-15,-2-1 4 0,3-1 1 0,-5 0 3 16,5 1 0-16,-2 0-5 0,-3 0 5 0,4-1 5 15,-4 2-4-15,1-1 3 0,1 3-6 0,-3 0-3 0,1 2 2 16,0-1 11-16,-1 0-8 0,1 2 2 0,-1 0-4 16,1-2-3-16,-1 2 7 0,-2-1 0 0,2 1-6 15,1 1-1-15,-1 0 2 0,0-2 3 0,5 0-2 16,-8 2 0-16,4 1-4 0,-1-2 2 0,1 4 6 0,-1-4-4 16,1 2-4-16,3 0 6 0,-4-1 1 0,2 1 3 15,0-1-1-15,0 2 0 0,-2-1-3 0,0-4 0 16,3 5 7-16,-5-1-7 0,1-1-2 0,3 0-3 0,-3 1 9 15,1 1-4-15,0-4-4 0,3 2 9 16,-3 0-1-16,-2-1-11 0,4-2 9 0,-1 1 6 0,-1-1-13 16,1-1-2-16,2-1 12 0,-1 3-8 0,1-2 1 15,1 0 4-15,1 1-5 0,1-1-2 0,-1 0 3 16,3 2 5-16,-3 0-8 0,2 0 7 0,0 1-9 0,-3 0 14 16,2 1-4-16,2 0 2 0,-2 2-3 0,1-2 0 15,0 3 1-15,-2-2-3 0,1 1 5 0,1 0-10 16,-1-1 7-16,0 1-5 0,0-2 1 0,-1 1 7 15,2-2 0-15,-2 1-4 0,2-1-2 0,-1-1 4 0,0-1-3 16,2 0 2-16,-3-1 1 0,1 0-6 0,0-3-2 16,2 3 5-16,-3 0 0 0,2-2-2 0,0-1 4 15,-2-1-11-15,0 2 4 0,3-2 5 0,-3 1 4 16,2-1-4-16,-3 0 1 0,-1 3-6 0,3-2-3 0,-5 2 13 16,3 1 5-16,-2 1-8 0,0 2-5 0,0-1-1 15,-1 1 6-15,0-2 3 0,1 0 0 0,1 4-2 16,-3-2-4-16,2 1-5 0,-1 1 11 0,-1 1-6 15,1-2 1-15,-1 3 3 0,3-2-6 0,-1 3-1 16,-2-2-1-16,3 2 9 0,0 1-4 0,0-2-2 0,1 3 0 16,0-3-4-16,2 1 6 0,-2 0-2 0,2 0-2 15,-1 2 3-15,-1-1-6 0,0-1 10 0,1 2-3 16,-1-1 0-16,-1 0 0 0,1 2 2 0,-3-2 2 0,0 1-3 16,1-1 3-16,1-1-3 0,-3 1 3 0,0 0-1 15,-2-1-1-15,3 3-2 0,-2 0 0 0,-1 0 3 16,-1 2-3-16,0-1-2 0,2 2-1 0,-3 1 5 15,2-1-2-15,-1 0 1 0,0-1 3 0,2-1-8 16,0 0 3-16,-1 0-1 0,1 0-1 0,1-1-1 0,1-2 6 16,-1 0-2-16,1-1-2 0,0 1 2 0,1-2 0 15,0 4-3-15,-1-3 1 0,1 2-1 0,-2-1-4 16,1-1 7-16,2 2-3 0,-3 2-1 0,0-1 1 0,3 2 5 16,-5 2 1-16,1 1 0 0,1-1-3 0,-4 4-6 15,1 0 4-15,0-2-1 0,1 5 9 0,-3 0-9 16,1 0-2-16,-1 2 5 0,1-1 3 0,1 0-1 15,-4 3-2-15,4 0 3 0,-5-1-4 0,5-1 2 0,-3 2 6 16,-1 0-9-16,3 0-4 0,-1-1 4 0,-2 0 5 16,2-1-1-16,-1 3-5 0,1 0 3 0,-2-1-12 15,3-2 10-15,-3 3 9 0,2-1-4 0,1-1-4 0,-3 1-3 16,3 0 1-16,-1-2 6 0,-2 3 2 0,4-2-3 16,-2 1 0-16,0 0-6 0,-1 2 3 0,3-3 4 15,-2-1-1-15,0 3-7 0,-1-1 6 0,2-3-4 0,-2 5 1 16,2-3 4-16,-1 1 0 0,2-1-6 0,-3 3 3 15,0-3 2-15,1 2-1 0,-2-1 0 0,3 0-3 16,-4 2-1-16,1-2 3 0,2-2-3 0,2 4 4 16,-2-3-1-16,2 1 1 0,-4 2-2 0,4-2 2 15,-2 0 3-15,2-1-6 0,-2-1 8 0,3 3-5 0,-2-1-4 16,-1 0 4-16,0 0 0 0,0-1-1 16,0 0 1-16,2 1-2 0,-1 0-1 0,0-1 1 0,-1 3 4 15,2-3-8-15,-4 1 6 0,4 1-3 0,0-1-4 16,-2-1 11-16,1 4-6 0,1-3-5 0,2 1 0 15,-4 0 6-15,0 1-1 0,0-1 5 0,1 2 2 0,-3-3-5 16,1 3 4-16,0 0 1 0,-2-1 2 0,3 1-4 16,-1-3-1-16,0 3-4 0,0-1 0 0,-1 1-3 15,2-4 0-15,-3 4 10 0,4-2 0 0,-4 1-8 16,1 0 1-16,-1 0 1 0,4-1-3 0,-3 0 4 16,1 2-1-16,-2 0-5 0,1-3-1 0,3 3 13 0,-4 0-6 15,0 0-2-15,0 0 0 0,1 0 5 0,-1 0-3 16,0 0-3-16,2 0-4 0,0 0 4 0,0 0 3 15,-2 0 3-15,2 0 1 0,-4 0-8 0,0 0 1 0,2 0 3 16,0 0 2-16,0 0-7 0,2 0-2 0,0 3-1 16,-2-6 1-16,1 3 7 0,1 0-2 0,-2 0 4 15,1 0 3-15,-1 0-2 0,0 0 6 0,-1-1 3 16,1 0-4-16,-2 2-5 0,2-1 4 0,2 0-5 16,-4 1 1-16,2-1-3 0,0 0-3 0,0 0 5 0,-1 0-8 15,1-2-34-15,0 1-23 0,0 1-38 0,0 0-54 16,-4-2-43-16,2 4-66 0,2-4-93 0,-2 1-129 15</inkml:trace>
  <inkml:trace contextRef="#ctx0" brushRef="#br0" timeOffset="70444.1496">10143 7190 1787 0,'0'-1'8'15,"0"1"6"-15,3-2 3 0,-2 0 5 0,1 2-2 0,0-2-4 16,-2 4-1-16,0-2 3 0,4 1-10 0,-4 0-3 16,2 0-3-16,-2-1 1 0,1 1 3 0,-1-1 5 0,0 0 4 15,2 1-10-15,-1-1 5 0,1 0-5 16,0 0-2-16,-2 2-2 0,3-1 8 0,2 1-8 0,0-2 6 16,2 5 20-16,3-2-2 0,1 1 15 0,3 0 3 15,0 2 5-15,3-1 1 0,3 2 1 0,-1 0 0 0,3 1-13 16,-3 0 0-16,1 0-9 0,1 0 0 0,-2 2-6 15,0-1-2-15,-1 3 3 0,-3-4-5 0,-1 4 1 16,2-3-3-16,-3 3-3 0,1-2-6 0,-3 2 0 16,3 0 2-16,-4-1 0 0,1 1-5 0,1-1-1 15,-1 4 4-15,0-2-2 0,0 0 4 0,1 2-3 0,-2-1-6 16,2 3 1-16,-1-2 6 0,0-1 1 0,0 1-5 16,-1-1 5-16,2 3-3 0,-2-5 4 0,-1 5-2 15,4-2 2-15,-4-1-2 0,-1 1 2 0,0-1 5 0,0 3-4 16,0-2 5-16,-2-1 9 0,2 1 2 0,-2 2-5 15,-1-3 0-15,1 3 0 0,1-1 0 0,-1 0 3 16,-1 1-5-16,-1 0-5 0,1 0-5 0,0-1 1 16,0 1-4-16,1-2 5 0,-3 2-5 0,2-3 4 0,-4-2-2 15,3 2-2-15,-1 0 3 0,-3-3 2 0,2 1 5 0,-2 0 7 16,1 0 6-16,-2 1-1 0,1-1 4 16,0 0 2-16,0 0-2 0,-2 0-1 0,2 2-2 15,-3-2-8-15,1 0-2 0,0 2-7 0,1-1 4 0,-2-1-8 16,-1 3-4-16,0-1 6 0,1-1-6 0,0-1-1 15,-1 0-1-15,1 1 1 0,2 0-5 0,-4-2 10 16,2 1 4-16,1 0-4 0,-4-1 11 0,1 1 0 16,0 0 4-16,1 1 6 0,-1-2-1 0,-2-1 0 0,1 2-4 15,-2 1 3-15,4-3-6 0,-1 1-2 0,0 1-3 16,-3-1-3-16,0-2-1 0,2 0-10 0,0 3 11 16,-3-2-5-16,0 0-3 0,1-1 3 0,2 0-4 15,-2 0-1-15,-1 1-1 0,1-1 8 0,0 1-12 16,-1-3 4-16,1 2 6 0,-2 2-8 0,2-2 1 0,-3 0 3 15,1-2 2-15,1 2-4 0,-2 0 1 0,0 0 0 16,-2-1-6-16,4 1 8 0,-2-1-2 0,0 0-2 16,0 1 3-16,-1-2 2 0,0 2 2 0,2-1-3 15,-1-1 5-15,2 1-15 0,-2-2 11 0,1 1-4 0,-1-1 2 16,2 1 0-16,1-2-1 0,-3 2 0 0,4-2-1 16,-2 0 4-16,0-1-6 0,1 1 3 0,-2 0-3 15,2 0 5-15,-3 0 10 0,2-1-4 0,-1 1 1 16,-2-2 5-16,2 4 0 0,-1-4 4 0,0 1-3 0,0-1-2 15,0 2-8-15,0-1-1 0,3-4 4 0,-3 5-6 16,3-3 1-16,0 2-1 0,0-2 0 0,0 2-5 16,2-4-1-16,-2 4 6 0,1 0-7 0,1-1 9 15,-3-1-6-15,2 2-1 0,-1-4 0 0,2 3 8 16,-3 0-9-16,1-1 5 0,-2 2 3 0,-1-1-7 0,5 0 2 16,-5-1-1-16,2 0-1 0,-1 1-8 0,2-3 16 15,-3 4-6-15,2-1-5 0,0-3 4 0,1 3 1 16,1-1-5-16,-1 0 8 0,1 0-2 0,1-2-3 15,-1 3-2-15,2-1 2 0,-2-1 2 0,1 1-5 0,-2-2 4 16,0 3-7-16,2-1 6 0,1 0-7 0,-1 0 7 16,-4 1 2-16,1 0-7 0,2-1 8 0,-2 1-3 15,1-1 3-15,-1 0-3 0,-1 0 5 0,-2 1-6 16,4 0 1-16,-1-1 0 0,-1 2 0 0,2-1 0 0,0 0 1 16,0-1-2-16,0 1 1 0,-2-1 0 0,2 1 0 15,2 1 0-15,-1-4 0 0,0 3 6 0,1-1-7 16,1-2 6-16,-2 3-10 0,1-2 2 0,2 2-2 15,-3-1 5-15,2-2 0 0,-1 3-4 0,-3 0 3 16,2-1 1-16,1 1 6 0,-2-2 1 0,0 2 1 0,2-3-5 16,-2 5 1-16,0-2-4 0,-3-1 5 0,2 0-7 15,-1 0 2-15,-1 1 3 0,1 1-4 0,-1-1 2 16,2-1-2-16,-1-2 2 0,4 4-4 0,-2-2 6 0,-3-1-5 16,5 0-1-16,-2 2 3 0,-1-1 0 0,-1 0 2 15,4-1-2-15,-2 0 3 0,0-1-4 0,2 3 2 16,-2-3-1-16,1 0 2 0,0 2-4 0,-3 0-1 15,2-1 1-15,-2 2 4 0,0-2-2 0,2-1 2 0,-2 3-4 16,-2-3 0-16,2 2 6 0,0-1-4 0,0 1 3 16,0 0-8-16,-1 0 3 0,1-1 4 0,1 2 3 15,-1-2-2-15,1-1-1 0,3 3 2 0,-2-3-4 16,1 0 4-16,0 0-1 0,0 0-3 0,1 0 0 0,3 0-5 16,-4 0 7-16,0 0-2 0,0 0 6 0,1 0-1 15,-2 0-1-15,2 0-8 0,-2 0 6 0,-2 0 3 16,2-3-7-16,-1 3 2 0,1 0-8 0,-2 0 6 15,0 0-1-15,0 0 8 0,2-1-5 0,-3 1-5 0,1-3 2 16,1 2 6-16,-3-1-3 0,3 0-2 0,0 2 4 16,-2-2-4-16,3 1 2 0,0-1 10 0,-2-1-6 15,1 3-6-15,1-1 7 0,0-2-4 0,2 2-2 16,-3-1-2-16,1 0 3 0,-1 2-5 0,3 0 3 16,-1-3 4-16,0 3-2 0,1 0-2 0,1 0 2 15,0 0 5-15,1-1-8 0,-1 0 4 0,-2-1 2 0,3 4-4 16,2-4-2-16,-3 2 6 0,2 0 5 0,-1 0-11 15,-1 0 4-15,2 0-2 0,-1 0-4 0,1-2 8 0,0 2-3 16,-2 0-5-16,2 2-3 0,-1-2 8 16,-1 0 3-16,3 0-4 0,-1 0 4 0,0 0-13 0,-2 0 15 15,3 0 0-15,-2-2-5 0,2 2 3 0,-2 0-4 0,-1-3 4 16,2 3-3-16,1 0 6 0,-1 0-11 16,-2 0 5-16,2 0 4 0,-2-1-8 0,1 1 1 0,0 0 3 15,0 0 3-15,0-2-4 0,0 1 2 0,0 1-1 0,1 0 0 16,-2-1 7-16,1 1-10 0,1 0-2 15,1 0 2-15,-1 0 1 0,0 1 4 0,0-2-2 0,1 2 0 16,-1-2-4-16,1 1 11 0,0 0-6 0,-1 0-1 16,1 0 4-16,2-3-11 0,-4 3 12 0,3 0-1 15,-1 0-4-15,-3 0-2 0,0 0 2 0,2 0-3 0,-2 0 3 16,-2 0 6-16,1 0-12 0,-1 0-1 0,-1 0 2 16,2 3 3-16,-4-3 6 0,4 0-4 0,1 0 1 15,-1 0-2-15,0 0-1 0,1 0 2 0,2 0 2 16,-4 1-2-16,3-1 0 0,0 0 0 0,0 0 0 0,-1 0 5 15,2 1-2-15,0-1 4 0,0 0-6 0,-2-1 1 0,2 2-2 16,-1-1 1-16,-1 0-2 0,3-1-6 0,-3 1 9 16,-1 0-9-16,1-1 4 0,0 2 0 0,0 0 3 15,-1-1 1-15,1 0-6 0,-1 0 10 0,-1 0-6 16,3 0 2-16,-4 2 1 0,3-2 0 0,-1 0-2 16,1 0 0-16,0 0 3 0,2 1-6 0,-4-1 4 0,2 0-2 15,0-1 2-15,0 1 4 0,0 0-11 0,0 0 6 16,0 0 1-16,0 0-1 0,1 1-6 0,0-1 11 15,-1 0-4-15,2 0-7 0,-2 0 7 0,-1 0-2 0,-1 0-4 16,4 0 3-16,-3 0 4 0,3 0-5 0,-5 0 1 16,3 0 7-16,0 0-5 0,1 0 0 0,-1 3 0 0,0-3-3 15,-3 0 3-15,5 0 0 0,-3 0-4 0,1 2-1 16,0-2 4-16,-1 0 1 0,0 0 1 0,1 0 1 16,-1 2 0-16,1-2-6 0,0 2 9 0,2-2-3 15,-3 0-2-15,3 0-2 0,-1 0 1 0,0 0 1 16,2 0-2-16,-1 0-3 0,-1 0 2 0,1 0-2 0,2 0 8 15,-4 0 0-15,4 0 2 0,-1 3-2 0,-1-3-4 16,1 0 9-16,1 0-10 0,-3 0 7 0,3 2-5 0,-2-2-3 16,1 0 2-16,-1 1-6 0,0-1 10 0,-2 0-9 15,1 1 4-15,0-1 0 0,-1 1-3 0,2-1 7 16,-2 3-5-16,2-3 3 0,0 1-5 0,-1 2 11 0,0-3-4 16,0 2 0-16,2-1-2 0,-1-1-2 0,0 2-3 15,1 1 5-15,-1-3 5 0,0 1-10 0,-3 0 3 16,2 2-4-16,1-3 9 0,0 1-4 0,0 2 4 0,0-3 0 15,-1 0-11-15,1 3 11 0,0-1-1 0,-1-2 0 16,0 2-6-16,0-2 4 0,0 2 0 0,1-1 0 16,-2-1 2-16,0 2-5 0,2 0-2 0,-1-1 6 15,-1 1 3-15,2 1-6 0,-3-3 0 0,-1 4 2 0,1-2 4 16,0-2-4-16,-1 3 6 0,2-1-4 0,-1 1-2 16,0-1 3-16,0 1-1 0,1-3-4 0,0 4-3 0,2-4 4 15,-4 3-1-15,3 0-1 0,-2-1-1 0,1 0 3 16,2-1 4-16,-2 0 2 0,2 2 0 0,-2-1-4 15,2 0-1-15,-3-1-1 0,2 1 1 0,4-1 1 16,-3 1-2-16,0-2-1 0,3 3 1 0,-3-3 2 0,0 1-2 16,1-1 4-16,-1 0 2 0,0 3-3 0,-2-3 1 15,2 2-8-15,0-1 6 0,0 1 3 0,1-2 2 16,0 0-3-16,1 3-8 0,-2-2 4 0,1 2-2 0,0-3 11 16,-1 2-7-16,1-2-4 0,-2 0 0 0,3 1 0 15,-1-1 9-15,-1 2-1 0,0-2-5 0,1 0-5 16,-1 2 7-16,0-1 0 0,1 1-1 0,-1-2 2 0,-1 0-3 15,3 2-1-15,-3-1-1 0,2-1 4 0,-1 1-1 16,0-1-2-16,-1 0 1 0,3 3 0 0,-3-3-3 16,1 1-4-16,0-1 7 0,0 2 0 0,-1 0-5 0,0 0 3 15,1 0-1-15,0-1 2 0,0 2 5 0,-2-2 1 16,2 2-1-16,-2-3-6 0,1 0 2 0,-1 5 5 16,0-5-3-16,0 2-1 0,2 0-4 0,-2-2 6 0,2 3-3 15,-3-1 2-15,1 0 1 0,0-1-5 0,2 2 1 16,-2-1-2-16,2 0 3 0,-4 0-7 0,2 1 9 0,0 0-2 15,0-1-4-15,0 1-1 0,0-1 9 0,-1 2-1 16,0-3-6-16,3 1 8 0,-2 1-12 0,-1-1 9 16,2-2 2-16,-2 3 6 0,3-2-10 0,-2 2 0 15,4-3 5-15,-4 3-8 0,2-1 11 0,0 0-5 0,1 0-4 16,-1-1-9-16,-2-1 10 0,2 3 5 0,2-3-5 16,-3 1 1-16,3-1 4 0,-2 3-3 0,1-3-3 15,0 0 9-15,2 0-5 0,-1 0-5 0,1 0 4 16,0 0 1-16,-4 0-1 0,4 3-4 0,-1-3 5 0,1 0-4 15,-2 0 1-15,1 0 1 0,1 0 11 0,0-3 8 16,-2 6-13-16,4-6 11 0,-4 3 2 0,2 3 5 0,0-3-4 16,0 2 4-16,0-4-10 0,0 2-6 0,0 0 7 15,0 2-1-15,2-2-3 0,-2 0 2 0,0 0-3 16,0 0-6-16,0-2 6 0,0 4-8 0,1-2 4 16,-1 0-6-16,0 0 6 0,2-2-7 0,-2 2 5 0,0 0 2 15,0 0-7-15,1 0 5 0,-1 0-5 0,0 0-5 16,0 0 2-16,2 0 4 0,-2 0-2 0,0 0-4 15,2 0 1-15,-2 0 4 0,0 0-3 0,0 0-2 0,1 2 5 16,-1-2-4-16,0-2-6 0,0 2 9 0,0 0-1 16,-1 0-2-16,2 0 4 0,-1 0 7 0,-1 0-10 15,1 0 5-15,0 0 1 0,0 0-1 0,0 0-1 0,0 0-2 16,0 0 6-16,0 0-2 0,0 0 2 0,0 0-7 16,0 2 4-16,0-4-4 0,0 2 4 0,0 0-2 15,0 0-3-15,-2 0 1 0,0 0-3 0,2 0 3 16,0 0 7-16,0 2 2 0,0-2-12 0,0 0 7 0,2 0-2 15,-2-2-4-15,-2 2 6 0,4 0-4 0,-2 0-8 16,0 0 5-16,0 0 10 0,0 0-3 0,0 0 0 16,0 0 3-16,0 0 0 0,0 0-5 0,0 0-5 31,0 0-2 0,0 0 12 0,0 0-10-15,0 0 17 15,0 0-46-31,0 0 2 16,0 0-13-16,0 0-8 0,0 0-30 0,0 0-23 16,0 0-45-16,0 0-45 0,0 0-53 0,0 0-62 0,0 0-88 15</inkml:trace>
  <inkml:trace contextRef="#ctx0" brushRef="#br0" timeOffset="72766.3114">2706 14720 2600 0,'0'-1'13'0,"3"0"18"16,-1-1 11-16,-1 1 4 0,-1-1 5 0,0 2 1 16,0 0 1-16,0 0-7 0,0 0-6 0,0 2-22 0,0-1-9 15,0 0-1-15,2 0-11 0,-1 0-3 16,2-1 1-16,-1 1 2 0,-2-1-6 0,1 0 8 0,1 0-2 15,-2 0 7-15,3 0 25 0,-3 0 15 0,3 3 7 16,0-1 10-16,2-2 7 0,-1 2 1 0,-1-2 6 16,4 2-3-16,-5-1-11 0,3 1 2 0,-2-1-3 0,2 0 4 15,0 2-2-15,-1-3-8 0,4 0 3 0,-3 3-6 16,3-1-5-16,1 0-12 0,0 1-3 0,0-2-10 16,0 1-1-16,5 2 1 0,-3-1-10 0,2-1 2 15,1 1 5-15,2 0-5 0,0 0 2 0,1 0-1 16,1 1-1-16,4-1-3 0,1-1 6 0,4 1-4 0,-3-3-2 15,5 3-7-15,1-3 1 0,3 2 19 16,6-2 11-16,-1 2 15 0,5 0-4 0,1-2 8 0,8 0-1 16,1 0 12-16,3 0-4 0,3-2-23 0,1 0-15 15,3 0-13-15,-1 2-2 0,-2-3 1 0,3 3-4 16,-4 0-2-16,1 0-6 0,-2 0 1 0,-1 0 5 16,0 0 6-16,-2 0-1 0,1 0-4 0,1 3-1 15,-2-3-5-15,-2 0 3 0,1 0 17 0,-3 0-3 16,1 0-2-16,0-3 0 0,-4 3 4 0,-1-4 10 15,-1 1-2-15,0 0 4 0,0-2 7 0,-1 1 3 0,-2-1 3 16,-2 0-1-16,0 1 1 0,-1 1-13 0,-3-2 20 16,-3 2-16-16,-1 1-16 0,-3-2-4 0,0 3-6 15,-5-1-3-15,-1 1 6 0,0 1-9 0,-4 0-9 16,-2 0 9-16,-1 0 4 0,-2 1-9 0,-1-1 14 16,-3 2-6-16,1-1-14 0,-4-1 26 0,-1 1-12 15,-1 1 3-15,0-2-1 0,-3 0 11 0,-1 1 0 16,-1-2 21-16,1 1 10 0,-2 0-3 0,0 0 20 0,0 0 13 15,-2 0-6-15,2-2 3 0,-1 2-11 0,-1 0-13 16,2 0 0-16,0 0-13 0,-1 0-17 0,1 0-6 16,-2 0-3-16,4 0-6 0,-2 2-3 0,0-4 4 0,0 2-14 15,0 0 10-15,0 2-7 0,0-2-12 16,0 0-2-16,0 0 2 16,0 0 13-16,0 0-16 15,0 0-17-15,0 0 5 0,0 0-1 16,0 0-1-16,0 0-3 0,0 0 0 0,0 0 4 15,0 0 7-15,0 0 0 0,0 0 8 0,0 0 1 16,0 0 6-16,0 0-7 31,0 0-2-15,0 0-11-16,0 0-1 0,0 0-10 0,0 0 4 16,0 0-16-16,0 0 11 0,0 0 11 15,0 0-25-15,0 0 10 0,0 0 8 0,0 0 16 0,0 0-12 16,0 0-4-16,0 0 13 0,14 4 12 15,-14-4 19 17,0 0-24-17,0 0-6-15,0 0-16 16,0 0-18-16,0 0 3 0,0 0-18 0,0 0-11 0,0 0 3 16,0 0 1-16,0 0 6 0,0 0 8 0,0 0 7 15,0 0 9-15,0 0 6 0,0 0 6 0,0 0 6 16,0 0 2-16,0 0 0 0,0 0-10 0,0 0 3 15,10 4-17-15,-10-4-13 0,0 0-7 0,0 0-29 16,0 0-13-16,0 0-25 0,0 0-22 0,0 0-45 16,0 0-48-16,0 0-61 0,0 0-74 0</inkml:trace>
  <inkml:trace contextRef="#ctx0" brushRef="#br0" timeOffset="77111.6829">7408 14583 1646 0,'7'-4'-2'0,"2"0"8"16,-3-4-1-16,2 2 2 0,-3-2-7 0,0 1 3 15,-2 0 8-15,4 0-6 0,1-3 13 0,1 2 5 0,1-1 11 16,2 1 6-16,-1-2 16 0,3 2 3 0,-3-3 1 15,5 1 19-15,-5 1-1 0,6-3 1 16,-4 3-9-16,-2-1 5 0,3 0-8 0,-1 0 5 0,1 0-1 16,-1 1-16-16,-1-1-6 0,1 0-8 0,-2-2-3 15,1 0-6-15,0 1-1 0,0-2-4 0,1 2-6 16,-2-2 4-16,2-4 10 0,-1 5 1 0,1-3 12 0,-2 1-1 16,2-1 6-16,-2 1 2 0,0-3 4 0,-1 2 0 15,3-1-5-15,-1 1-6 0,0-4-6 0,-1 4 0 16,1-4-4-16,0 2-4 0,1 0-7 0,1-1-7 15,-1-3-6-15,0 2 2 0,2-2-5 0,-2 3-8 16,1-4 4-16,-1 2-9 0,2-3 4 0,-2 1 1 16,1 3 6-16,-1-3-5 0,1 2 0 0,-3-1 1 0,2 1 5 15,1-1-1-15,-3 1 6 0,3-1 1 0,-1-1-5 16,1 0 5-16,0 2-4 0,4-3 6 0,-4 1-5 16,2 2 3-16,0-1-3 0,2 1-2 0,0 1-3 15,1 0 7-15,-2-1-4 0,-1-1-2 0,4 1-2 16,-2-2-2-16,1-2-2 0,0 3 2 0,0-2 1 0,0 1-12 15,0-2 14-15,2 0-10 0,-3 2 5 0,0-4-1 16,1 2 1-16,-1-1-1 0,0 2-4 0,1-4 9 16,-1 2-11-16,0-1 13 0,1 0-11 0,-1-2 5 0,2 0-3 15,-2-1 8-15,2 2-1 0,1-1 3 0,0 0-9 16,-1 1-1-16,4 2 7 0,-2-3-4 0,0 2 2 16,2 0-7-16,1-1 4 0,0 2-2 0,-1-1 6 15,3-3-1-15,-3 5-5 0,4-3 2 0,-3 0-1 0,2 1 1 16,1 0 0-16,1-2-1 0,1-1-6 0,0 3 7 15,0-2-2-15,2 1 2 0,-1-1-4 0,1 0 2 16,-1 1 0-16,1-2-2 0,0 2 14 0,-1 1-19 0,-1 1 7 16,2 1 4-16,-2-2 2 0,-2 2-8 0,4 2 4 15,-3 0-4-15,-1-2-7 0,2 3 14 0,-3-3-2 16,1 0-8-16,2 2 3 0,-1 0 6 0,2-3-3 0,1 0 2 16,0 1 2-16,1 0 2 0,-2 1-9 0,4 0 9 15,0-3-1-15,-2 2-1 0,7 2 0 0,-4-2-2 16,0 2 4-16,4-2-6 0,-1 2 11 0,-1-3-9 0,0 1-1 15,1 0-4-15,-2 2 7 0,-1-3-3 0,1 0-1 16,-2 0 1-16,1 0-7 0,2-1 8 0,-5 1-4 16,2 0 7-16,-3-2 1 0,1 2 4 0,-2 2-6 15,-1-2 10-15,0 1 1 0,2 0-1 0,0 1 3 0,-2-1-1 16,1 0-6-16,1 0-1 0,1-2 10 0,1 3-10 16,-1-5-4-16,3 2-2 0,-1 1 6 0,-1-1 0 0,1-1-5 15,2 2-4-15,-2 0-4 0,-1 0 0 0,1 1 5 16,-2 1 1-16,0-5-6 0,-1 4-2 0,1 0 5 15,-1 0 1-15,1 0 3 0,-1-2 0 0,1 0 0 0,-3 0 1 16,3 2-2-16,0-3-3 0,2 2 5 0,-2-3 0 16,-1 3 3-16,1-1-3 0,2 0 2 0,-2 1-4 15,-1 0 2-15,1-1 7 0,-3 0-4 0,0 4-1 16,0-3-4-16,2 0 4 0,-4 0-4 0,2 0 6 0,-2 0-3 16,2 0-7-16,-1 1 4 0,1 0-3 0,0-3 0 15,0 1-1-15,-2 1 6 0,2-2-9 0,0 0 4 16,2-1 9-16,-4-1-9 0,4-2 3 0,1-1-1 15,1 3 1-15,-1-3-8 0,2 1 5 0,2-1-3 16,-2-1 1-16,1-1-3 0,3 4 3 0,-3-3-1 0,2 2 1 16,-5 2 6-16,2 0 1 0,-2 0-2 0,0 1 2 15,-3 0 0-15,2-1 5 0,-1 3 0 0,-1-2-1 16,0 0-8-16,2 1-1 0,0-2 5 0,-1 2-7 16,4-1 4-16,0-1-7 0,-1 1 7 0,3-1-6 0,-1 0 9 15,2-2-3-15,1 4 1 0,0-4 1 0,0 2 3 16,1 0-2-16,2-3-2 0,0 3 0 0,0-1-1 15,-2 0 5-15,-1 1-4 0,2 0-1 0,-1 0-1 16,-2 0 4-16,-3 0-1 0,1 0 4 0,-3 4 1 0,2-4-8 16,-4 0 8-16,3 0 1 0,-1-2-7 0,-3 4 6 15,1-2-11-15,1-1 9 0,0 0-7 0,-1 1 5 16,3 0-8-16,-3 0 3 0,3 0 0 0,-3 0 0 16,2 0 10-16,2 0-10 0,-4 4 7 0,3-4 0 15,-1 0 1-15,-3 3-4 0,1 0 2 0,-1-2-2 0,1 2-6 16,-1-1 2-16,-4 1-5 0,3 1 7 0,-1-1-1 15,-2 0-2-15,1-1 2 0,-2 2-6 0,-1 1 9 16,-1-2 1-16,0 1 7 0,0-1-11 0,1-1 6 0,-1 1 2 16,1 4-8-16,-3-5 9 0,3 4-5 0,-1-2-6 15,1 1 1-15,-2-1 0 0,2 4-7 0,-2-4 5 0,1 3 2 16,2 0-1-16,-3 1-4 0,3-1 3 16,-3 1-1-16,-3 0-1 0,1 0 9 0,2 3-8 15,1-3 8-15,-3 1-5 0,1-3 0 0,-4 4-2 0,5-1 2 16,-1 2-1-16,-5-2-8 0,3 0 12 0,-1 3-8 15,-2-2 7-15,2 2 0 0,-2-2-1 0,-1 2 1 16,0 1 3-16,0-1 2 0,-4 0-7 0,2 2 2 16,0-1-2-16,-2 0 5 0,-2 2 0 0,2-1-4 0,-3 0 8 15,0 2-2-15,1-2 1 0,1 0-1 0,-2-2-2 16,0 3 1-16,0 0 2 0,1-4-1 0,-1 1-7 16,5 0 2-16,-5 0-2 0,2 0 5 0,-1 0 0 0,0 1-8 15,3-1 1-15,-2 0 2 0,0 0-3 0,0 2-3 16,0 0 5-16,2-1-6 0,-3 1 3 0,0 1 8 15,1-1-9-15,0 3 6 0,0 1 1 0,-2-2 0 16,0 3-4-16,3-2 6 0,-4 4-3 0,1-2-1 16,1-1 2-16,-1 1-7 0,0 0 3 0,0 1 4 0,0-2-6 15,3 0-3-15,-3 1 6 0,1-1-1 0,2 1 5 16,-1 0-3-16,-1 1-1 0,2 0-3 0,-1 0 11 16,-1-1-3-16,4 1-11 0,-4 0 2 0,3-1-4 15,-2 0 2-15,3 2 4 0,-1-1 1 0,0 0-3 16,-1 1-2-16,0-1 4 0,2 1-1 0,-4 1 4 0,4-1 2 15,0-1-5-15,-1 4-2 0,-1-3 5 0,0-1-2 16,3 2 4-16,-2 2-4 0,0-2 0 0,-1 1 1 16,0 0 6-16,0 1-7 0,-1 0 0 0,-1 0 2 0,4 1 2 15,-4-1 1-15,4 0-1 0,-4 0-4 0,4 0 1 16,0 0 4-16,-2-2-3 0,3 2 3 0,-5 0-6 16,3 2 3-16,0-1 0 0,-2-1-2 0,-2 1-1 15,2 1 5-15,-2-2-7 0,1 4 5 0,-5-3 6 16,4 1-9-16,0 2 1 0,0-2 9 0,-2 1-9 15,2 1-3-15,-2-1 9 0,2 0-4 0,0 1-5 0,-3 0 6 16,3-2-1-16,-3 3-1 0,-1 0 7 0,1 0-7 16,-2-2 1-16,1 2-2 0,-3-3 0 0,5 3 5 0,-4 0 3 15,3-1-3-15,-2-1-1 0,2 2 4 0,-1-2-2 16,1 1 1-16,3-1 2 0,-2 2-5 0,1-1-1 0,-2-2-4 16,-1 3 3-16,4 0 0 0,-5-2 5 15,3 2-5-15,-1-3-2 0,0 3 6 0,0 0-1 16,-2 0 6-16,5-2-4 0,-4 2 2 0,0 0-11 0,1-1 9 15,-2 1 1-15,0 0-5 0,0-2 4 0,1 2 2 16,-2-2-3-16,0 2 4 0,-2 0 10 0,0 0-8 16,0 0 5-16,0 0 3 0,0 0 2 0,0 0-1 15,0 0 4-15,0 0-11 0,-2 0-2 0,2 0 6 16,-2 0-6-16,2 0-3 0,0 0-3 0,-1 0-3 0,-2 0 3 16,3 0 3-16,0 0 0 0,0 0-4 0,0 2-6 15,0-2 8-15,0 0-8 0,0 0 6 0,0 0-6 16,0 0-5-16,0 0 5 0,0 0-2 0,0 0 15 15,0 0-15-15,0 0 7 0,0 0-4 0,0 0 6 16,0 0 6-16,0 0-15 0,0 0 9 0,0 0-8 0,3 2 2 16,-3-4-1-16,0 4-2 0,0-2 0 0,-3 0-2 15,3 0 10-15,0 1-10 0,0-1-2 0,0 0 13 16,0 0-6-16,0 0 3 0,0 2 6 0,0-2-7 16,0 0 2-16,0 0 5 0,0 0 4 0,0 0-9 15,0 0 3-15,0 0-7 0,0 0-3 0,0 0 10 0,-1 0-3 16,2 0-4-16,-1-2-7 0,0 2 11 0,0-1-2 15,0 2 2-15,0-1-1 0,0 2-4 0,0-4-4 16,0 2 12-16,0 0-5 0,0 2-3 0,0-2 1 16,0 0-15 15,0 0 4-15,0 0-6-1,0 0-1 1,0 0 2-16,0 0 15 31,0 0-4 0,0 0 14-15,0 0 8 15,0 0-33-15,0 0-15-16,0 0-20 0,0 0-23 0,0 0-47 0,0 0-37 15,0 0-75-15,0 0-81 0,0 0-132 0</inkml:trace>
  <inkml:trace contextRef="#ctx0" brushRef="#br0" timeOffset="88562.3086">16685 5421 1380 0,'-8'-2'-3'0,"2"2"0"0,3-3 8 0,-1-1-2 15,1 4 4-15,-2-2-2 0,0 1 1 0,0-1 8 0,-2 4 16 16,1-2 13-16,-1 0-4 0,0 0 10 0,-1 0 0 16,1 0 5-16,-1 0 8 0,-2 1-5 0,1-1-10 15,1 2-11-15,-1 0-6 0,-2-2-1 0,1 3-1 0,1 0-7 16,-4-2-10-16,4 2 4 0,-2 2 2 0,0 0 2 16,-1-1 5-16,-1 1 0 0,1-2 3 0,-2 4 3 0,3-2 1 15,-2 0 0-15,-2-1-1 0,2 2 4 0,-4 0-1 16,4-1-3-16,-6 1 1 0,3 0 1 0,-1 0 13 15,-2 1-2-15,1-2-2 0,0 2-1 0,-2 0 7 0,0 0-4 16,0 0-1-16,-1-1 2 0,-1 0-2 0,0 4-2 16,0-3-8-16,1-1-2 0,-3 3-7 0,1-2 2 15,-1 0 2-15,0 3-6 0,-1 0-7 0,-1-2-5 0,1 1 8 16,-2 0-10-16,2 3 4 0,3-2-1 0,-2-3-8 16,2 6 5-16,0-4-2 0,3 1-2 0,-2-2 0 15,3 1 6-15,2 1-6 0,-2-1-6 0,1 1 8 16,0-1-5-16,2-1 1 0,-4 1-1 0,3 4 3 0,-3-1 8 15,1 0-1-15,0 0 3 0,-2 2 0 0,-2-2 3 16,1 3 4-16,-1-2 9 0,-3 1-5 0,3-2-8 16,-1 2 5-16,-1-2 6 0,4 0-6 0,-2 0-1 0,3-1-6 15,-2-2-6-15,4 4 7 0,-2-4-4 0,2 3 3 16,-1-3 0-16,-1 2-3 0,3-2 1 0,1 3 2 16,0-2 3-16,0 0-7 0,-1-1 7 0,-2 3-5 0,1-3 3 15,3 1-3-15,-3 2 9 0,1-2-5 0,-3 0 4 16,3-1-2-16,-3 4-4 0,3-4 2 0,-1 1 0 0,1 0-2 15,-3 2-9-15,0-2 9 0,3 1-7 0,-1-3 5 16,1 4 0-16,-3-2-8 0,4 0 3 0,-3-1-1 16,1 3 4-16,0-3-4 0,0 1 4 0,0 1-1 0,0-2-2 15,0 1 9-15,-1 1-8 0,-1 0 3 0,3-2 2 16,-3 3-2-16,1-2 2 0,0 2-7 0,-1 0 11 16,-1 0-14-16,2 3 8 0,-3-2 4 0,0 0-4 0,3 0 4 15,-2 1-4-15,0-2 0 0,0 0-3 0,0 2 9 16,0-2-8-16,1 1 3 0,0-1 1 0,0 2-8 15,-1-1-2-15,0 0 4 0,2 0-1 0,-1 1-3 16,0 0 2-16,0-1-8 0,-1 1 2 0,2-1 4 0,-3 4 5 16,0-3-5-16,1 1 2 0,-2 1 3 0,3 0-1 15,-5-2 1-15,2 0-5 0,-1 2-1 0,3-2 3 0,-2 0 0 16,0-2 3-16,3 0-5 0,-3 0 4 0,0 0 1 16,0 1 3-16,1-1 8 0,1-3-14 0,-2 2 5 15,3-1-9-15,-3-2 6 0,1 4-4 0,2-2 2 16,-1-3-3-16,1 4-9 0,-1 0 16 0,0-1-4 0,0 0-2 15,2 4 0-15,-1-7 2 0,1 5-2 0,-3-1 6 0,2-2-3 16,-1 0-7-16,0 1 1 0,1-3 1 16,2 1 1-16,-2 1-4 0,1-1 2 0,1 1-1 0,0-1 1 15,-1 1 3-15,1-2 0 0,1 4 2 0,-1-5-2 16,4 2 7-16,-3-2-10 0,2 2 0 0,0-2 7 0,3 0-12 16,-3 1 7-16,-1 1 1 0,2-1-1 0,-2 2-11 15,-1 0 13-15,0-1-3 0,2 2-1 0,-2-1 9 16,-1 2-9-16,3-2-4 0,-7 2 3 0,3 0 9 0,0 0-6 15,-3 0-1-15,4-1 1 0,-5 2 1 0,4-3 0 16,-2 3 4-16,1 1 0 0,1-4-7 0,-1 3 1 16,1-1 3-16,0 0 6 0,1-1-8 0,1-1 1 0,-1 2-1 15,0-2-1-15,0 0 1 0,3 1 1 0,-3 0 2 16,2-2-20-16,-2 2 12 0,4-2 0 0,-2 3-2 16,0-2 3-16,1-1-1 0,0 1 1 0,-2 0 4 0,2 1 6 15,0 0-6-15,-1-1 6 0,1 0-3 0,0 2-5 16,0-2 7-16,-1 0-2 0,1-1-5 0,2 0 1 15,2 1 4-15,-4-1-3 0,3-1 3 0,-2 2 2 16,4-4-5-16,-1 6 3 0,-1-5-2 0,2 3-1 0,-1-1-2 16,-2-2 0-16,4 0 1 0,0 0-1 0,0 0 2 15,-1-1-2-15,2 0 3 0,1 1 2 0,-2-2 0 0,2 1-5 16,-2-1 0-16,3 1 5 0,-3 2-5 0,3-3 4 16,-4 2-9-16,1-1 6 0,0 0 3 0,-1 3-1 15,1-2 2-15,0-1 0 0,1 1 2 0,-2 0-7 0,1 0 5 16,1-1-8-16,-1 1 1 0,1-3 2 0,1 2-4 15,-1-1 4-15,1 4 2 0,-1-3-7 0,0-1 7 16,-1 2 5-16,1-1-7 0,1 1-2 0,-3 0 2 16,1-1-2-16,0 1-1 0,0 1 8 0,-3 0-2 0,3-1-3 15,0 1 0-15,-3 1 4 0,3 1-4 0,0-1 0 16,-3-2 6-16,2 1-2 0,-1 1-6 0,-1-1-1 0,0 0 4 16,1 1 1-16,0 1 5 0,-2-1-1 0,-1-1-9 15,3 2 1-15,0-1 4 0,-1-1 2 0,0 1-1 16,1-2 0-16,1 2-4 0,-2 1-4 0,1-2 6 15,1 1 1-15,-2 0 1 0,1-2 1 0,1 5-1 16,-4-2-5-16,4 0 2 0,-4-1 2 0,4 1-4 0,-3 3 2 16,2-4-5-16,-3 1 2 0,3 2 1 0,0-2 5 15,-2 0-4-15,1-1 1 0,-3 4 0 0,3-2 5 0,-2 0 1 16,4-1-4-16,-2 1-3 0,0 1-1 0,1-1 4 16,-1 2-4-16,0-1 7 0,0-2-7 0,3 3-4 15,-6 0 6-15,4 0 0 0,-4-2-5 0,5 2 3 0,-3-2-7 16,3 2 6-16,0-1 2 0,-1-1 2 0,1 1-2 15,1 0-1-15,-2 0 3 0,4 0 6 0,-3-1 3 0,1 1-13 16,0-1 1-16,-1 1 2 0,-1-2 3 0,2 3-6 16,1-3 5-16,1-1-5 0,-3 1 3 0,1-1 0 15,1 1 1-15,1-1-2 0,-2 1-3 0,2-1 11 16,-1 1-9-16,-1-1 4 0,1 1-2 0,1 1 5 0,1-3-7 16,0-2-1-16,-2 3 6 0,3-3-5 0,1 1 1 15,-2-3 1-15,0 4-5 0,0-5 6 0,4 4 6 16,-6-1-3-16,6-1-3 0,-5 1 1 0,3-2 1 0,-2 2-6 15,2-1 9-15,-1-2-4 0,1 1-12 0,0 0 17 16,0-1-7-16,-1 0 3 0,2 0-6 0,0 1 3 16,1-3-2-16,-3 5-3 0,3-2 10 0,-2-2-5 15,3 2-5-15,-5 1 2 0,3-1 8 0,-1 0-3 0,0 1-1 16,-2-1 3-16,4 0-3 0,-2 1-3 0,-2-2 9 16,3 3-3-16,-1-2-6 0,0 0 4 0,0-1-2 15,1 2-2-15,-1-1 2 0,-2-1-2 0,4 1-3 0,-2 1 2 16,-1-1 5-16,1 2 3 0,-2-1-9 0,2 0 11 15,0-3-4-15,-2 5-3 0,-1 1 5 0,3-3-3 16,-3 2 1-16,1-2-11 0,0 1 10 0,-4 0-6 0,4 2 4 16,-1-5 4-16,1 6-6 0,0-3 2 0,-3-1-3 15,4 3 8-15,-1-2-4 0,0 3-4 0,-2-3-1 16,1 2 3-16,0-2 2 0,1 2-1 0,0-3 0 0,1 2-1 16,-1 1 1-16,0-3 1 0,-3 2 1 0,4-2-4 15,0 3-3-15,0-2 4 0,2 1 1 0,-3-1-9 16,2 1 4-16,-3-1 0 0,3-2 2 0,0 1 0 15,-1 2 3-15,1 0 0 0,0-1-4 0,0-2 11 0,1 2 2 16,-1 2-13-16,0-2 1 0,-2 0 3 0,4-1 0 16,-2-1 3-16,-1 1-4 0,3 0-1 0,-2-2-7 15,1 2 13-15,0-1-4 0,-1 1 7 0,1 0-7 0,1-3-7 16,-1 4 8-16,-2-2 3 0,2-1 1 0,-1 1-2 16,0 0 1-16,1-2-4 0,-1 4 1 0,0-2 3 15,0 0-1-15,-1 1-1 0,3 1-7 0,-2-2 6 0,-2 1-1 16,2 1 0-16,0-2 2 0,-2 3-1 0,0-2-2 15,-1 0 4-15,0 1 1 0,1-1-8 0,0 1 8 16,0 1-4-16,1-2 1 0,0-2-7 0,0 3 11 0,-2-2-5 16,1 1 1-16,2 2 3 0,-2-4-8 0,2 3 4 15,-2-2-1-15,2 1 7 0,-3 1-8 0,2 0-6 16,1-1 5-16,-3-1 1 0,3 2 2 0,-2-1 4 16,0 1 1-16,-3-2-5 0,4 2 1 0,-1-1 3 0,0-1-4 15,2 4 1-15,-2-2 4 0,1-2-5 0,-4 1 2 16,3 2 2-16,0-5-8 0,-2 4 8 0,2-2 1 15,0 1-7-15,0-1 5 0,-2 0-6 0,3-1 1 0,0-2 1 16,-1 2 7-16,1 1-12 0,0 0 9 0,2-2-1 16,-5 2-4-16,4-1-5 0,-3 1 4 0,0 2 1 0,0-1 2 15,-1-1 10-15,1 0-8 0,-1 2 5 0,1-1-9 16,-3-2 14-16,4 1-10 0,-3 0-2 0,-1-1-2 0,2 2-2 16,-2 1 1-16,-1-2 8 0,-2 4-5 0,4-2-5 15,-5 0 7-15,2-1 1 0,0 2-3 0,0-1 9 16,1 0-4-16,-4-1-9 0,5 1 11 0,-3-1 0 15,0-1-7-15,1 2 4 0,0 0-4 0,-2-1-5 0,0-1-4 16,-1 2 4-16,2 0 3 0,-1 2-2 0,-1-4 11 16,1 3-2-16,-3-3-3 0,2 1-2 0,-2 0 9 0,2 2-6 15,-3-3-3-15,4 2 0 0,-4-1-8 0,4 1-1 16,-3-2 9-16,2 2-2 0,0-2 1 0,1-2 2 16,1 2-4-16,0-3 6 0,3 5 3 0,-4-5-3 0,5 5-1 15,-1-2-4-15,-2-2-1 0,3 2-3 0,0-3 10 16,0 5-8-16,-1-5 4 0,1 3-5 0,0-2 4 15,-1 2 6-15,4-1-7 0,-2 0 4 0,1-1-7 0,1-1 3 16,-2 4-2-16,2-3 10 0,-3 1-8 0,1-2 0 16,1 2 5-16,0-1-4 0,-1 1 6 0,1 0-5 15,0-1-2-15,1 0-3 0,-3 3 5 0,3-2 3 0,1 2-3 16,-3-3 0-16,1 1 0 0,-3-2-1 0,-1 5-3 16,4-3 6-16,-1-2 2 0,-2 1-6 0,3 0 0 0,-1-1-1 15,1 3 4-15,0 0 3 0,-1-1-2 0,1 0 3 16,-1 1-10-16,-1 0 3 0,-1-1 5 0,3 2 1 15,-2-3-3-15,3 1-1 0,-2 0 7 0,0 0-8 0,1 1 2 16,1-3-1-16,-2 0-3 0,0 5 8 0,-3-1-8 16,4-3 6-16,-5 3-3 0,3-1 9 0,0 1-4 0,-2 1-3 15,0-2 3-15,2-1-9 0,-1 1 1 0,0-3 3 16,3 5 0-16,-2-2-7 0,0-2 7 0,-1 2 2 16,4 1-9-16,-3-3 9 0,3 2 3 0,-1-1-5 0,0 1 0 15,1-2-2-15,-2 0 0 0,1 1 1 16,0 1 6-16,-2-1-5 0,2 2-4 0,-1-4-3 0,-1 3 4 15,-1 2 5-15,3-1-4 0,-2 0 4 0,0 0-1 16,-2-1 3-16,4-1-2 0,-2 2 3 0,0-1-2 0,0 0-5 16,2-1 8-16,-2 1-10 0,1-1 2 0,2 1-5 15,-2-2 11-15,1 2-2 0,1 0-2 0,-2-1 5 16,2 1-10-16,-2-1 5 0,1 2-6 0,1-1 6 0,-2-1-3 16,0 1 0-16,1 0 1 0,-3-2-7 0,5 5 11 15,-3-4-4-15,0 2 11 0,0 0-9 0,1-2-2 16,1 3 5-16,-1-1-3 0,-2-1 0 0,2-1-1 0,1 1 4 15,0-1-8-15,2 2 7 0,-3-3 3 0,-1 3-7 16,4-1-1-16,-2 0 1 0,1-1 4 0,-1 2-4 16,-1 1 2-16,1-2 4 0,-3 1-6 0,2 1-2 0,1-2 4 15,-3 2 9-15,2 0-11 0,1 0-3 0,-2-1 9 16,3 2-8-16,-5-2-5 0,4 1 13 0,-3 0-1 16,1 2-8-16,1-2 5 0,-3 3 2 0,2-2-9 15,1-1 9-15,1 0 3 0,-2 0-8 0,0 3-6 0,1-4 6 16,-1 5-1-16,1-3-1 0,-3 1 10 0,1 0-6 15,0 3-1-15,0-1 4 0,0-2 3 0,0 5-7 16,-2-4 5-16,0 1 1 0,0 2-8 0,2-2 8 0,-3 3-3 16,0-4-4-16,4 1 10 0,-3 0-7 0,0 1-2 15,0 0 9-15,1-1-7 0,1-1-4 0,-1 0 1 16,1 1 8-16,-3 2-13 0,3-5 16 0,0 2-8 0,-1-1 0 16,1 0 2-16,0 0-5 0,0 1 6 0,-2-4-11 15,6 5 9-15,-6-4-4 0,2 3 4 0,-1-2 3 16,1 0-4-16,0 1 1 0,3-2-6 0,-4 0 14 0,4-1-11 15,-1 1 4-15,1 0 1 0,0 1-8 0,-1-2 2 16,0-2 5-16,1 1-1 0,0 1-2 0,0 0 6 16,0-4-5-16,1 2 0 0,1 0-2 0,0 2 4 0,-2-3-1 15,1 1 1-15,0 0 0 0,-1 1 1 0,-1-3 1 16,4 3-10-16,-3-1 10 0,1 2 1 0,-1-3-5 16,0 3 5-16,0-1-3 0,-2 1-2 0,2-3-3 15,-2 3 8-15,1-1-3 0,0-3-4 0,-4 4 4 0,4 0-8 16,-2-3 8-16,1 2 0 0,0 1 5 0,-1-3-7 15,0 2 5-15,-1-1 1 0,2 2-2 0,-1-1-1 16,-1-3-4-16,1 3-1 0,-1-1 0 0,-1 0 7 0,2 0-6 16,-1 2-1-16,1-4 5 0,0 1 1 0,0 2-6 15,2-3 7-15,-1 3-10 0,1-2 0 0,-1 0 5 16,0-1-3-16,0 3-1 0,1-2 6 0,0 0 3 0,-2 2-7 16,2-3 4-16,-2 2 1 0,0 0-6 0,-2-2 10 15,4 3-9-15,-2-1-7 0,0 0 11 0,-3 0-4 16,3 1 4-16,2-1-4 0,-2 1 4 0,0 1-11 0,0-3 8 15,0 1 9-15,2 0-13 0,-2 0 7 0,2-2 0 16,-1 1-2-16,1-1-2 0,1 0 2 0,1 3 4 0,-1-1-6 16,0 0 7-16,2-1-9 0,0 1 3 0,-2 2-4 15,0-1 3-15,-4-3 5 0,4 2-6 0,-3 1 5 16,0-1-4-16,-1 0 0 0,1 1 4 0,-3-3 3 0,3 4-7 16,-2 0-1-16,1 0 6 0,0-2-4 0,1 1 1 15,0 0 6-15,-2-1-7 0,-1 3-1 0,1-3 9 16,4 1-4-16,-5 1-3 0,2-2 0 0,-1 2-1 0,-1-1 1 15,3-2 1-15,-1 3-1 0,-2-1 0 0,1 1 0 16,1-3 0-16,-2 4 4 0,1-2-3 0,1-1-7 0,-1 1 1 16,-1 0 3-16,2-2 5 0,-1 3-3 0,-1 0 2 15,1-2-4-15,1 1 4 0,-3-1-2 0,3 0 5 16,0 2 0-16,-2-3-8 0,3 3 6 0,0-2-3 16,-3-1 2-16,2 2-4 0,2-1 7 0,-3 1 2 0,3-1-9 15,-3 1 0-15,2 0-1 0,-2-2 0 0,2 4 3 16,0-1 0-16,-2-2 0 0,1 1-7 0,-1 0 10 15,2 0-4-15,-3 1 4 0,3 0-3 0,-1-3 0 0,-2 3-2 16,1 0 4-16,1 0-2 0,-2 1-5 0,1-2 7 16,1 1-6-16,0-1 4 0,0-1-1 0,1 2-1 15,0 0-5-15,1-2 11 0,-1 1 1 0,1 0 0 0,3-2-7 16,-4 3-1-16,3-3 1 0,2 3 5 0,-2-1-3 16,2 0-3-16,-2-1-2 0,0 0 0 0,1 0 3 15,-1-1 5-15,-1 3-4 0,1-1-8 0,-3 0 9 0,-1 1-2 16,1-1 4-16,1 1-4 0,-1-1 1 0,-2 2-1 15,1-1 2-15,0 1 7 0,0-2-5 0,-1 4-4 16,2-3 0-16,-3-1 1 0,5 3 2 0,-2-2 1 16,0-1 1-16,0 1-3 0,0-1 0 0,2 1 2 0,-1 1 1 15,1-2 2-15,-3 1 4 0,4 0-11 0,-3 0-3 16,1-1 2-16,0 3 1 0,1-3 2 0,-2 1-5 16,-1 0 8-16,-1-2-6 0,3 4 8 0,1-5 2 0,-2 4-2 15,2-1-3-15,0-2 3 0,2 1 7 0,-1 0-7 16,-1 0 3-16,3 1-1 0,-3-3-5 0,0 2 5 15,1-2 8-15,0 2-7 0,0-1 3 0,2 1-4 0,-3-1-2 16,3 0 0-16,-1 1 7 0,3-3 0 0,-4 2-10 16,2 2 1-16,0-3-5 0,-1 2 8 0,1-1 16 15,1 0-13-15,-3-2-2 0,3 3-6 0,-1-1 6 0,3-2 10 16,-2 2-6-16,1-1-1 0,1 0-19 0,0-1 18 16,0 0 0-16,0 0 3 0,0 0-6 0,-2-1-6 15,2 2 9-15,0-1-5 0,0 0 1 0,0-1-4 16,0 1 10-16,2 0-9 0,-4 0 5 0,4 1 3 0,-2-2-10 15,1 1 5-15,-1 0-1 0,-1 0 0 0,2 1-8 16,-1-2 7-16,0 0-1 0,0 1-5 0,-1-2-1 16,1 4-5-16,1-2-3 0,1 0-3 0,-2 0-13 15,0-2-17-15,0 2-11 0,0 0-29 0,0-1-19 0,0 0-28 16,0 1-22-16,0 0-36 0,1-3-43 0,1 3-80 16,-2 0-169-16</inkml:trace>
  <inkml:trace contextRef="#ctx0" brushRef="#br0" timeOffset="90626.2426">5508 11797 1507 0,'-1'0'16'0,"1"0"12"0,0 0 1 16,1-1 11-16,-1 2-4 0,3-2 8 0,-3-1 7 15,0 2 14-15,0-1-6 0,2 2 0 0,-1-1 14 0,1 2-5 16,-2-4 11-16,0 2-2 0,0 2-9 0,0-1-13 16,1-1-6-16,1 0-18 0,-2 0-14 0,0 0-1 15,0 3-9-15,2-3-7 0,-2 0 13 0,0 0-7 0,0 0-4 16,1 1 6-16,1-1 7 0,-2 0-5 0,0 0 9 15,1 1 4-15,1-1 1 0,0 0 8 0,-2 2 19 16,3-4 13-16,0 5 12 0,3-3 17 0,2 2 4 16,0-2-3-16,3 1-6 0,2 0 0 0,1 0-16 0,2-1-4 15,1 2-12-15,2 0-9 0,0-2-2 0,-1 0 4 16,2 0 0-16,0 3 5 0,0-3 4 0,2 0-15 16,-2 0 3-16,3 0-9 0,-1 0-4 0,1 0-11 15,1 1-1-15,0-2-9 0,-1 1-4 0,3 1 5 0,-3-2-15 16,2 1 7-16,-2 0-3 0,-1 1 1 0,2-1-3 15,-2 2 2-15,-2-2 2 0,1 0 0 0,-2 1 7 16,0-1-11-16,3 1 7 0,-3 0-4 0,-3-2 2 16,4 1 2-16,-4 0-6 0,1 1 3 0,-2-1-6 0,-1 3 9 15,-3-3-9-15,3-1 8 0,-4 2 4 0,-2 2 2 16,0-2 4-16,1 0 1 0,-1 1 6 0,-2-1 3 16,1 2 4-16,2-3 2 0,-1 0-14 0,0 0 5 0,-3 0-6 15,1-3-1-15,0 3-9 0,1 0-3 0,1 0-9 16,-1 3-5-16,0-3 15 0,-1 0-9 0,4 0 1 15,-1 1 3-15,-1 0 6 0,0-1-2 0,3 1 6 16,-3 0-4-16,0 1 1 0,0-2-4 0,1 3 2 0,-3-3-3 16,1 1-2-16,-1-1-2 0,-1 1 2 0,2-1 2 15,-2 2-5-15,0-2 5 0,0 0 3 0,0 0-4 16,0 0 1-16,-1 1 5 0,1-1 6 0,-2 0-3 16,2 0 2-16,-2 0 0 0,2 0-4 0,-2 0 0 0,3 0 2 15,-1 0-3-15,-2 3-12 0,2-2 10 0,0-1-5 16,1 0 0-16,0 0 0 0,-3 0 7 0,2 3-5 15,0-1-1-15,0-2 4 0,-2-2-5 0,0 4 2 16,0-2 0-16,0 0-4 0,-2 0-1 0,3 0 3 0,-3-2 5 16,1 4-4-16,-2-2 5 0,0-2-1 0,0 2-2 15,0 2 7-15,0-2-5 0,-2 0-8 0,4 0 0 16,-2 0 4-16,0 2 3 0,-2-2 1 0,4 0-5 16,-2 0-2-16,0 1 0 0,0 1 13 0,0-4-4 0,-2 4-1 15,1-2-9-15,1 0-2 0,0 1 6 16,0-2-6-16,0 1-13 0,-2 0-24 0,2 2-10 0,0-4-36 15,-2 2-23-15,2 1-36 0,0-2-52 0,-1 1-50 16,-3 0-52-16,2-2-53 0,-1 1-71 0</inkml:trace>
  <inkml:trace contextRef="#ctx0" brushRef="#br0" timeOffset="99359.3829">7615 11171 1443 0,'-2'-3'4'16,"-1"3"17"-16,2-3 14 0,1 2 4 0,-2-3 5 0,2 4 5 15,-4-1 2-15,4 0 6 0,-4-1 9 0,4 2-1 16,-1-1 1-16,-1 0 3 0,1 1 5 0,1-3 7 16,0 3 7-16,-2 0 5 0,2-1-7 0,0-1-2 15,0 1-13-15,0 1 0 0,0-1-6 0,-2-1-2 16,1 1-8-16,-1 0-6 0,1-2-7 0,-3 3-9 0,1-2 0 15,0 0 1-15,-3 1-3 0,3-3-7 0,-4 1 6 16,3 2 2-16,-3-3 4 0,1 3-6 0,-3-2 4 16,2-1-8-16,-1 0 8 0,-1 4-4 0,1-5-6 15,0 3-5-15,0-1 0 0,-1-1-1 0,-1 1-2 16,0 0 2-16,1 0 3 0,0 0 9 0,-1 0-5 0,-2-2 8 16,4 4-5-16,-2-2 6 0,1 0-1 0,1 2-4 15,0 0-6-15,1-2-7 0,-2 1 2 0,3 0-10 0,-1 0 6 16,1 0-7-16,-2 1 4 0,0-3 5 0,-1 0-7 15,1 4 3-15,-3-3 5 0,0-1 0 0,1 3-3 16,-2-3 9-16,-1-1-9 0,-1 4-2 0,1-2 5 16,-2-1-5-16,2-1-2 0,-2 2 3 0,-2-1 6 0,1-1 1 15,0 1 3-15,1 0 4 0,-1 1 3 0,-1-2 6 16,0 1-3-16,2 0-2 0,2 0-6 0,-2 2-7 16,2-1-1-16,-1 0-4 0,1-1-8 0,2 3 0 15,-3 0 4-15,1-2-3 0,-3-2-2 0,3 2 4 16,-2-1-3-16,-1-1-5 0,0 1 8 0,0 1-4 0,1 0-8 15,-2 1 9-15,0 0 2 0,0 1-4 0,1-1 2 16,-3 0-1-16,2 2-4 0,-2-2 8 0,-1-1-1 16,3 1-5-16,-1-1-1 0,0 0 4 0,1 1 5 15,1 3 4-15,2-3-6 0,-1 0-3 0,0 2 9 16,2-1-9-16,-1 1 3 0,3 0-1 0,-2-3-2 0,-1 3 0 16,3-2 2-16,0 2-4 0,0-3 2 0,-1 3 3 15,0 0 4-15,1-1-7 0,1 1-7 0,-1 0 6 16,0-3-1-16,3 3-1 0,-3-1 0 0,2-1-1 15,-1 2-4-15,1 0 6 0,-2 0 1 0,1-1-6 0,-2 1 6 16,0-1 4-16,-2 1-10 0,3 0 2 0,2-3-1 16,-5 3 2-16,2 0-1 0,0 0 5 0,-1 0-3 15,2-2-2-15,-1 2 2 0,0-1 7 0,1 2-3 16,-1-1-4-16,0 0 7 0,0 0-9 0,1 2 3 16,0-2-1-16,0 3 3 0,-2-3-5 0,5 0-3 0,-4 1 8 15,4 0-4-15,-2 1 6 0,1-2-7 0,-1 1 5 16,2-1-3-16,1 3-2 0,-1-3 6 0,0 1-11 15,-1 1 4-15,0-2-1 0,0 1 4 0,2 1-2 16,-1-2 1-16,-2 0 3 0,3 0 3 0,-1 3-4 16,1-3 0-16,0 2-1 0,1 0 1 0,-2-2-4 0,0 1-3 15,2 1 3-15,-2 0-4 0,0-2 8 0,0 3-5 16,-3-2-1-16,3 0 3 0,0 4-4 0,-1-3 9 16,-1 0-5-16,-1-1 0 0,3 3 0 0,-1-2 2 15,2 1 8-15,-1-2-6 0,-1 0 1 0,1 2 2 0,1 0 3 16,1-2-1-16,-1 0 3 0,2 2 3 0,-3-2-10 15,3 1 4-15,0-1 1 0,-1 1-3 0,1-1-7 16,-1 1 0-16,1 0 0 0,-1 0 0 0,-2-1 8 16,2 3-9-16,1-1 6 0,-2-3-8 0,1 5 11 0,-3-1 3 15,2-1-10-15,3 2-2 0,-3-2 1 0,1 2 3 16,-5-1-5-16,5 1 9 0,-1 3-9 0,1-4 4 16,-3 1-4-16,1 2 6 0,1-2-6 0,-1 0 7 0,2 2-1 15,0-4-1-15,-2 3-1 0,1-1 5 0,1 1 2 16,0-1 1-16,1-1 2 0,2 4 2 0,-2 0-4 15,2 0-5-15,-2-1 11 0,-1 0-15 0,3 1 10 0,-2-1-4 16,2 1-4-16,0 1-6 0,-2-1 10 16,2 2 7-16,-2-1-9 0,2 3 2 0,0-1 0 0,1 0-3 15,-1 0 6-15,0 0-1 0,0 0-1 0,1 0-4 0,-1 3 10 16,0-2 7-16,1 0-12 0,2 3 3 0,-3-1-2 16,2-2 1-16,1 5-1 0,0-3 1 0,0 1-9 15,0-2-4-15,1 3 16 0,2-3-9 0,-3 2 1 16,2-3 1-16,-1 1-11 0,1-3 6 0,1 2-2 15,-1 0 0-15,-1-3-2 0,1 0 1 0,1 1-1 0,0 0 7 16,-1-1 7-16,1-1-12 0,-1 0 9 0,2 4-2 16,-2-3-3-16,-1 1 5 0,2 1-2 0,1-2-9 15,-1 3 2-15,2 0 7 0,-2-1-5 0,3-1 5 16,2 3 7-16,-3-1-12 0,1 0 14 0,1 1-13 16,2 0 13-16,-3 0-14 0,2-1 19 0,0 0-26 15,0 1 7-15,0-2 3 0,0-1-1 0,0-1 5 0,1 1-4 16,-1-2 4-16,0 1-13 0,-2-1 8 0,4 0 9 0,-2-2-13 15,-2 1 12-15,2-2-12 0,-2 3 5 16,2-3-3-16,-2 2 4 0,1-2 8 0,2 2-25 16,-1-1 16-16,-3 2-5 0,3-1 6 0,1-1-17 15,-1-2 13-15,0 4-4 0,3-1 0 0,-3-3-1 0,0 2 10 16,2-2-16-16,2 3 18 0,-2-1-2 0,3-2 9 16,-1 3-10-16,1-2 8 0,1 2 0 0,0-2 1 15,2 0-6-15,0-1 2 0,-2-1 1 0,2 2-14 16,1-2 12-16,-3-1-12 0,2 1 5 0,-2 1 3 15,2-3-6-15,-3 3 3 0,2-4-3 0,-2 3 4 16,1 0-4-16,-1-2 7 0,-3 3-5 0,2-3-6 16,-2 2 8-16,2-3-4 0,-4 2-4 0,2 0 8 15,-2-1-6-15,4 2 4 0,-2-2 5 0,-2 0-7 16,4-1 4-16,-1 3-2 0,-1-2 1 0,2-1 1 0,0 3 0 16,0-3-4-16,-1 1-4 0,2-1 11 0,-2 0-9 15,2 0 2-15,-1 0 2 0,1 0-4 0,1 0 4 16,-3 0-4-16,2 0-1 0,-1 0-1 0,0 0 4 15,-1 0 0-15,1 0 4 0,-2 0-8 0,2-1 2 0,-2 1 4 16,-1-3 7-16,2 3-7 0,-1 0 0 0,-2 0 0 16,4-1-1-16,-2-2 7 0,-2 2-1 0,3-1-5 15,0 0-7-15,-2-1 12 0,2 1-5 0,-1-1-4 16,1-1 2-16,0 2 0 0,0-1 0 0,0 0 5 0,0-1 3 16,0 2-17-16,1-4 9 0,0 1 0 0,-2 3-6 15,2-2 10-15,-2 1-8 0,-2-2 4 0,4 1 0 16,-2-2 6-16,1 4-8 0,-2-2 5 0,1 0 5 15,-2 2-10-15,0-3 7 0,1 5-1 0,-1-4-4 0,0 2 0 16,0-1 3-16,-1 1-4 0,1-1-3 0,-1 0-3 16,1-1-2-16,1 1 0 0,-2 0 1 0,1-1 5 15,1 1-1-15,-3-1-3 0,2 0 3 0,-1 0 9 0,2 2-8 16,-3-2 3-16,1 1-4 0,-1-1-3 0,-1 0 3 16,2 0 1-16,0 0-8 0,-2 2-11 0,1-2 13 15,0 0-4-15,2-2 3 0,-3 4 1 0,3-1-10 16,-3-1 9-16,3-1 2 0,-1 2 8 0,0 1-9 15,-1-2 0-15,1 0 2 0,2 0 0 0,-3 1 2 16,0-1 14-16,1-1-20 0,2 2 7 0,-4-2-3 0,3 1 14 16,0 0-17-16,-2 0 8 0,2-1-3 0,0 1-2 15,-3 0-6-15,0 0 17 0,2-1-15 0,0 0-1 16,-1 1 1-16,-1 0-12 0,0-1 11 0,-1-1-20 16,2 2 19-16,-1-2-28 0,0 2 10 0,0-3-11 15,0 2 15-15,-1-2 5 0,4 1-3 0,-3-1-5 0,0 1 9 16,3-2 7-16,1 1 6 0,-1-1-1 0,0 1 2 15,0-3 2-15,1 4-5 0,-1-3 13 0,-1 0-3 0,1 3-3 16,-1-3 6-16,-1 2-1 0,1-1-2 16,-2 1-7-16,0 1 10 0,2-2-3 0,-2 3 2 15,0-2-2-15,0 1-2 0,-2-1 2 0,2-1 0 0,-1 3 5 16,-1-3-8-16,2 1 3 0,-3 2-9 0,1-3 8 16,0-1 4-16,-1 3-1 0,2-2-4 0,0 1-3 15,1-1 5-15,0 1-2 0,-1 0 4 0,0-1-4 16,0 1-1-16,2 0-1 0,-4 0 6 0,2 0 0 0,2-1 1 15,-4 3-6-15,3-3 8 0,0 3 2 0,-2 0-7 16,2-1-2-16,1 1-1 0,-3 3-2 16,-3-4 3-16,3 2 3 0,-3 0-4 0,3 1 0 0,-1-2-1 15,-1 3-1-15,-1-2 8 0,4 0 3 0,-1 0-10 16,0-1 4-16,-1 1 2 0,1-2-5 0,3 1 10 0,-3-1-2 16,-1 0-9-16,1-1 8 0,0 0 6 0,-1-1-10 15,1 1 2-15,-1 1-1 0,1 0 1 0,-2 1 7 16,1 0-2-16,1 0-4 0,-2-2-13 0,1 4 11 15,-2-1-4-15,3 1 6 0,-3-2-1 0,0 2-9 0,2-1 4 16,-1 0-1-16,-1 1 13 0,0-1-4 0,2 0 2 16,-2-1-7-16,1 1-3 0,1 0 3 0,-2 0 3 15,0 0 4-15,2 0-7 0,-2 2-3 0,0-1-4 16,0-1 17-16,0 3-3 0,0-2-4 0,0 2 6 0,0-3-5 16,0 4-4-16,0-2 5 0,0 2 7 0,0 0-15 0,0-1 11 15,0 0 5-15,0 1-8 0,0 0 3 16,1 0 5-16,-1-3 0 0,0 3-7 0,2 0 8 0,-2 0-11 15,0 0-1-15,2 0 1 0,-2-2 3 0,0 1-3 16,0 2-1-16,0-2 8 0,0 1-6 0,0-2 0 16,0 2 6-16,0 0-6 0,0 0-6 0,0 0-2 15,0 0 4-15,1-1 2 0,-1 1 0 0,-1-3-2 16,2 6-7-16,-2-6 5 0,1 3 7 0,0 0-3 0,1 0-4 16,1 0-3-16,-2 0-7 0,0 0 5 0,0 0-2 15,0 0-9-15,0 0-20 0,0-1-10 0,0-1-31 16,0 0-38-16,-3 2-47 0,3-3-60 0,0 3-73 0,-2-3-57 15,-1 2-67-15,-1-1-74 0</inkml:trace>
  <inkml:trace contextRef="#ctx0" brushRef="#br0" timeOffset="102949.5231">5818 10890 1539 0,'-2'3'4'0,"4"-6"2"15,-2 3 6-15,1-1 3 0,-1 1-6 0,2 0 9 0,-2 0 14 16,2 0 13-16,-1 0 12 0,-1 1 13 0,0-2 1 15,0 2 6-15,0-2 13 0,0 2-11 0,2-1-13 16,-2 0-4-16,0 0-10 0,0 0-6 0,0 0 2 16,0 0 7-16,0 0 5 0,0 0 10 0,0 0 17 0,0 0-3 15,0 0 8-15,0 0 5 0,0 0 6 0,0 0-6 16,0 0-4-16,0 0 2 0,0 0-1 0,0 0 3 16,0 0-3-16,0 0-10 0,0 0-7 0,0 0-7 15,0 0 1-15,0 0-1 0,0 0-17 0,0 0-12 16,0 0-16-16,0 0 1 0,0 0-1 0,0 0-1 0,0 0-7 15,0 0 8-15,0 0-9 16,-19-26 2-16,19 26 6 16,-28-37 3-1,28 37-4-15,0 0-3 16,-42-51 2 0,14 15-10-16,23 29-10 0,5 7 14 31,-57-48-14-16,10 18-4 17,14 17 0-1,-37-17 6-15,4 7-6 15,61 22 6-31,-3-2-3 0,-1 3-2 15,4-5-1-15,-3 5-1 0,3-1-1 0,-4-2 6 0,2 0 0 16,-2 1-4-16,0-1 5 0,4 3-3 0,-5 0-3 0,2-4 3 16,2 4 5-16,-7-3-2 0,7 2-3 15,-5 0 6-15,2-2-10 0,-4 2-1 0,5-3 3 0,-5 4-3 16,4-1 2-16,-4-1-1 0,2 1 1 0,0-2-5 0,0 2 4 16,0 0 8-16,1 1-1 0,-2-3 4 15,2 1-4-15,0 2 0 0,-2-2-3 0,1 1-1 16,-1-1 2-16,2 2-1 0,0-2 0 0,-2 2-8 0,1-3 0 15,-1 3 4-15,2 0 1 0,0 0 8 0,-1-1-9 16,0 1 4-16,0 0-3 0,0 0 6 0,0 0-1 16,3 0-7-16,-2-1 9 0,-1 1-11 0,2 0 9 15,1 1-7-15,-1-1 6 0,-1 0 1 0,2 1 0 16,-4-1 1-16,2 3-10 0,0-3 9 0,-2 0-2 0,2 1-2 16,-1 0-1-16,0 2 1 0,0-3-3 0,1 0-1 15,-2 2 11-15,1-2-10 0,2 2 0 0,2 1 1 0,1-2-1 16,-1 0-1-16,-1 2 2 0,1-2 6 15,2 2-7-15,-1-3 5 0,-1 3-3 0,1-2 6 16,-2 0-1-16,2 1-4 0,1-1-1 0,-3 1 1 0,2 1 2 16,-2-2 1-16,3 2 1 0,-3-3-4 0,2 3 6 0,-2-1 1 15,2 0 0-15,1 0-3 0,-2 0-1 16,0-1 4-16,0 2-5 0,1-1 7 0,0 1-5 0,-1-1-2 16,0 2 5-16,0-2-7 0,2-1 2 0,1 3-3 15,-1-1 6-15,1-1-8 0,-1 2-5 0,0 0 10 16,-2-1-3-16,3 1 6 0,-3-1-3 0,0 1 5 15,0-1-5-15,1 2 0 0,-2-2 5 0,-1 3-3 0,2-3-2 16,1 3-2-16,-1-2 0 0,1-2-3 0,-2 3 10 16,2-2 0-16,3 1 0 0,-4-1-6 0,4-1 2 15,-3 1 3-15,0-2-1 0,4 0-2 0,-1 3-6 0,-2-1 0 16,2-3 2-16,0 3 3 0,1-1 0 0,0 2 0 16,-2-2 0-16,-1 2 5 0,2-2 0 0,0 3 0 15,-2-2-2-15,2 1-1 0,-2 0 1 0,0 2-4 16,-1-1 4-16,1 0-3 0,1 0-5 0,-3 1 3 0,1 1 9 15,0-1-5-15,-1-1-2 0,3 1 7 0,0-1-7 16,1 1 5-16,-3-2 2 0,4 0-1 0,-4 0-11 16,3 0 5-16,0 0 4 0,0-3-3 0,-1 4-1 0,1 0-1 15,0-2 2-15,0 4-4 0,1-2 6 0,-2 0 2 16,1-1-12-16,1 1 4 0,-1 1 10 0,1-2-16 16,2 0 6-16,-3-1 1 0,1 0-1 0,1 1 1 0,-1 0 8 15,0-3-1-15,1 3-9 0,-1-1 11 0,1 0-5 16,-1-1 1-16,-1 2 2 0,3-3-8 0,0 2 1 15,0 0-5-15,-1 0 7 0,1 0 7 0,-2 0-4 0,2-1-3 16,0-1 4-16,-1 1 1 0,-1 0-2 0,2 0 7 16,0-2-8-16,0 3-5 0,0-3-6 0,0 0 9 15,0 2-13-15,0-3-9 0,0 2-11 0,0-1-21 0,0 0-10 16,0 0-17-16,0 3-16 0,0-3-23 0,0 0-23 16,0-3-18-16,-2 3-33 0,2-2-39 0,-1-1-66 0,-1-1-70 15,-1-1-68-15</inkml:trace>
  <inkml:trace contextRef="#ctx0" brushRef="#br0" timeOffset="103538.4845">4163 10740 976 0,'0'-7'24'0,"0"0"12"0,0-1 14 0,-2 1 14 16,1 1 14-16,-1-1 23 0,1 1 4 15,-1-1 13-15,2 1-20 0,0-1-4 0,-2 3-3 0,2 0 5 16,2-2-4-16,0 3-10 0,-2 0 5 0,1-1-1 16,-1 1 11-16,0 3 0 0,2-6-6 0,-2 6-9 0,0 0-2 15,0 0-10-15,0 0-7 0,0 0-6 0,0 0-12 16,0 0-14-16,0 0-2 0,0 0-10 0,0 0 1 15,0 0-15-15,0 0-24 16,0 24 4 0,-3 27 29-1,1-32-7-15,0 0 10 0,1 3-5 0,-1-3-1 16,-1 1-4-16,1-1 1 0,0-2-4 0,0-2 1 16,0-2-4-16,1-1-7 0,1-2 5 0,0 0-1 0,0-2 1 15,1-3 1-15,1 2-2 0,0 0-1 0,2-3 3 16,-2 3 3-16,1-1-7 0,-2-2 5 0,3 2-2 15,-1-2-4-15,0 1 4 0,-1-2 1 0,-2-3 16 47,0 0 21-47,0 0 1 0,17 8 13 0,-17-8 3 16,0 0-4-16,0 0 3 0,0 0-4 0,0 0-4 16,0 0-20-16,0 0-8 0,41-6-12 0,27-6 8 15,-52 7-13-15,-3 0 1 0,2 2-1 0,-4-1 5 16,2 2-2-16,-2-1-1 0,-1 2-12 0,-1-2 10 15,-1 2-2-15,-3-1 2 0,-2 2 4 0,0 0-3 16,-1 0-2-16,-2 0 9 0,1-1-4 0,-1 1 3 16,0 0-6-16,0 0 4 0,-1-1-14 0,1 0-13 0,0-1-38 15,0 2-40-15,0-1-51 0,0 0-93 16,0-2-102-16</inkml:trace>
  <inkml:trace contextRef="#ctx0" brushRef="#br0" timeOffset="108940.2163">4563 11756 1507 0,'0'0'26'0,"11"-12"0"16,-11 12 3-16,0 0 2 0,0 0 0 0,0 0 2 15,0 0-1-15,0 0-12 0,0 0-2 0,0 0-3 16,0 0 1-16,0 0 7 16,11-2-10-16,-11 2 10 31,0 0-4-31,0 0 18 16,0 0-18-16,0 0 10 0,0 0-1 0,0 0 11 15,0 0 3-15,0 0 4 0,0 0 12 0,0 0-4 16,0 0 11-16,0 0-2 0,0 0-3 0,0 0-3 15,19 9-6-15,-19-9-8 0,0 0 2 0,0 0-1 0,0 0-7 16,0 0-4-16,0 0 9 0,0 0-4 0,36 42 1 16,-36-42-4-16,0 0-8 0,21 29-3 0,-17-25-6 15,-2 0-4-15,3 0-7 0,0 1-7 0,-2-1 2 0,2 2-2 16,1 0-2-16,-2-1 2 0,0 2 3 0,2-2-1 16,-1 3 1-16,0-1 6 0,1-1-8 0,-2-1 7 15,1 2 1-15,2 0-2 0,-2-1 5 0,-1-1 12 16,2 2 4-16,-1 0-2 0,0-1 4 0,0-2-3 0,1 3 1 15,1-1 3-15,-3-2-4 0,1 1-13 0,-2-2-5 16,2 1 5-16,0 0-2 0,-2 0 4 0,-2 0-5 16,3-1 0-16,0-1-8 0,-1 2 6 0,-1-1-3 15,3 1 0-15,-2-3-1 0,0 4-4 0,2-2-2 0,0 2 2 16,-1-1 7-16,1-1-2 0,1 1 2 0,1 1-2 16,-1 0-1-16,0-2 0 0,0 2 5 0,1-1-11 0,-1 3 4 15,1-1 0-15,0 1 0 0,0-2-1 0,1-1 4 16,-2 4-1-16,3-3-4 0,-2-1 9 0,1 2-9 15,-2-1-1-15,2-1-1 0,0 1-2 0,-3 1 9 16,3 0-5-16,-2-2 1 0,2 2-2 0,-2-2 3 16,2 3 3-16,-2-2-3 0,2 0 5 0,0 0-8 0,-2 1 8 15,3-2 1-15,0 0 11 0,-1 1 4 0,0-2-3 16,1 1 8-16,-1 0-6 0,-2-1 0 0,1 0 0 16,2 0-3-16,-3 1-9 0,1-3-4 0,1 4-3 15,1-3 0-15,-1 0 5 0,2 3 1 0,-2-2-2 0,2 1 2 16,0-1-6-16,0-1 3 0,2 1 7 0,-2 1-6 15,-1 0 2-15,2-3-4 0,-1 2 4 0,-2-1 2 16,2 0 6-16,0-1 5 0,-3 1-11 0,2 0 9 16,0-1-5-16,-1 1 1 0,0-2-5 0,3 2-2 0,-5-2 0 15,3 3-5-15,-3-1 0 0,3-1 1 0,-1 0-6 16,0-1 3-16,1 1 2 0,-1-1-3 0,0 0 6 16,2 0-5-16,-1 1 14 0,1 2 9 0,-4-3 8 15,5 0-1-15,-1 4 2 0,1-3 6 0,0 0-3 16,0 0-2-16,0 0-4 0,1 2-17 0,3-1-9 15,-1 0 4-15,-1-2 0 0,-1 2-8 0,1 1-2 0,-3 0-4 16,4-1 3-16,-3 1 2 0,-2-2-1 0,2 2 0 16,-1-1-1-16,1 0 2 0,-2-1-1 0,1 2 7 15,-4-1-5-15,2-2-1 0,0 3 6 0,-2-2-4 0,2-1 1 16,0 3-4-16,-2-3 5 0,1 0 2 0,-1 0-6 16,2 1-3-16,1-1 6 0,-2 0 3 0,1 1 9 15,0-2 3-15,2 2-4 0,-1-1 3 0,0 0 1 16,2-1 4-16,-1 3-7 0,1-3-1 0,0 1-8 15,-3 0-2-15,3 0 3 0,1 1-6 0,-2 0 3 16,1-2-7-16,0 0 6 0,-3 2-6 0,4 0-2 0,1-1 6 16,-3 1-3-16,0-1-1 0,2 0 2 0,-1 3 3 15,3-3 2-15,-3 1 2 0,1-2-5 0,0 1 5 16,-1 0-7-16,3-3 3 0,-4 3-6 0,4 0 1 16,-3 0-1-16,2-1 3 0,1 2 0 0,-3-1-5 0,3 0 8 15,-5 0-6-15,3 0 13 0,-2-1-10 0,0 1 5 16,0 0-3-16,-1 0 1 0,-1 0-1 0,0 0-4 15,0 0 7-15,3 0-8 0,-3 0 11 0,1-2-10 16,2 2-1-16,-1-1 5 0,1 0-2 0,0-2 0 16,-2 3 2-16,0-2 3 0,3 0-5 0,-1 0-2 0,-1-1 7 15,0 2-3-15,0-1-1 0,0 0-1 0,-1-1 2 16,2 3-7-16,-1-2 0 0,0 0 8 0,0 1-11 0,0-1 9 16,-1 0 1-16,1-1-2 0,-2 3 2 15,1-2 1-15,-1 2 2 0,0-2-1 0,0 1 3 0,3 0-9 16,-5-2 4-16,2 2 4 0,3-2-11 0,-3 2 4 0,3-2 1 15,-2 0 0-15,-1 1 0 0,2 1 0 16,0 0-4-16,2-1 3 0,-2-1 2 0,-1 1-1 16,4 2-1-16,-4-3-5 0,2 2 8 0,2-2-4 0,-5 0-3 15,2 2 5-15,0 1 0 0,0-1-1 0,-1 1-1 16,-1-3 2-16,0 3 2 0,0 0-4 0,3 0 5 16,-3-1-4-16,2-2 1 0,-4 3 1 0,5 0-1 15,-3 0 4-15,3 0-4 0,-2 0 0 0,-1-1 0 16,0 0-5-16,1-2 11 0,1 2-4 0,-2-1-5 0,0 2-1 15,1-2-2-15,1 2 9 0,-1-3 0 0,2 2 2 16,-1 1-10-16,1-3 5 0,0 2 4 0,-2 0-3 16,3-1 1-16,0 1-5 0,-1-2 4 0,2 3-6 15,-2 0 2-15,0-4-2 0,0 4 3 0,0-1 4 0,-1 0-4 16,2 1 1-16,-2-3-6 0,2 3 12 0,-4 3-3 16,3-3 1-16,2 0-5 0,-5 0 1 0,3 0 2 15,-2 0 1-15,2 0 1 0,-1 0-9 0,1-3 6 16,0 6-2-16,-1-3 5 0,0 1-10 0,2 0 6 0,-3-1 1 15,-1 2-4-15,-2 0 6 0,1 1-2 0,-2-3 3 16,-2 3-3-16,2-1 4 0,2 1-6 0,-4-2-1 16,1-1 3-16,0 3-4 0,3-3-4 0,-4 2 4 0,3-2 1 15,-1 3 1-15,-2 0 4 0,-1-1-2 16,2 2-4-16,0 0 6 0,0-2 2 0,0 3-6 16,0-1 5-16,1-2-1 0,-4 4-5 0,4-3 4 0,-2 3 1 15,-1-2 0-15,3 2 5 0,-2 1-9 0,3-4-5 0,-4 3 10 16,1-1 1-16,0 1-9 0,0 0 3 15,2 1 0-15,-3-1-3 0,-1-2 7 0,2 4-2 0,1-1-2 16,-1-2 0-16,0 0 9 0,0 2 0 0,-2-3-3 16,1 1-1-16,-2 0-1 0,2-2 8 0,-2 4-8 15,1-2 1-15,1-1-6 0,-4-3-4 0,2 4 2 16,2-1 3-16,-1-4 0 0,-2 2-1 0,2-1-1 16,-2 1 6-16,1 1 3 0,1 0 2 0,-1-2 2 15,0 4-4-15,0-3-2 0,0 1-1 0,2-1 1 0,-2 1-6 16,0-1 1-16,0 1 2 0,0 1-5 0,0-3 0 15,2 3 5-15,-4-4 0 0,4 3 0 0,-2-1 7 16,0-2-4-16,0 0-3 0,0 1 5 0,1-1 2 16,-1 1-9-16,0 0 0 0,2-1 4 0,-2 2-7 0,0-1 0 15,0-1 5-15,0-3 2 0,0 3-6 0,0 0-4 16,0-1-19-16,0 0-23 0,-2 0-32 0,4 1-40 16,-2-2-68-16,-3-1-78 0,3-1-90 0,-2-1-96 0</inkml:trace>
  <inkml:trace contextRef="#ctx0" brushRef="#br0" timeOffset="109716.2641">7478 12178 1897 0,'0'-2'26'16,"3"1"19"-16,-3-2 16 0,3-1 16 0,0 3 8 15,-3 0 13-15,1 1 18 0,-1 0 17 0,0 1-13 16,0-1-4-16,2 1-4 0,-2-1-12 0,-2 3-5 0,2-3-12 16,0 0-15-16,0 1-15 0,0-1-13 0,0 0-15 15,0 0-11-15,0 3-8 0,0-3-1 0,0 0-1 16,2 1-2-16,-2 1 7 0,0-1 4 0,2 0-1 15,-2 3 10-15,1-3 13 0,1 3 7 0,0 2-4 0,-2 0 1 16,3 0-9-16,-3 1 0 0,1 0 0 0,3 2-9 16,-1-1-10-16,-2 1-3 0,4 1-2 0,-4-1 4 15,2 1-2-15,1 1-6 0,-1-2 2 0,0 3-5 16,0 0 2-16,2-3-5 0,-2 1 7 0,3 2-5 16,-1 0-1-16,0-1 10 0,0-2-11 0,-2 0 12 0,2 0-3 15,0 0-2-15,1-2 2 0,-3 2-5 0,0-1-1 16,0-1-1-16,2-2 5 0,-3 2-6 0,-1 0 5 15,1-5 2-15,-1 3-5 0,-1-1 6 0,2 0 3 16,0-3-5-16,0 3-2 0,0-1 2 0,-2-1 1 16,0 0-6-16,2 2 4 0,-2-3-4 0,0 2 2 0,0 1 3 15,0-2 2-15,0 1-2 0,0-2-1 0,1 1 5 16,-1-1-1-16,-1 0 0 0,1 3 4 0,0-3 0 16,-2 3 6-16,2-4 3 0,-4 3-1 0,2 0 6 15,0-1-3-15,-1 2 7 0,2-1-4 0,-4 1-3 16,0 0-1-16,0 1 5 0,-2-1 6 0,-1-1-10 0,3 3 2 15,-3-3-5-15,-3-1 1 0,1 4 9 0,2 0-2 16,-1-2-6-16,-4 2-2 0,4-3 1 0,-2 1 12 16,0 1 0-16,3 1 4 0,-3-2-10 0,1 0 0 15,1-3 1-15,1 6-3 0,-1-2 6 0,0-1-12 16,3 0 9-16,-5 0-3 0,5-1 7 0,-2 1-5 0,0-1 2 16,3 0-3-16,-4-2 2 0,1 2-2 0,1 0-3 15,1-2-6-15,0 0-3 0,0-1 0 0,4 2-3 16,-4-1-2-16,4-2-2 0,-1 1-1 0,1 0 4 15,-1-2 0-15,0 2 0 0,2 0 11 0,1 0-5 16,-2 0 11-16,0 2-8 0,1-2 3 0,1-2-13 16,0 2 1-16,0-1 5 0,-3 0-6 0,3 1 0 0,-2 0-14 15,0 0 3-15,2 0 2 0,0-2-1 0,-1 2-9 16,-1 0-13-16,2 0-15 0,-1-1 0 0,-1-2-17 16,2 1-16-16,-2 0-42 0,-1 2-28 0,3-1-35 15,-2-1-36-15,-3 0-31 0,3 0-51 0,-1 2-42 16,0 0-53-16,-2-1-41 0</inkml:trace>
  <inkml:trace contextRef="#ctx0" brushRef="#br0" timeOffset="115992.3529">3845 13229 616 0,'-3'-4'18'0,"0"1"19"0,2 1 19 16,1 0 13-16,-2 1 11 0,2 1 10 0,-3-1 12 15,3-2 20-15,-2 3 1 0,2-1 1 0,0-3 4 16,0 4 2-16,0 0 11 0,0-3 3 0,0 3-5 16,0 0-9-16,0 0-9 0,2-1-11 0,-2 1-18 15,0 0-6-15,0 1-9 0,1-1-2 0,1 0 11 16,-2 0 6-16,0 0 1 0,2 3 9 0,-2-3 8 16,0 0-1-16,0 0 6 0,0 0-12 0,0 0-5 15,1 0-10-15,-1 0 5 0,0 0-20 0,3 0-3 0,-3 3-3 16,0-3-16-16,-3 0 8 0,6 0-14 0,-3 1-3 15,0 0-12-15,0-1-5 0,0 0 2 0,0 0 0 0,0 0-7 16,3 2-9-16,-3-2 3 0,0 0 3 16,2 0 10-16,-2 0 21 0,3 2-2 0,0-2-7 15,4 3 27-15,-1-2 7 0,3 3 17 0,4-1-19 16,2-1 1-16,2 2-30 0,3-1 7 0,4 1-12 16,-2-3-1-16,5 2-20 0,0-3-5 0,3 0-4 0,1 0 7 15,3 0-1-15,0-3-20 0,2 2 25 0,-1-1-27 16,2 0 9-16,-1-1 0 0,-3 3 7 0,1 0-25 15,-3 0 25-15,-2-1 0 0,-1 1-14 0,-3 0 3 16,-1 1 22-16,-2-1-28 0,-3 0 6 0,0 0 13 16,-3 0-13-16,0 0 1 0,-2 0 1 0,0 0 9 15,-3 0-25-15,-1 0 33 0,-1 0-12 0,-1 0-5 16,-1 0 4-16,-4 0 5 0,3 0-3 0,-5 0-4 16,1 0 16-16,-2 0-16 0,0 0 14 0,0 0 1 0,0 0 3 15,-2 0 0-15,2 3 5 0,0-3 5 0,-1 0-12 16,1 0 4-16,-3 0-2 0,0 0-7 0,1 0 4 15,-1 2-4-15,-5-1-11 0,0 1-6 0,-6-2 3 16,-1 5-8-16,-3-1-2 0,-8-1-5 0,1 2-13 16,-6-1-7-16,-1 1 18 0,-1 0-16 0,-5 0 7 0,0-3 4 15,-3 5 3-15,3-3-1 0,0 0 14 16,0-1 13-16,2 1-26 0,4-2 35 0,2 1-24 16,3-1 9-16,3-2 2 0,4 3-4 0,-1-3 3 0,7 0-3 15,0 3 8-15,3-3-10 0,3 1 24 0,0 0-34 16,0-1 9-16,5 2 2 0,0-2-25 0,1 0-16 15,0 0-6-15,2-2-16 0,0 4-28 0,2-4 21 16,-2 2-23-16,2 0 5 0,-1 0 3 0,-1 0 17 16,2 0 5-16,-2-1 9 0,0 0 24 0,1 2 4 15,1-2 12-15,0 1 1 0,-1 1 11 0,5-1-2 16,-4 0 9-16,3 1-2 0,-2-1-1 0,0 0 1 16,-1 0-1-16,1 0 4 0,-3 2-1 0,0-4 0 15,0 2-3-15,0 0 3 0,0 0-12 0,0 0-20 0,0 0-16 16,0 0-20-16,0-2-34 0,0 2-40 0,0 0-42 15,0-3-52-15,2 3-44 0,1-3-43 0,-2-2-70 16</inkml:trace>
  <inkml:trace contextRef="#ctx0" brushRef="#br0" timeOffset="121098.2189">16892 13807 2484 0,'-5'1'17'0,"4"-1"19"0,-2 0 5 0,1-1 9 0,0-1 2 16,1 2 4-16,-3 2-11 0,4-1 6 0,-3-1-17 16,3 0-14-16,0 0-2 0,0 0 10 0,0 0 10 15,2 0 5-15,-2 0 17 0,0 0 9 0,1 0 2 16,-1 2-1-16,2-2 5 0,-4 0-12 0,4 0-6 0,0 0-5 15,-2 0-3-15,1 0-10 0,-1 1 9 0,0-1-2 16,0 0 4-16,4 1 4 0,-1 0 3 0,-2-1 3 16,4 2 13-16,-1-2 6 0,3 2-10 0,1-1 10 0,2 2-7 15,0-3 0-15,3 2 5 0,3 0 1 0,1 0-17 16,4 0-8-16,1-1 5 0,2 1-8 0,3 0 0 16,3 0-3-16,3-1-9 0,5 2-4 0,-2-3-1 15,5 1 7-15,2-1-4 0,3 0-6 0,-1 0 0 16,-2 0-8-16,3 0-6 0,-2-1-2 0,-1 0 4 0,1 1-21 15,1 0 6-15,-5-2 4 0,2 2-9 0,-3 0 10 16,5 0-24-16,-2 0 16 0,0 0-9 0,-2 0 21 16,-1 0-22-16,4 0 8 0,-7 0 4 0,1 0-2 15,-2 0 3-15,-4 0-6 0,1 0 10 0,-4 0-7 0,-1 0-4 16,-2 0 17-16,-3 0-24 0,-2 2 11 16,-5-1-2-16,0-1 10 0,-3 0-8 0,-2 1 9 0,-2-1 8 15,-2 0-9-15,0 0 15 0,-1 0-10 0,-2 0 22 16,-1 1-13-16,-1-1 5 0,1 0-5 0,-2 0 12 15,0 0-20-15,0 2 13 0,-2-2-12 0,2 0 1 0,0 0 4 16,0 1-9-16,0-1-2 0,-1-1 2 0,1 1-2 16,0 0 2-16,-2 1 0 0,0-1 0 0,2-1-5 15,0-1 6-15,0 2-2 0,0 2-7 0,0-2 12 0,0 0-11 16,0 0 7-16,0 0-4 0,-1 1 0 0,2-1-1 16,-2 0-6-16,1 0 5 0,-2 0-5 0,0 0 4 15,1 0-10-15,-1 0 1 0,-2 0-10 0,1 0-8 16,-4 0-3-16,3 1-9 0,-6 0-14 0,-2-1-5 0,-1 2 1 15,-3 0 6-15,-3 1-21 0,-2-3-7 0,-2 4-3 16,-1-4-6-16,-2 1 0 0,0-1-1 0,-4 0-4 16,0-1-8-16,-4-1 25 0,3-2 7 0,-4 3 7 15,1-4 16-15,2 1 3 0,0 1 11 0,-1 0 11 16,5-1-1-16,2 2 3 0,2-3 8 0,2 5 10 0,5-3-8 16,3 2 7-16,-2-2-1 0,8 3-7 0,-2-1 7 15,1 1 4-15,3 0-6 0,3 0-8 0,-4 0 8 16,6 0 2-16,-3 0 3 0,4 0-1 0,-3 0-6 15,3 1-9-15,0-1 5 0,0 0-1 0,0 0-2 16,3 0-3-16,-1 0-4 0,0 3 5 0,2-2 3 16,3 2 7-16,4 0 0 0,-2 3-3 0,6-1 5 0,2 0-1 15,2 0-4-15,2-2-2 0,1 1 7 0,3-1-8 16,2 2 3-16,-3-3 6 0,4-2-9 0,-1 3 0 16,-2-1 8-16,0-2-2 0,1 2-3 0,-7-2 9 15,1-2-8-15,1 2 1 0,-9 0 6 0,-2 0 4 0,2 0 0 16,-7 0 6-16,2-2 8 0,-7 2 8 0,0-3 6 15,-3 3-4-15,-1-2-1 0,-1-1 0 0,1 0-8 16,-5-1 0-16,-1-1-14 0,-3 0-4 0,-1 1-9 16,-5 0 1-16,0-2 4 0,-1 1-1 0,-6 1 2 15,1 0-6-15,-2-2 9 0,2 3-6 0,-4 0 7 0,2-2-3 16,-1 3-4-16,1 0-2 0,2 2 1 0,2 0 1 16,2 0-8-16,-1 0 5 0,2 0-3 0,5 0 1 15,2 2-1-15,-1-2 4 0,4 3-1 0,4-3-5 16,-2 3 0-16,3-2-3 0,4 2-5 0,-2-3-1 15,3 2 3-15,0 0-11 0,0-1 9 0,4 3-2 0,0-3 8 16,-1 3-3-16,3 1 6 0,0 0-3 0,5 0-11 16,0-1 5-16,2 2-11 0,3-2 2 0,0-1-7 15,4-1 3-15,-1 0-3 0,3-1 3 0,0 1 15 0,0-2 1 16,-1-2 5-16,1 2 1 0,0-1 2 0,-1-1-4 16,0 0 6-16,-4 0 7 0,-3 1-5 0,0-1 4 15,-4 0-1-15,-2-1 5 0,-2 1 1 0,0 2 6 16,-4-1-3-16,-1-3-7 0,-1 3 0 0,-1-3-2 15,-4 1 4-15,1-1-13 0,-3 0 2 0,-1-2-4 0,-3-1 0 16,-1 4 5-16,-1-2-1 0,-4 1-1 0,-2-1-3 16,-1 1 16-16,2 0-5 0,-4 2 5 0,2 0-9 15,-2 2 3-15,5 0 1 0,-4 0-7 0,3 0-1 16,1 2-9-16,2 0-4 0,2 2-16 0,1 0-4 16,0-2-10-16,4 3-18 0,1 0-14 0,0 0-11 0,3 0-8 15,4 2-12-15,0-2-14 0,0 0-24 0,1 2-30 16,6-2-22-16,-4 2-34 0,4-2-44 0,0-1-41 15</inkml:trace>
  <inkml:trace contextRef="#ctx0" brushRef="#br0" timeOffset="122485.345">17597 9063 1592 0,'-3'2'17'0,"-2"-2"7"0,5 0 15 15,0-1 0-15,0 1 2 0,0 0 1 0,0 1 6 16,0-1 12-16,-1 0 0 0,1 0 8 0,0 0-5 16,-2 3 12-16,0-2-3 0,4 0 8 0,-4 0-6 0,2-1-13 15,2 1-19-15,-2 0-18 0,2-1-7 0,-1 2-15 16,-1-2 2-16,3 1-10 0,-1-1 0 0,1 2-5 16,-3-2 4-16,1 2 4 0,3-1-5 0,0 0 7 15,1 2 1-15,2-1 0 0,5 1 6 0,2 0 8 16,4 1 4-16,1 1 1 0,5-1 4 0,1-1-7 0,3-1 3 15,1 4 0-15,1-4-4 0,-4 3-7 0,1-1 0 16,0-1-4-16,-4-1 0 0,-5 1 7 0,-2-1-8 16,0 0-1-16,-5 1-2 0,2-2 12 0,-9 1-9 15,3-2-1-15,-2 1 3 0,-4 0-5 0,-1-1 5 16,2 0 2-16,-2 0 0 0,0 0-9 0,0 0 6 0,-2-1 3 16,2 2-4-16,0-1 5 0,0 0-7 0,0 0-4 15,0 0-4-15,0-1-15 0,0 1-20 0,0-1-27 16,-1 1-26-16,1 0-30 0,-2 0-33 0,0-2-29 15,1 4-35-15,-2-2-29 0,-1 2-36 0</inkml:trace>
  <inkml:trace contextRef="#ctx0" brushRef="#br0" timeOffset="131750.6246">23037 13661 2063 0,'2'-3'12'0,"1"2"15"0,-1-5 15 16,3 3 7-16,-4 1 13 0,1 2 11 0,0-2 9 16,0 1 21-16,-2-1 6 0,0 2 6 0,0 0 6 15,0 0 15-15,2 2-4 0,-4-1-4 0,2 1 10 0,0-2-13 16,0 0-4-16,-2 0-12 0,2 0-12 0,0 0-8 15,-2 0-7-15,0 2 6 0,2-2-23 0,0 0-2 16,-1 2-10-16,1-1-6 0,-2-1-12 0,2 2-1 16,0-2-1-16,0 0-2 0,2 2 20 0,1 0 12 15,4-1 9-15,3 3 6 0,3 0 25 0,6 0-20 0,6 1 17 16,3 0-9-16,7 2-17 0,3-3-11 0,6 1-11 16,2-1-9-16,6 0-20 0,4-1 19 0,0-1-22 15,6 2 0-15,1-3 0 0,4 1 1 0,3-2-4 16,2 3 3-16,-1-1-5 0,2 0-10 0,0 0 8 0,0 1-6 15,-4-1 4-15,0 1-7 0,-4-3 1 0,0 5-1 16,-2-5 7-16,-1 2-5 0,-2-1-3 0,0 0 1 16,-1-1 3-16,-1 0-3 0,0-1-2 0,-2-2 1 15,-2 3-4-15,0-3 2 0,-6 1-6 0,0 1 9 0,-1-2-12 16,-4-1 12-16,-1 2-4 0,0 0 5 0,-3-1 10 16,-1 1-2-16,-3 0 13 0,1 2-4 0,-6-1 6 15,4 1-2-15,-4-2 9 0,-2 2-9 0,0 0-1 16,-1 0 1-16,0 2-8 0,-3-1-4 0,1 1 4 15,-1-2 1-15,0 3 0 0,-5-1 2 0,1 1-6 0,-1-1-4 16,-1 1 12-16,0-2-4 0,-5 1-6 0,4-1-7 16,-4 1-2-16,1 1-6 0,-2-3 6 0,1 2-2 15,-3 0-8-15,-2-1 6 0,3 2 0 0,-3-3 4 16,-2 2 2-16,-1-2 1 0,0 0-3 0,-2 2 4 0,3-2-2 16,-4 0-1-16,1 2-1 0,0 0 0 0,-1-1 0 15,1-1-3-15,-3 0 1 0,3 3 0 0,0-2-2 16,-3-1 0-16,2 0 6 0,0 0-4 0,-1 0-2 0,2 3 4 15,-1-3-8-15,-2 0 2 0,1 0 0 0,-1 2 2 16,0-2-8-16,0 1 12 0,0-1-11 0,0 0 3 16,2 0 2-16,-1 0 6 0,-1 0-2 0,0 0 0 15,0 0 5-15,2 0-9 0,0 0 8 0,-1 1-8 16,-1 0 10-16,3-1-6 0,-3 2-4 0,2-1 4 0,0-1-2 16,-2 0-2-16,1 0 2 0,-1 0 4 0,2 0-10 15,0 0 4-15,-2 0 6 0,0-1-6 0,0 1-11 16,0 1 1-16,0-2-28 0,0 1-22 0,0 0-23 15,-4-2-42-15,4 2-49 0,-1 0-45 0,-1-1-47 16,0 0-74-16,-4-2-74 0,1 0-91 0,-4-1-126 0</inkml:trace>
  <inkml:trace contextRef="#ctx0" brushRef="#br0" timeOffset="132543.3425">25236 12204 3161 0,'4'-3'0'0,"-4"3"-5"0,-2-1-7 0,6-2-2 15,-6 6 1-15,2-2 2 0,-2-1-6 0,2 5 0 16,-2-2 1-16,2 1 4 0,0 1 7 0,0 0 0 16,0 2 1-16,-1 1-4 0,2 4 7 0,-1 0-4 15,2 2 5-15,2 3 3 0,-1 0 0 0,1 2-1 0,2-1 2 16,-1 1-1-16,1-2-1 0,0 0 12 0,2-3-8 15,-1-2 7-15,-1 1 21 0,2-2 24 0,1-3 9 16,-1 0 18-16,1-2 28 0,1 0 2 0,1 0 33 16,2-1 4-16,1-3 0 0,5-1-16 0,4-1-3 0,0-1-15 15,7-1-18-15,0-3-7 0,7-1-24 0,-1-4-12 16,6 2-18-16,-2-3-1 0,2-1-12 0,1-1 1 16,0-3-8-16,1 0-3 0,-2-2-4 0,2-2-5 15,-2 0-7-15,0-2-5 0,2-1 8 0,-3 0-6 16,3 0 1-16,-3-2 4 0,1 4-14 0,-2-1 1 15,-2 1-1-15,0-2-3 0,-3 4-11 0,0 3 4 0,-8 0-4 16,1 2-7-16,-6 3 2 0,-1 2-5 0,-7 2-10 16,-2 2-8-16,-5 1-25 0,-1 3-29 0,-4 0-38 15,-2 1-34-15,0 1-45 0,-2 0-42 0,-1 2-29 16,-2-1-42-16,-1 2-73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35:58.993"/>
    </inkml:context>
    <inkml:brush xml:id="br0">
      <inkml:brushProperty name="width" value="0.05292" units="cm"/>
      <inkml:brushProperty name="height" value="0.05292" units="cm"/>
      <inkml:brushProperty name="color" value="#FF0000"/>
    </inkml:brush>
  </inkml:definitions>
  <inkml:trace contextRef="#ctx0" brushRef="#br0">4335 8386 2859 0,'0'-2'1'0,"0"0"-2"0,0 1-2 16,5-4 0-16,-7 3-2 0,1-1-5 0,2 1 0 0,1 0 5 16,-2 2 8-16,0-2 12 0,0 1 9 0,2 1 2 0,-2 0 0 15,1 0 9-15,1 0-2 0,-2 0-6 16,0 0-9-16,1 0-12 0,-1 1-9 0,0 1-2 0,2 0-1 16,0 0 0-16,-2 1 3 0,3 1 0 0,1 2 0 15,-2 0 2-15,4 5-2 0,-1 0 4 0,-2 1-1 16,4 3-4-16,0-1-4 0,-2 3 2 0,0 3 5 0,1-3-2 15,-1 0 7-15,2-2-8 0,-2-1 4 0,0 0 3 16,0-4 0-16,0-1-2 0,0-3-2 0,-2 0 2 16,0-3-4-16,1-1 8 0,0 1 7 0,0-3 38 15,0 0 26-15,2 0 17 0,1-5 16 0,3-2 16 0,3-1 4 16,3-4-5-16,0-2-4 0,4-6-40 0,4-1-21 16,0-4-19-16,1-4-14 0,2 0-17 0,-2-1-8 0,0-2 7 15,2 3-8-15,-4-1 5 0,-1 1-10 0,-2 5 10 16,-2 1-3-16,-1 3 1 0,0 3 2 0,-4 1-1 15,-2 3-1-15,0 4-6 0,-3-2 6 0,2 6-18 16,-3-2-9-16,-2 2-20 0,-2 5-12 0,2-4-18 0,-3 3-17 16,-1 0-20-16,-1 1-21 0,0 0-15 0,0 0-22 15,2 0-16-15,-2-2-37 0,0 4-42 0,0-4-45 16,0 2-61-16</inkml:trace>
  <inkml:trace contextRef="#ctx0" brushRef="#br0" timeOffset="1132.9998">5392 9227 1581 0,'0'1'29'0,"-1"-1"12"0,1-1 13 0,1 0 11 16,1 2 11-16,-2-1 10 0,0 0 14 0,0-1 8 15,0 2-13-15,0 0 3 0,0-1-2 0,0 0-2 16,-2 0 2-16,1 0-3 0,1 0-7 0,0 3-8 0,0-3-6 15,0 0-15-15,1 0-9 0,-1 0-10 0,0 0-11 0,0 0-9 16,0 0 9-16,0 0-22 16,0 0-23-1,0 0 1 1,13 1 11-16,98-8-14 16,-90 5 22-1,1-3-7-15,-2 1 8 0,-2 1 2 0,1-2-1 16,-1 3-5-16,-3-1 2 0,-1 1 4 0,-5 0-4 15,-1 2 7-15,-8 0 12 0,0 0 18 16,0 0-6-16,0 0 1 0,0 0-4 16,0 0-3-16,0 0 1 0,0 0 0 0,0 0-7 15,0 0-4-15,-33 13-11 0,33-13 29 16,-120 37 2-16,104-32-20 16,2 0 6-16,3-2-4 0,-2-2 1 0,4 2-9 0,1-1-1 15,-1-1 2-15,4 0-14 0,2 0 5 0,1-1-2 16,0 0-5-16,1 0-1 0,2 0-5 0,1 0-7 15,0 0-2-15,-2 0 6 0,0 0-4 0,3-1 3 0,0 1 5 16,5-1 3-16,-2-2 2 0,4 3-3 0,2-3 2 16,1 3 0-16,0-4 4 0,4 1-2 0,0-2-3 15,-1 0-4-15,1 1 7 0,-1-1 2 0,0 1-1 0,-3-1 1 16,-2 2-2-16,0-2 2 0,-3 2 5 0,-3 3 2 16,-2-1 1-16,0 1 5 0,-3-3 5 0,0 6-1 15,0-3 5-15,-3 0-7 0,0 0-2 0,1 1 4 0,-3-1-10 16,-1 3 0-16,-2-3-7 0,-3 3-1 0,-2-1-2 15,1 2 5-15,-3 0-7 0,-2 0 5 0,3 1 4 16,-3-1-2-16,4-1 3 0,-1 2-2 0,1 0-1 0,3-1-6 16,-1-1 9-16,5-1-14 0,-2 1-15 0,5 1-28 15,0-3-27-15,-2 1-41 0,4-2-46 0,-1 0-50 16,2 2-61-16,2-2-54 0,-2-2-54 0</inkml:trace>
  <inkml:trace contextRef="#ctx0" brushRef="#br0" timeOffset="4986.2531">6611 10855 1233 0,'-1'0'26'0,"1"0"15"0,0-1 21 15,0-2 18-15,-2 3 12 0,0 0 9 0,1 0 21 0,1-1 12 16,-4 0-8-16,2 0-3 0,2 0-3 0,-3 1-13 15,1 0-6-15,1 0-6 0,1 0-9 0,-2 1-12 16,2-1-10-16,2 2-10 0,-2-1-9 0,0-1-1 16,1 0-2-16,1 0-9 0,-2 0-5 0,1 3 2 0,-1-3-6 15,2 0-2-15,-2 0-7 0,2 1-6 0,-2 0 0 16,2-1 4-16,3 3-5 0,0-2-2 0,3 0 8 16,3 2 6-16,3-2-4 0,5 2 12 0,5-3-5 0,3 0 6 15,3 0 8-15,5 0 4 0,4 0-14 0,1-3-2 16,2-1-2-16,4 1-4 0,-1-1-3 0,2 0-4 15,-3-2-12-15,-1 4-3 0,-2-3 6 0,-3 3-6 16,-6-2 3-16,-2 0-3 0,-5 4 7 0,-5-1-8 0,-4 1 7 16,-3-1-6-16,-5 1 6 0,-2 0-1 0,-3 1 2 15,0-1 6-15,-3 0 6 0,2 0 20 0,-2 1 10 16,-2-1 10-16,2 0-6 0,0 0 14 0,-3 3 3 0,2-6-3 16,1 6-12-16,-2-3-3 0,2 0-23 0,-2 0 0 15,4 0-3-15,-2 0-10 0,0 0-15 0,0 0-1 16,0 0 3-16,0-3-5 0,0 3 3 0,0 0-9 0,0 0-2 15,0 0-4-15,2 0-4 0,-2 0-16 0,0 0-30 16,0 0-28-16,0 0-22 0,0 0-29 0,0-1-29 16,0 1-36-16,0 0-30 0,0 0-23 0,0 0-19 0,0-1-23 15,0 1-40-15</inkml:trace>
  <inkml:trace contextRef="#ctx0" brushRef="#br0" timeOffset="7162.9662">10348 8877 1963 0,'-11'-1'4'0,"-2"-1"21"0,2-3 14 0,2 1 16 16,-1 2 16-16,1-1 19 0,1 0 17 0,2 3 23 15,-1 0 7-15,3-1-6 0,2 1-2 0,2 0-10 16,0 0-12-16,0 0-13 0,0 0-18 0,0 1-18 0,2-1-15 16,-1 0-12-16,2 0-9 0,-1-1-2 0,0 1 2 15,1 0-5-15,3-3 18 0,-2 0-2 0,5-1 5 16,-1-2 0-16,6 2-6 0,-2-4-1 0,6 2-5 0,-1-1-9 16,2 1-10-16,1-1-9 0,1 2-3 0,0 1 1 15,-4 0 4-15,4 0-8 0,-3 4 3 0,0 0 8 16,-2 2-13-16,0 1 9 0,-2 1 4 0,-3 1-6 0,3 3-2 15,-6 2 5-15,2 1-6 0,-1 4 1 0,-1 2 5 16,0 3 0-16,-3 1-2 0,-2 3 7 0,-1 2 1 16,-2 1 1-16,0 2 6 0,-4 0-5 0,0 0 1 0,-1-1-4 15,-2-2 2-15,2-5-6 0,0 2-1 0,0-6 0 16,0-3 2-16,2-4-4 0,-1 0 4 0,3-6-1 16,-2 1-1-16,3-1 5 0,-2-3 0 0,2-1-2 0,0 0-5 15,0-1-1-15,0-1-6 0,2 0-4 0,1-3-13 16,-2 1-2-16,4-4-4 0,-2 0 0 0,4-4-1 15,2-2 6-15,1-2 3 0,1-4 0 0,0-2 12 0,0-2 2 16,-1-2 4-16,2-2-2 0,-1-1 5 0,1-2 1 16,-2-1-4-16,0 2 2 0,0-2 2 0,2 3 2 15,-3 2 0-15,1 0 3 0,-2 4 7 0,0 3 15 0,-4 0 19 16,1 4 17-16,0 3 11 0,-2 3 1 0,0 1 11 16,-3 2 10-16,0 0-2 0,0 2-20 0,2 3-9 15,-2 0-7-15,1 2-18 0,1 0-3 0,-2 0-8 0,0 2-9 16,0 0-14-16,0 0 1 0,0 1-9 0,0-1-6 15,0 0 7-15,-2 1-4 0,2 6-1 0,2-1-2 0,-2 4 10 16,0 0 1-16,0 5 5 0,1 0 0 0,-1 3 1 16,5 1-5-16,0 1 8 0,3-1 3 0,-2 2-8 15,0-2 4-15,6-2-6 0,-2-1-5 0,2-2 4 0,2-2-2 16,-1-1-17-16,-1-4-15 0,4-1-19 0,-2-3-40 16,4-2-36-16,-6-2-42 0,6-3-64 0,-6-5-66 15,4-1-91-15,-1-5-105 0</inkml:trace>
  <inkml:trace contextRef="#ctx0" brushRef="#br0" timeOffset="7669.6735">10800 8224 2403 0,'-6'-5'14'0,"3"-3"21"0,0 4 20 16,1-4 14-16,-1 2 12 0,1 1 8 0,1-1 13 16,-1 2 27-16,0-1-4 0,4 2 4 0,0-2-10 0,-2 1 3 15,4-1-8-15,0-2 3 0,2 2-14 0,0-3-18 16,0 2-4-16,2 0-21 0,5-1-5 0,-4 0-12 15,4 0 0-15,3 1-13 0,-3-1 1 0,2 3-6 0,-2 1-7 16,1-2-3-16,-1 3-8 0,-1 1 3 0,-2 0-14 16,-2 1 11-16,-2 0-7 0,0 2 2 0,-2 0-2 15,-1 1 6-15,-2 0-1 0,1 3 0 0,-2 2 9 0,2 4-6 16,-4 0 7-16,-1 2 0 0,0 3 2 0,-3 3-8 16,1 4 4-16,-5-2-3 0,2-1 0 0,-1-1-5 15,3-3 0-15,-2-3-5 0,3-2-3 0,0 0 1 16,2-7-3-16,0 1-7 0,3-4 1 0,0 2 1 0,3-4-2 15,-2 0 8-15,2 3 4 0,2-3-5 0,0 0 4 16,3-3 6-16,3 3-2 0,2-3 6 0,2 0 1 0,3-1-5 16,6-3-2-16,1 1 7 0,2-2-5 0,-2 0-1 15,4 1 2-15,-2-2-4 0,-2 2-1 0,2-1-7 16,-5 2 1-16,-1-2-14 0,-4 5-7 0,0-2-23 16,-1 1-23-16,-2 1-30 0,-3 1-35 0,-1-1-35 0,0 3-44 15,-1 0-45-15,-3 0-51 0,-1 3-44 0,-2 2-74 16</inkml:trace>
  <inkml:trace contextRef="#ctx0" brushRef="#br0" timeOffset="9191.3306">10968 8657 1348 0,'-2'-8'5'0,"-1"4"10"16,1-3 2-16,1 1 8 0,-4-3 4 0,0 4 4 0,2 0 19 16,0-2 7-16,-3 4 7 0,1-1-8 0,-1-3 8 15,1 1 13-15,-3 2 13 0,2-1 1 0,-2-2-5 16,0 4 2-16,0-1 1 0,-1-2 4 0,-1 2-4 0,0-1-16 16,-2 2-4-16,2-2-3 0,-2 1-7 0,1-1-3 15,-4 0-12-15,0 1 1 0,2 0-1 0,-6 0-3 0,4 1-5 16,-3-1 3-16,-4-1-1 0,2 2 1 0,-2 1 6 15,1 0-2-15,-1 2 1 0,-1 0 4 0,-2 0-2 16,0 0-8-16,-2 2-1 0,0 2-4 0,-3 2-8 16,-5-2-5-16,2 7-7 0,-5 0 0 0,0 1 2 15,-1 3 2-15,-1-1 3 0,3 4 4 0,1 0-4 0,2 0 7 16,0 3-2-16,6-1-11 0,1 1-2 0,1 1 2 16,3 2-12-16,1 3-8 0,0 0 6 0,6 2-7 0,-1 5 5 15,5-1 7-15,1 6-11 0,4 0 3 0,5 4 4 16,4 1 2-16,2 2-2 0,6 0 5 0,2 0-5 15,9-3 1-15,4 3 5 0,3-6 4 0,6-2-5 0,5 0 7 16,4-4-4-16,4-2-5 0,5-6 9 0,4-1-5 16,-1-1-4-16,4-4-6 0,1-6 7 0,2-2-11 15,1-4 12-15,-3-4 2 0,0-2-8 0,2-4 3 0,-2-2 0 16,-2-4 3-16,-1 1-7 0,-3-3 3 0,-2 1-6 16,-3-6 0-16,-2 2 1 0,-6 0 6 0,-3-2-7 0,-2-3 4 15,-6-1-1-15,-4 0 6 0,-4-5-6 0,-2 2 3 16,-7-2 4-16,1-3-3 0,-2-4 3 0,-6 2-3 15,1-5 5-15,-3 0-6 0,-3-4 5 0,-2-2-3 0,-3 0-2 16,-1-4-8-16,-3 1 9 0,-4-2-3 0,-5 0 1 16,-2 2 0-16,-3 2-4 0,-5-1-1 0,-5 5 0 15,-1 1 2-15,-8 5-5 0,0 2 2 0,-3 4-7 0,-5 4 2 16,-3 2 0-16,2 5-8 0,-2 3-4 0,0 2-7 16,0 1-6-16,2 7-17 0,-4 2-10 0,2-1-26 15,1 3-23-15,-4 2-11 0,-2 0-26 0,-2 4-16 16,3-2-23-16,-1 4-27 0,0-2-18 0,1 5-25 0,3-2-21 15,1 5-36-15</inkml:trace>
  <inkml:trace contextRef="#ctx0" brushRef="#br0" timeOffset="10214.1087">14288 7806 1908 0,'-9'0'9'15,"3"-3"23"-15,-1 3 16 0,3-8 9 0,-3 6 11 16,1-1 10-16,2-1 15 0,-1 4 11 0,0-3 10 0,5 2-7 16,-2 1-8-16,1-1-4 0,-1 1 3 0,2 0-7 15,0 0-6-15,2 0-8 0,-2 0-15 0,0 0-14 16,3 0-13-16,-2-3 1 0,3 3-13 0,1-4 6 0,1-1-5 16,5 0 7-16,0-1-9 0,3 0-1 0,4-1 7 15,0-1 0-15,3-1-4 0,3 1-9 0,-1 2-5 0,3-1-13 16,0 2 11-16,0 1-7 0,-2 0-4 0,-1 1-3 15,-1 3 4-15,-3 0 1 0,-1 0 1 0,-6 3 0 16,-2 0-7-16,-2-1 11 0,-2 2-4 0,-3 4-4 16,0 1 3-16,-6 0 1 0,0 5 1 0,0-1 6 0,-3 3-3 0,-2 0 3 15,-5 2 2-15,0-2 0 0,2-2-2 16,-1 0-1-16,-1-3 0 0,1 1-4 0,2-4 1 0,2-2-3 16,-1-1-3-16,6-2 1 0,-1-1-4 0,1 0-2 15,1-2-3-15,2 3 3 0,2-3-1 0,1 2-2 16,-1-1 1-16,3 2 6 0,1 3 2 0,2-2 1 0,0 2-3 15,1-2-1-15,4 4 4 0,1-1 4 0,3 3-1 16,-1-1-4-16,5 1-1 0,-1 0 0 0,0 2 7 16,0 0-2-16,0-3-2 0,-4 4-2 0,1-2 4 15,0-1 1-15,-4 1 0 0,-1-2-3 0,-2-2-1 0,-3 1 2 16,-1-2 1-16,-1-1-2 0,-2 0 2 0,-1-2 6 16,-2 0-2-16,-2-2 5 0,2 2 5 0,-3-1 1 15,-2 1-3-15,-3 2 4 0,-1 2-3 0,-2-1-3 0,-5 4 2 16,-3 0-3-16,-1 1-11 0,-5-2-1 0,0 3-2 15,0-3-23-15,-2 0-30 0,4-1-45 0,-2 0-53 16,4-3-69-16,0-1-100 0,4-4-105 0</inkml:trace>
  <inkml:trace contextRef="#ctx0" brushRef="#br0" timeOffset="10625.5491">14770 6987 3533 0,'10'-8'20'0,"-3"3"22"16,-3-4-4-16,5 2-3 0,-5 2-8 0,-1 1 3 15,3 0 5-15,1 0-5 0,-2-1-19 0,5 4-30 16,-2-2 4-16,0 3 7 0,2-1 8 0,-1 1-8 0,1 1-1 15,1 1 6-15,0 2 0 0,-1-1 1 0,2 2 5 16,-1 1-8-16,0 0 2 0,2 1 10 0,-2 3-7 16,-1-3 0-16,0 3 0 0,-3-3 4 0,-1 4-2 0,-1 0 5 15,-1-1-1-15,0-1-5 0,-4 4 7 0,0-4-4 16,-2 6 0-16,-2-3 6 0,0 2-2 0,0-2-2 0,-3 4 2 16,1-3-3-16,-3 0-1 0,4-2 2 0,-2-1-4 15,3 0-7-15,0-3 0 0,1-2-5 0,1 1 2 16,2-2-3-16,0-2 0 0,0 1 3 0,4-1-5 15,-3-2 11-15,4 1-10 0,2 0 16 0,-1-1-4 0,6 1 5 16,0-1 0-16,6-1 0 0,0 0 1 0,6 0-4 0,1 1 4 16,2-5-23-16,3 5-25 0,-2-2-27 0,2 2-37 15,0 0-58-15,-1-3-59 0,1 3-76 0,-4 0-88 16</inkml:trace>
  <inkml:trace contextRef="#ctx0" brushRef="#br0" timeOffset="10839.7355">15432 7624 3039 0,'0'3'19'0,"1"-2"26"0,-1 2-1 16,6-6 3-16,-4 0-4 0,-1 2-2 0,6-2 1 0,2-2 1 15,4-3-22-15,1 2-24 0,7-4-6 0,-2 0 3 16,6-2 3-16,4 2-1 0,-3-1-3 0,3 1-21 15,-2 3-23-15,-1-1-38 0,-2 3-35 0,-5-2-62 16,2 5-48-16,-5-1-58 0,-4 2-50 0,-2 1-40 0</inkml:trace>
  <inkml:trace contextRef="#ctx0" brushRef="#br0" timeOffset="10973.9258">15562 7728 1171 0,'-1'4'3'0,"2"1"-3"0,1-5 7 16,3 2-5-16,0-1 5 0,1 1-1 0,1-1 8 15,5-2 2-15,1-1-8 0,2-1 7 0,3-2-7 16,2 1 7-16,2-4-15 0,2 1-21 0,0-3-37 16,0-2-40-16,-1 0-47 0</inkml:trace>
  <inkml:trace contextRef="#ctx0" brushRef="#br0" timeOffset="11359.1498">16226 7362 1592 0,'15'-14'8'16,"-1"-3"19"-16,0-1 11 0,-1 0 1 0,-2-2 5 15,-2 1 9-15,-1-1 20 0,3-1 22 0,-3 1 4 0,-1-1 8 16,-3-1 12-16,1 2 9 0,-2-1 18 0,-1 0 18 16,-4 2 8-16,-2 2-11 0,-3 1 0 0,1 1-15 15,-1 2-8-15,-2 2-15 0,1 1-19 0,-1 3-28 0,0 3-29 16,-1 0-15-16,-1 3-12 0,-2 3-16 0,-1 2-16 16,-7 6 9-16,4 3-12 0,-5 1 1 0,-4 3 4 15,3 3 4-15,0 1-5 0,1 1 6 0,4-1-3 0,0-1-3 0,6 0 6 16,2-2 0-16,5 0-5 0,0-1 2 15,5-3 0-15,3-2-1 0,2 1 5 0,3-4 1 16,1-2 3-16,4 2 0 0,4-4 8 0,3-2-5 0,2 2 5 16,1-5-1-16,6 3-7 0,-3-3 5 0,4 1-2 15,-2-1-3-15,0 0-5 0,-1 1 2 0,-2 0 3 16,-1 0-7-16,-2 0 1 0,-4 3 1 0,0-1-1 0,-1 1-1 16,-4 1 1-16,0 0 3 0,1 1-7 0,-6 0 7 15,2 2 3-15,-2 1-5 0,1 0 0 0,-2 3 9 16,-3-1-1-16,3 3 3 0,-1 1 1 0,-1-1 1 15,-1 3 0-15,0 3-4 0,-1 0 4 0,2-2-5 16,-2 6 2-16,3-2-10 0,-3 2-36 0,0 5-29 0,-1 0-33 16,-1 1-62-16,-2-1-74 0,-1 3-95 0,1 0-68 15</inkml:trace>
  <inkml:trace contextRef="#ctx0" brushRef="#br0" timeOffset="13277.2437">15054 9469 1700 0,'1'-9'16'0,"1"1"14"15,-2-4 10-15,0 3 18 0,-5-3 13 0,2 4 7 16,-2 1 21-16,-1-3 27 0,1 3-8 0,-1 0 4 15,-1 0-2-15,1-1 3 0,-2 2 0 0,-1-2 14 0,1 1-3 16,1-1-19-16,-3 3 1 0,2-1-5 0,-1 0-6 16,0 2-7-16,1-1-5 0,0 2-16 0,2 1-21 15,-2 0-8-15,4 2-12 0,-1 0-13 0,0 0-6 0,0 5-15 16,2 0-15-16,-5 4-5 0,4 4-3 0,-5 3 8 16,3 1 2-16,-5 8-2 0,5-1 0 0,-5 2 9 15,3 0 6-15,0 2 1 0,2-2 4 0,-2-2-7 0,3-2-2 16,1-1 10-16,0-1-6 0,3-3-5 0,1-5 6 15,0 0-5-15,0-4 7 0,0-2-5 0,0-3 0 16,0 0 0-16,1-2 5 0,3-1 5 0,-4 0-5 0,2-1-4 16,0-2 6-16,-1 3 1 0,1-3 6 0,0 3-2 15,1-4 1-15,-2 2-5 0,3-1 5 0,-1 0 5 0,2-1-13 16,1-2 6-16,-2 2-4 0,1-3-3 0,0 4 3 16,0-4 0-16,-2 4-9 0,0-2 5 0,2 1-1 0,-4 1-7 15,1-1-3-15,-1-1-2 0,3 2-6 0,-3-2-8 16,1 1 6-16,-1-3-12 0,3 2-1 0,-3-1 10 15,3-1 10-15,-4 1-10 0,3-2 13 0,-2 1 1 16,1 2-1-16,-2-3 2 0,3-1 16 0,-3 5-14 0,1-4-4 16,1 3 15-16,-2-2-9 0,-2 2 2 0,1 2-1 15,1-2 9-15,0 1-15 0,0-1 7 0,-3 2-6 0,3-1-17 16,-2-1-5-16,2 0 0 0,0 1-10 0,0-2-3 16,-1 1-13-16,-2 0-1 0,3-2-7 0,-4 2 3 0,3-1 1 15,-3 0-1-15,3-1 5 0,-2 2 0 0,-1-1 17 16,3-2-2-16,-2 3 12 0,0-2 7 0,1 2 3 15,1-2 5-15,1 2 9 0,-2-2-4 0,2 0-1 0,-2 1 5 16,4-1 2-16,-2 0-1 0,2-2 8 0,-2 1-4 16,1-1 5-16,1-1 9 0,1 0 5 0,0 1 13 15,-3 2-2-15,1-2 14 0,1 2 3 0,0 1 19 0,-2 0-12 16,1 5-2-16,-1-2-1 0,0 3-17 16,0-1 4-16,0 1-22 0,0 1-2 0,0 2-19 0,0-2 0 15,0-1 0-15,0 3-7 0,0 4 6 0,-1 0-1 0,1 3 6 16,-2 3 4-16,0 3 12 0,-1 4 19 0,-1 4 8 15,-1 3 12-15,2 4-3 0,-2 1 2 0,-1 1 6 16,1 1-8-16,-3 0-9 0,5-1-18 0,0-1-10 16,0-3-4-16,1-2-1 0,2 0-6 0,0-4 2 0,2 0-6 15,1-4 4-15,-2 0-2 0,4-5 9 0,1 2-14 16,1-7 6-16,-1 1 1 0,0-3-2 0,4 0 5 16,-2-3-3-16,0 1 1 0,1-5-6 0,4 1 17 0,-5-1-9 15,1-1-3-15,2-1-3 0,0-1 3 0,-3-1-2 16,5 1 4-16,-7-2-1 0,2 1-7 0,1-3 9 0,-2 2 2 15,-1 0-3-15,-1 0-9 0,1-2 2 0,2 2 8 16,-2-2-11-16,1 0-2 0,-1 0-10 0,3-1-1 0,1 0 1 16,0-1 0-16,-2 0-6 0,2 2-9 0,-2-6 5 15,2 6 7-15,1-1 3 0,-3-2 1 0,-2 2 4 16,2-2 0-16,0 2 8 0,-3 1 1 0,-2-1 7 16,2-1-6-16,-4 1 5 0,1 0-3 0,0 0-2 0,1 0 6 15,-2-1-4-15,2 0-5 0,-1-1-2 0,-1 0 3 16,2 1-4-16,-3-3 6 0,2-1-7 0,0 1 2 15,-2-3 7-15,0 0 3 0,0-1-4 0,-2 2 1 0,2-1 1 16,-2 1 4-16,-1-1 3 0,2 2-4 0,-4 0 1 16,2 1 3-16,2-1 3 0,-4 1-7 0,0 3 6 0,0-2-2 15,0 2 1-15,-2 0-1 0,0-2-2 0,-1 2 2 16,-1 1-2-16,-2-1 5 0,0 0-3 0,-2-2-3 16,0 2-4-16,2 1-3 0,-3-1 5 0,1 0-8 0,-1-1 3 15,0 3 2-15,-2 1-2 0,4 0 11 0,-4 1-3 16,1-1 6-16,0 5-9 0,0-2 5 0,0 3-2 15,2 0-5-15,-1 0 1 0,-2 2-13 0,2 3 6 16,-4 0-4-16,1 4 1 0,3 3-1 0,-3 1-6 0,0 4 0 16,0 4 3-16,3 3 3 0,-3 1-1 0,4 4 1 15,-1-2 5-15,1 4-3 0,2 0 5 0,0 0 2 16,5-2 0-16,-2-1-7 0,3 0 3 0,0-4 0 0,2 1-4 16,3-1 4-16,2-5-3 0,2 3 9 0,-1-3-8 15,4 1 6-15,-1-3-5 0,4 0 8 0,1 0 1 16,1-2-4-16,4-1 1 0,-1-2-8 0,3-3 2 0,-2-2 5 15,5 1 1-15,-3-5-10 0,-1-1 7 0,0-2-5 16,-1-2-6-16,-1-1-4 0,0-1 4 0,0-2-12 16,-2 0-2-16,3-3-7 0,-2 0-14 0,0-2 11 15,2-2-4-15,0 1 5 0,0-2-2 0,-1-1 4 0,2-2 5 16,-3 0 8-16,2 0 9 0,1-2-6 0,-3 1 11 16,2 2 1-16,-2-1-1 0,2 3 0 0,-3-1 3 15,-4 3 2-15,4 0-6 0,-4 2 9 0,4-2-3 0,-5 3-5 16,1-2 2-16,-2-1 10 0,3 2-9 0,-1-1-1 15,-1 1 4-15,1 3-1 0,-1-1-1 0,-2 1 7 16,1 0-4-16,-1 0-9 0,2 2 7 0,-4 2 0 0,0-2-3 16,0 4-2-16,1-2-1 0,0 0-4 0,-1 1 2 15,0 2 4-15,-1 0-7 0,0 0 4 0,-1 3 3 16,1-1 4-16,-2 2 11 0,1 2-6 0,1 1 18 0,-1 5 9 16,4 0 8-16,-1 5 13 0,-1 4 14 0,0 4 4 15,2-1 2-15,1 2 19 0,-2 4-15 0,2-1 3 16,-1 2 1-16,-2 0-11 0,0-3-6 0,4 2-17 0,-3-1-4 0,-1 1-6 15,1-1 0-15,2 0-4 0,-4-1-14 16,2 1 2-16,-1-2-8 0,-1 0 1 0,1-1 0 0,-1-2-11 16,-2-1 6-16,3-2-9 0,-3-3 9 0,1-2-11 15,-1-1 7-15,1-3 0 0,1 0-3 0,-1-4-6 16,0-3-21-16,-2-1-23 0,4-1-45 0,-4-1-23 16,1-2-68-16,-2-2-72 0,1-1-104 0,-2-1-139 15</inkml:trace>
  <inkml:trace contextRef="#ctx0" brushRef="#br0" timeOffset="13971.5228">15261 8436 2553 0,'6'-5'16'16,"0"0"23"-16,-1-1 13 0,3-4 0 0,-5 3 6 0,-1 2 1 15,1 0 0-15,0 2 4 0,0-1-10 0,0 2-16 16,1-1-21-16,-1 0 4 0,3 3-8 0,-3-2-3 16,2 2 0-16,0 0-4 0,1 2-8 0,1 1-3 0,2-2 4 15,-1 3-4-15,0 0 2 0,1 4-1 0,0 0 1 16,1 1 7-16,0 0 1 0,-1 3 2 0,-1-1 0 0,-2 2 0 15,-1-1 2-15,1 1 4 0,-4-3 3 0,-1 2-6 16,-1-2 5-16,0 1-2 0,0-3 11 0,-3 1 3 16,1-1-4-16,0 0 0 0,2 0-5 0,-2-3-2 15,2 0-3-15,-1-2-2 0,1 0-12 0,0-2 1 0,1 2 5 16,-1-3-5-16,2 0 1 0,0 0 3 0,0 0 6 16,1 0 11-16,1 0 19 0,-1 0 16 0,2 0 2 15,3 0 5-15,1-3 4 0,0 2-4 0,3-2-5 0,2 1-13 16,-2 1-14-16,4-2-18 0,-1 1-4 0,2 0-4 15,-3 0 0-15,3 1-8 0,-1-3-23 0,2 4-24 0,0-2-44 16,-2 0-51-16,2 2-54 0,-1-1-86 0,0 1-97 16</inkml:trace>
  <inkml:trace contextRef="#ctx0" brushRef="#br0" timeOffset="15123.2579">17888 8468 2096 0,'5'0'-2'0,"1"2"4"0,-6-2-6 0,1 0 1 0,-1 3 0 15,0 5 3-15,0 1 5 0,-1 0-3 0,1 3-2 16,0 5-1-16,0 0 12 0,0 3-5 0,0 4-2 16,0-3 2-16,1 1-6 0,2 3 4 0,1-1 3 15,1 2-24-15,-1 3-62 0,1 0-51 0,3 0-78 16</inkml:trace>
  <inkml:trace contextRef="#ctx0" brushRef="#br0" timeOffset="19074.4158">16922 10873 2979 0,'0'0'16'0,"0"0"32"15,3-2 2-15,0-1 4 0,-1 2 2 0,-2-2-4 16,0 0-6-16,1 1 3 0,3-3-19 0,0 1-30 16,1-3-4-16,3 1-2 0,1 0-5 0,3-1 4 0,-3 1 7 0,5-2-7 15,-1 3 4-15,-1 2-5 0,1-1-10 16,0 2-16-16,-4-1-27 0,3 2-25 0,-3-2-27 0,0 3-50 15,-1 0-56-15,-1 0-54 0,2-1-64 0</inkml:trace>
  <inkml:trace contextRef="#ctx0" brushRef="#br0" timeOffset="20015.6452">15868 11005 2495 0,'6'-4'23'0,"-1"3"24"16,-2-6 12-16,-1 3 12 0,-1 4 3 0,-2 0 6 15,1-2 11-15,0 2 17 0,0 2-9 0,0-2-12 0,0 0-4 16,0 0-14-16,-4 0 7 0,4 3-6 0,0-2-6 16,0 3-13-16,-1 0 11 0,-2 4 7 0,-2 1 6 15,-2 6 9-15,-2 4-2 0,0 4 3 0,-3 3-1 0,0 4-4 16,-1 3-22-16,-2 0-21 0,3 5-14 0,-2-1-3 15,6-3-8-15,-1 4 1 0,2-2-4 0,1-1-4 0,3-3-2 16,3-3 0-16,2-4 2 0,4 0 0 0,2-1-5 16,1-3 0-16,5-5-2 0,1-2 6 0,3-1 1 15,3-1-2-15,5-3 2 0,-1-5-11 0,2-2 13 16,3-2-12-16,0-2 3 0,0-2-6 0,0-1-13 0,-3-2 8 16,-2-2-16-16,-3 1 4 0,-1 2-7 0,-4-5 9 15,-4 2-2-15,-5 0 5 0,-1-2 11 0,-2-2-2 16,-3 1 14-16,-4-3 0 0,-3 0 1 0,-1 2 1 0,-3-3-2 0,-1 2-1 15,-4 3-4-15,0-1 2 0,-4 3-10 16,1 4 8-16,-4-1-1 0,-1 5-5 0,1 1 4 16,-1 4-4-16,0-1-8 0,-3 4-3 0,3 0 4 0,-3 5-19 15,-1-3-17-15,-2 3-25 0,3 1-38 0,0-1-39 16,-1 0-40-16,9 0-67 0,0-2-68 0,4-2-58 16,5 1-83-16</inkml:trace>
  <inkml:trace contextRef="#ctx0" brushRef="#br0" timeOffset="26042.2819">7128 10577 1454 0,'-1'2'7'0,"-1"-2"-3"0,0-2 2 0,1 2 1 15,-1-1-1-15,-1 1 7 0,2-1 6 0,-1 1 22 0,1 0 2 16,-1 0 16-16,2-2 2 0,-3 2 7 0,4 0 12 16,-2 0-1-16,1 0 1 0,0 2-11 0,0-2-9 15,0 0-6-15,1 1-8 0,1 0-5 0,-2 0-13 0,0-1-2 16,0 1-3-16,0-1-7 0,0 1 7 0,0-1 8 15,0 0 13-15,0 0 7 0,0 2 21 0,0-1 4 16,-2 1 12-16,1-2-1 0,1 0 4 0,-3 2-5 0,3-1-4 16,-2 0-9-16,-1 0-14 0,1 2-7 0,1 0-16 15,-1-2-2-15,0 1-14 0,1 0-8 0,1-1-5 0,0 2-3 16,0-3-7-16,0 1 0 0,1-1 1 0,1-1-2 16,0 1-1-16,-1 1 4 0,2-1 2 0,2 1 13 15,2-1 24-15,5 2 8 0,-1-1 8 0,5 1 4 16,0 0 4-16,6-2 1 0,0 0-2 0,2 0-12 0,1-2-17 15,0 1-6-15,2-1-11 0,0-1-5 0,0-1-1 16,-3 1-4-16,3 1 2 0,-2-1-2 0,-2 1-4 0,1 0-1 16,-3 0 8-16,-2 2 0 0,-4 0-3 0,-2 0-5 15,-2 0 0-15,-3 0-5 0,-3 1 2 0,-2 0 3 16,-1-1-6-16,-2 2-4 0,0-1-6 0,-2 0-13 16,2-1-23-16,0 2-20 0,-2-1-37 0,2-1-59 15,0 3-56-15,2-1-69 0,-2 1-76 0,2-1-83 0</inkml:trace>
  <inkml:trace contextRef="#ctx0" brushRef="#br0" timeOffset="28664.5252">2524 12637 1485 0,'-3'-7'10'0,"1"2"17"0,2 0 15 0,-2-2 8 15,-1 3 10-15,2-1 12 0,-1 2 14 0,-1-2 18 16,1 2-5-16,1 1-8 0,-2 0-1 0,1 1-5 0,1 0-1 15,1 0-12-15,0 1-15 0,0-2-16 16,1 2-11-16,1 0-4 0,-2 0-14 0,3 0-2 16,-2 0-1-16,-1 2 5 0,2-4 13 0,-1 2 8 0,-1 0 11 15,0 2 8-15,2-2 15 0,0 0 6 0,-2 1-1 16,0-1 1-16,0 0 0 0,0 1-3 0,0 0 1 16,1-1-8-16,-1 0-3 0,2 2-4 0,1-2-1 15,2 0-1-15,-2 0-5 0,6 0 0 0,-2 0-6 16,4 2-2-16,1-4-11 0,3 2 2 0,5 0-3 0,-1 2-5 15,7-2-5-15,0 0-7 0,6-2-2 0,3 2-3 16,0 0 3-16,2 2-6 0,3-2 2 0,3-2-12 16,2 0 7-16,0 2 0 0,4 0 5 0,-2-1-1 0,4 0-7 15,1 0 11-15,0-1-9 0,-3 4 13 0,2-1-10 16,-2-1 0-16,-2 2-10 0,-4 0 8 0,-1 0 7 0,-2 1-15 16,-3-3 10-16,-6 2 0 0,-2 0 5 15,-1-1 0-15,-9-2 9 0,-3 1 20 0,-1 1 14 16,-8-1 24-16,-2 0 9 0,0 0 23 0,-3 2 11 0,-6-2 27 15,4 1-11-15,0-1-8 0,-2 0-10 0,2 0-19 16,-1-1-4-16,1 1-23 0,0 0-11 0,0 0-30 0,0 0 11 16,0 1-22-16,0-1 0 0,-2 0-7 15,2 0-8-15,0 0 3 0,0 0-14 0,0 0-8 0,0 0-16 16,0 0-24-16,0 0-48 0,2 0-22 0,-2 0-36 16,-2 0-49-16,4 0-33 0,-2 0-36 0,0 0-52 15,0 0-41-15,0-1-51 0,0 1-63 0</inkml:trace>
  <inkml:trace contextRef="#ctx0" brushRef="#br0" timeOffset="31541.2404">4790 12378 1732 0,'0'0'19'15,"0"0"26"-15,0 0 22 0,0 0 15 0,0 0 21 16,0 0 7-16,0 0 15 0,0 0 20 0,0 0-8 0,0 0-10 16,0 0-13-16,0 0-8 0,0 0-12 0,0 0-5 15,0 0-15-15,0 0-21 0,0 0-10 0,0 0-20 16,0 0-7-16,0 0-21 0,0 0-14 15,0 0 1 1,7 9 20-16,-7-9 16 16,44 27-15-1,-44-27 20 1,51 27-6-16,-43-22 0 0,4 0 2 0,-2 2 9 16,2-2-7-16,-1 0 3 0,1 2-7 0,0-2-8 0,1 0 0 15,2-1-4-15,-2-1 9 0,3 1-12 0,-3-1 3 16,1-1 1-16,2-2 8 0,1 0 4 0,-3 0-4 15,2 0 6-15,-2 0-2 0,2-2 10 0,0 0 7 16,1 0 16-16,-2-2 2 0,5 2 10 0,-2-2 12 0,2 3-3 16,2-3-7-16,-1 2 14 0,4-1-9 0,-1 0-12 15,3-1-5-15,-2 2-2 0,3-3-11 0,1 2 0 16,-1-1-6-16,-1 1-9 0,3-2-1 0,-1 2-11 16,-1-2 1-16,1 0-11 0,-1 2-3 0,-1-1 0 15,1 0 12-15,1-2-13 0,-4 2 1 0,0 0 3 16,1 0-1-16,-1-3-1 0,-1 3 4 0,-1-2-3 0,1-1-7 15,-3 2 8-15,1-2-3 0,1 1 2 16,-3-2-5-16,3 0 1 0,-2 1 2 0,1-3 2 0,-2 1 1 16,1-1-8-16,2 1 8 0,-2-1 1 0,1-1 4 15,0 2 4-15,2-2-9 0,-3-2 9 0,4 3 0 16,-1-1 7-16,-2-1-7 0,0-1-3 0,2 4-8 16,-2 0 3-16,0-2 6 0,-3 2-5 0,0 0-6 15,1 1-6-15,-2-4 5 0,-1 4 4 0,-1-1 11 16,3 0-7-16,-3-2-3 0,3 2-1 0,-1-1 6 15,0-2 1-15,1 2 3 0,-1-2-12 0,2 1 2 16,-1 0 3-16,0-1 3 0,-2 1 3 0,2-1-1 0,-1-2-1 16,0 3-4-16,-1-1 9 0,3-1-14 0,-4 0 5 15,1 1 0-15,-1 1-3 0,1 1-6 0,-1 1 10 16,-3-1-1-16,1 3-9 0,-1 0 8 0,-2-1-6 16,3 1-5-16,-1-2 9 0,-1 4 3 0,-1-3-3 15,2-1-9-15,3-1 8 0,-3 1 10 0,0 1-4 0,2-2-9 16,-1 0-1-16,0 0 1 0,4-1-1 15,-4 1 6-15,3-2 2 0,-2 4-7 0,3-2-1 16,-1-1 10-16,-2 2-9 0,4-3 6 0,-3 4-1 16,-1-2-5-16,0-1 1 0,0 1-3 0,-2 0 6 0,0 0 5 15,1 1-4-15,-1 0-5 0,-1-1 4 0,0 1 0 16,0-1-1-16,1-1 1 0,-2 2-7 0,3 0 0 16,-1-2 10-16,1 2-7 0,-3-1-3 0,5 0 7 0,-4-2 0 15,3 2 0-15,-1 2 3 0,-3-4-10 0,1 1 1 16,3 2 8-16,-1-1-1 0,-1-1-7 0,0-2-1 15,1 4 5-15,-3-3-1 0,1 1 4 0,1 2-6 16,-1-4-1-16,0 3 3 0,1-1 1 0,0-1 3 0,0 2-12 16,3-1 4-16,-3 0 3 0,4 1 6 0,-3-2-3 15,4 2-2-15,-4-1 4 0,3 1-8 0,-2-1 14 16,0 1-4-16,0-1 2 0,-1-1-14 0,0 2 2 16,0-2 8-16,-1 0-10 0,1 0 11 0,-3 2-6 0,2-1-5 15,1-2 2-15,-3 4 10 0,1-2-2 16,0 1-6-16,-1-1 8 0,3-1-1 0,-1 0-3 0,1 2 6 15,-5-2-7-15,1-1 0 0,4 0 0 0,-4-2 4 16,1 2-2-16,1-3-9 0,-2-1 3 0,1 0-3 16,0 0-3-16,0 0 1 0,0-2 1 0,0 2-6 15,-1-1-2-15,1 0 11 0,0-1-4 0,0 4 11 0,0-2-2 16,0 0-3-16,-1 0 1 0,-1 0 6 0,-1 3-6 16,0-1 2-16,1 2 0 0,-4-3-5 0,0 3 6 15,-1 0 1-15,1-2 1 0,0 2-8 0,-2-2 5 16,0 0-3-16,-1-2-4 0,2-3-2 0,-2 3-3 0,1-4-2 15,1 1-4-15,-1-2 6 0,-3 1-5 0,3 0 1 16,-1-2-3-16,-1 5 8 0,1-3 0 0,-4 3 3 16,-1-3 1-16,3 2 2 0,-2 1 0 0,-2-1 3 15,-1 1-1-15,0-2-1 0,0 0 3 0,-1 2-1 16,0-2 4-16,1 3-6 0,-3-3 9 0,3-2-10 0,-2 1 16 16,0-3-11-16,1 2 0 0,-1-2 0 0,-4-1-5 15,5-3 11-15,-2-2-9 0,2 4 5 0,-4-5-13 16,4 1 8-16,-2-1 3 0,0-2-2 0,2 5 4 0,-2-1-14 15,5 3 10-15,-7 1-3 0,3 4 2 0,-1 1-3 16,3 3-4-16,-2 1-2 0,-2-1-11 0,0 3 1 16,-3-1-8-16,3-2-1 0,-5 0-5 0,1-3-3 15,-4 3-1-15,-2-2 4 0,0 0 12 0,-2-2 1 0,-2 1 5 16,0 0-4-16,-1 1 14 0,1 0 0 0,-2-3 2 16,0 2 4-16,2 1-10 0,-1-1 6 0,1 0-1 15,1 0 5-15,1 2-6 0,-3-1 8 0,4 1-5 16,-4-2 0-16,5 2 7 0,-5-1 0 0,2-2-7 15,0 2 0-15,-2-1 3 0,2 0-1 0,-1 2-2 0,2-2 2 16,-1 3 0-16,0-3-4 0,0 4 5 0,1 1 1 16,1-1-7-16,-2 1 1 0,1-2 6 0,0 3-6 15,-1-1 0-15,3 3 2 0,-3-1 5 0,-1 1 0 16,-1 0 5-16,1 1 2 0,0 0-6 0,-1 2 4 0,-1-1-5 16,1 0-3-16,0 1 0 0,1 0 0 0,-1 1 1 15,2-1-1-15,1 1 9 0,1 1-7 0,1 2 2 16,1-3 11-16,1 0-9 0,3 3-2 0,-5-3 6 0,3 0-9 15,-1-1-2-15,-2 0 8 0,0-2 0 0,0 2-11 16,0-3 6-16,0 3 7 0,-2-2-8 0,4 2-1 16,0 1 3-16,-1 2-6 0,2 0 4 0,2 1 0 0,-2 1 1 15,2-1-11-15,-2 2 6 0,2-1 7 0,0 2-2 16,-1-2 1-16,0 0-8 0,2 1 3 0,-3-1 2 0,2-1 7 16,-2 2-2-16,2-1-2 0,-2-1-6 0,2 1 7 0,0-1 7 15,-1-1 0-15,2 1-3 0,0 0-1 16,-1 1-4-16,2-1-4 0,0 2 12 0,-2 1-11 15,2-1 0-15,0 1 3 0,1 0 2 0,0 2-6 0,-2 0 1 16,2 0 5-16,3 3-9 0,-4-1 2 0,4 0 0 16,-2 0-1-16,-1 1-4 0,3-1 5 0,-2 1 5 15,0 1-9-15,0-1 9 0,2-1-4 0,-4 3 3 0,2-2-6 16,-1 1 2-16,-2 2 2 0,1 1-3 0,-2 0 7 16,-1 2-4-16,0 4 0 0,0-1-2 0,0 0 5 15,-3 3-3-15,2-1-6 0,2 3 5 0,-2 0-5 0,2 0 0 16,-2-1 7-16,3 0 0 0,1-2-4 0,1 2 11 15,0-3-4-15,0-1 1 0,3-3 1 0,0 3-4 16,3-4-4-16,0-1 3 0,-2-2 4 0,3 0-4 0,1-1 2 16,0-1 0-16,3-1 3 0,-2-1-4 0,1 0-15 15,1 0-14-15,0-2-12 0,0 1-4 0,0 0-8 16,1-1-20-16,-1 0-30 0,0 1-18 0,2 0-16 0,-2-2-20 16,0 2-27-16,0-3-23 0,0 1-30 0,0-1-19 15,-2-1-4-15,1-1-21 0,1 1-22 0</inkml:trace>
  <inkml:trace contextRef="#ctx0" brushRef="#br0" timeOffset="31886.5533">5831 8531 1233 0,'-2'-7'3'16,"2"0"12"-16,-2 0 15 0,4-1 8 0,-5 1 10 15,1 2 9-15,2 0 8 0,-3 1 16 0,3 0 9 16,-2 0-4-16,1 1-8 0,1 1-3 0,-2-1-6 0,2 1-7 15,-4 0-9-15,2 2-19 0,2-1-13 0,-1 1-7 16,-1 1-9-16,2 1-8 0,-3 0 2 0,1 3-12 16,-1 3 6-16,0 0-1 0,-2 1-4 0,-2 3 4 0,0 0 2 15,1 0 2-15,-1 2-7 0,1 1 8 0,1-1-7 16,-1 1 9-16,1-1 2 0,2 1-1 0,-2-1 1 0,0 1 4 16,2-1 4-16,-3-1 4 0,3 3 2 0,-2-3 1 15,2-1-1-15,0 2-4 0,1-3 1 0,0-2-2 16,2 1-5-16,0-4-6 0,2 0 5 0,-2 0-2 0,3-3 6 15,-1-1 4-15,3 1 3 0,0 0 9 0,0-1 10 16,2-2 9-16,1 2-7 0,0-4-3 0,6 2-3 0,-3-1-2 16,3-3-2-16,1 4-10 0,2-3-13 0,0-1 0 15,1 3 0-15,-1-3-20 0,0 1-44 0,-2 1-39 16,-1 2-52-16,-3-3-50 0,-2 3-51 0,-2 0-51 0</inkml:trace>
  <inkml:trace contextRef="#ctx0" brushRef="#br0" timeOffset="32849.7428">4329 9574 915 0,'-8'-5'1'16,"2"4"1"-16,-2-3 7 0,0 4 3 0,-1-3 2 16,-1 3 6-16,-1 1 4 0,0-1 2 0,1 2 2 0,1 3 14 15,-2-5-2-15,3 3 12 0,-2-1-1 0,1 0-3 16,1 0-2-16,-2-1 5 0,4 1-8 0,-6 0-17 16,4 3-5-16,-2-3-15 0,-2 3 1 0,-1 1-1 0,-1 0-3 15,-2 2-8-15,-3 1 5 0,0 2 1 0,-3-2 0 16,0 3 0-16,-2 0-2 0,0 3 4 0,-1-4-2 15,1 1 11-15,2 1 11 0,3-4 23 0,0 2 1 0,2-4 7 16,2 0 7-16,3-2-8 0,2-1 9 0,4-1-6 16,0 0-8-16,1-2-26 0,-1-1 6 0,4 0-15 15,2 3-2-15,0-3 1 0,0 0-3 0,2 0-4 0,0 0-5 16,0 2 0-16,0-2-10 0,-2 1 8 0,3 0-2 16,-1 0 11-16,1-1-12 0,0 5-1 0,0-1-2 15,2 2 8-15,0 1 4 0,2 4-5 0,0 0 3 16,-2 3-9-16,1 6 9 0,1 1-4 0,0 4 1 0,-2 1 0 15,0 5-5-15,1 1 2 0,-1 4-3 0,1 3-3 0,0-1 6 16,1 2-4-16,-1-2 2 0,1 2-2 16,0-5 5-16,0 2 7 0,-1-4-2 0,-1-4 2 0,0 3 0 15,-1-4 11-15,-2 0-2 0,-1-3-1 0,1 0-2 16,-2 1-2-16,1-1 4 0,-1-1-3 0,-1 0-4 0,1-2-7 16,0-2 5-16,-2-1-6 0,2-3 7 0,0 0-1 15,0-5-4-15,-1-2 1 0,2 0 2 0,-1-5 9 16,0 0-8-16,2 0 0 0,-2-3 1 0,-2-1-4 0,4 0 6 15,-2 0-6-15,0-1-4 0,0 1-14 0,0 0 2 16,0 0-17-16,0 0-35 0,1 0-19 0,-1 0-45 16,2 0-34-16,1-3-38 0,2 6-35 0</inkml:trace>
  <inkml:trace contextRef="#ctx0" brushRef="#br0" timeOffset="37957.2978">10788 10535 1897 0,'0'0'26'0,"3"0"26"0,-5 0 18 0,7-1 22 16,-5-1 15-16,-3 2 12 0,3 0 15 0,0 0 10 16,0 0-5-16,-3 0-12 0,3 0-12 0,0 0-4 0,0 2-19 15,-2-2-3-15,2 0-10 0,0 0-5 0,2 0-19 16,-2 0-7-16,3-2-5 0,0 2-26 0,-2 0 9 16,2-1-7-16,1-3-5 0,0 3-6 0,4-3-3 15,2 0-8-15,2-1 0 0,0 0 9 0,3-1-5 0,1 1-1 16,3 1-3-16,0 0 2 0,-1 1 2 0,0 2-2 15,-2 0-1-15,2 0-4 0,-6 2-1 0,2 0 3 16,-2 0 2-16,0 2-1 0,-6 1 0 0,2-1 1 0,-3 3-4 16,0-3 6-16,-5-3 16 31,-8 66-18-31,5-58 7 0,-2 1-8 0,0 0 3 16,2-4-5-16,-3 2 5 0,5-2 0 0,-1-1-8 15,-1 0 6-15,3-4-14 16,3 11 11-16,0-8-1 0,3 3 6 0,-3-1-5 0,5 2-4 15,0-1 12-15,3 3-5 0,2 2 1 0,0-2 2 16,4 5 1-16,2-3 1 0,-2 4 2 0,2-1 3 16,-1-1-8-16,1 0 1 0,-2 2 1 0,-3-1 1 0,2-2-6 15,-7 0-2-15,3 1 4 0,-3-1 2 0,-4-3-2 16,-1 0 5-16,0-1-4 0,-1-1 2 0,-3-7 14 16,0 0 5-16,0 0 1 15,-24 37 7-15,15-32-16 0,-3 2-5 16,0 0-3-16,-2 0-1 0,-2 1-2 0,0-1-20 15,-1 0-27-15,-5 0-50 0,2-2-55 0,0 1-74 0,0-3-84 16,-1 0-125-16</inkml:trace>
  <inkml:trace contextRef="#ctx0" brushRef="#br0" timeOffset="38333.8165">11358 10111 3100 0,'8'-10'13'15,"0"3"16"-15,-3-1-1 0,3-1 0 0,-7 4 2 0,2 1-11 16,2 1 4-16,1-2 0 0,2 1-14 0,-1 4-20 16,1-3 2-16,1 3-5 0,-3 0 3 0,1 2 14 15,-1-1-6-15,2 3 0 0,-4 1-3 0,4 2 8 0,-1 0-2 16,-1 1 1-16,2 2-2 0,-2 2-6 0,1-3 6 15,-2 4 5-15,-1 0 3 0,2-1-3 0,-4 0-1 16,-1 1 4-16,3-2-9 0,-4-1 14 0,0 1-1 0,0 0-12 0,0-1 1 16,0-2-2-16,0 0 4 0,0-2-2 15,0 1 4-15,0-3-14 0,0-1-3 0,0-1 10 16,1-1 0-16,1 2-2 0,0-1-2 0,-2-2 2 0,3 2-3 16,0-2 13-16,2 1 1 0,-2-1-4 0,4 0-2 15,2-1 4-15,2-1 7 0,1 0-2 0,3-1 7 0,2 2-15 16,0-1 1-16,5 0-13 0,0-1-20 0,2 2-28 15,-1-2-38-15,-1 1-47 0,-1 1-54 0,0 1-53 16,0-2-70-16,-4 6-56 0</inkml:trace>
  <inkml:trace contextRef="#ctx0" brushRef="#br0" timeOffset="38524.7463">11757 10630 2693 0,'0'5'10'0,"0"-1"5"0,0-4-6 16,4 0 0-16,-4 0-2 0,3 0 0 0,-1 0 5 16,-1 0 5-16,1 0-11 0,3-1-8 0,0-1 10 15,1-1 6-15,5 0 0 0,2-1-4 0,1-3-4 0,5 2 0 16,4-3-19-16,3-1-48 0,-1 0-55 0,1-1-73 16,2-1-79-16,0-2-84 0</inkml:trace>
  <inkml:trace contextRef="#ctx0" brushRef="#br0" timeOffset="38924.399">12526 10263 1668 0,'5'-4'9'0,"-4"1"14"16,6-4 7-16,-2-1 3 0,0 2 9 0,0-3 16 15,-1 0 24-15,0-1 10 0,0 0 12 0,-1 2 0 0,0-2 7 16,-1 0 23-16,-2 3-2 0,-2 0-3 0,1 1-10 15,-1 1-8-15,-3 1-19 0,2-1-15 0,-4 3-14 16,0 0-23-16,-1 2-12 0,-2 0-13 0,0 1-15 16,-3 2 0-16,-3 0-3 0,2 3 0 0,-4-1-2 0,2 3 5 15,1 1 2-15,0-1-4 0,0 2-1 0,2-1-5 16,3 4 4-16,0-4-1 0,3 1-1 0,2 0-5 0,2-1-1 16,1 1 4-16,1-3-1 0,1 0 1 15,3 0-1-15,-1-1 4 0,4-2 4 0,1 0-8 0,0-3 7 16,3 3-3-16,-1-2 10 0,5-1 0 0,-2-1-4 15,2 0 2-15,2 0-6 0,-2 0 15 0,2 2-9 16,1-1 0-16,-3 1-9 0,2 0 8 0,-2 0-2 0,2-1-2 16,2 3 5-16,-1-1-7 0,-1 0 2 0,1 2-1 15,1-2 11-15,-1 2-13 0,0 1 2 0,1 1 8 16,-3 3-7-16,1 1 7 0,0 0 3 0,-2 3 1 0,2 1-5 16,-3-1 12-16,-2 6-1 0,0-1-9 15,-2 0 2-15,-2 1-29 0,0 1-51 0,-4-1-55 0,-1-2-72 16,0 0-99-16</inkml:trace>
  <inkml:trace contextRef="#ctx0" brushRef="#br0" timeOffset="39413.3943">12554 9787 1777 0,'-28'-34'16'0,"-4"0"10"0,1 0 7 15,1 5 10-15,-5 0 14 0,4 7 7 0,-4 2 11 16,2 4 10-16,-1 6-5 0,0 3-5 0,2 6-5 0,-3 5-9 16,2 2-4-16,-3 6 2 0,3 4-17 0,-5 7-1 15,1 4-6-15,1 6-7 0,1 2 0 0,-1 9-1 16,3 2-6-16,-2 4-12 0,5 9 5 0,1 0-6 0,4 7-4 15,4 1 5-15,2 2 4 0,7 1 1 0,3 2 1 16,7-1 4-16,7-1-1 0,9-1 0 0,6-3 3 16,10 0-1-16,6-4-8 0,6-2 4 0,7-3-5 0,6-5-2 15,1-4 3-15,4-6-4 0,1-1-10 0,3-10-1 16,1-3 8-16,0-4-5 0,-1-8-2 0,2-3 2 16,-1-6-4-16,0-4 4 0,0-4-8 0,-1-3-8 15,-1-4-28-15,1-4-15 0,-6-5-29 0,-1-1-33 0,-3-7-22 16,-3-2-29-16,-7-3-12 0,0-6 10 0,-4-2 21 15,-2-5 18-15,2-7 27 0,-5-2 18 0,3-5-8 16,2-5 11-16,-6-3 27 0,0-3 21 0,-8 3 31 16,-3-3 24-16,-7 2 43 0,-8 2 21 0,-10 3 37 0,-6 5 30 15,-12 3-2-15,-6 4-21 0,-9 3-37 0,-3 8-34 16,-10 1-47-16,-3 10-10 0,-11 3-18 0,-6 3-32 16,-6 6-24-16,-6 1-23 0,-3 6-18 0,-4 2-16 15,-3 6-14-15,1 0-35 0,3 5-24 0</inkml:trace>
  <inkml:trace contextRef="#ctx0" brushRef="#br0" timeOffset="41334.2789">2339 12558 1690 0,'0'-1'-2'0,"-2"2"3"0,1-4-1 0,1 2 8 0,-2 0 7 15,0-2 3-15,1 3 5 0,1 0 3 0,0 0 0 16,0 0 1-16,0 0 9 0,0-3 1 0,0 3 0 16,1 0 2-16,1 0-3 0,0 0 9 0,-2 0 10 15,0 0-9-15,1 0-4 0,1 0-4 0,0 0 3 16,1 0 14-16,0 0 6 0,0 0-4 0,3 3-5 0,2-3 16 16,2 0 13-16,0 0 6 0,2 3-9 0,1-3-16 15,2 1-9-15,3 0-6 0,4 1 1 0,1-1-15 16,3-1-13-16,-1 0-8 0,5-1-1 0,1-1-4 0,1 0 2 15,0-1-4-15,-1 3-1 0,1-3 7 0,1 2 20 16,2-2 10-16,-3 1 3 0,3-1 7 0,-1 2 0 16,4-1 5-16,-2 0-2 0,3-1-1 0,-1-1-20 15,6 1-15-15,-3-2 0 0,3 3-6 0,0-1-1 16,2 2 1-16,-2-3-6 0,2 3 1 0,-5-1-4 0,1 1 2 16,0 1-1-16,-4 0 0 0,-2 0-4 0,1 0-4 15,-2 0 8-15,-1 0-4 0,-2 0 1 0,-1 0 7 16,-1 0 11-16,0 0 15 0,0-3 8 0,2 3 2 15,-4-2 2-15,4-1 6 0,-2 2 6 0,2-3-4 0,-1 0-10 16,3 2-11-16,-1 0-4 0,0-1-6 0,0 2-3 16,1 1 1-16,1-3-7 0,-2 5 1 0,3-2-10 15,-5 0 8-15,3 2-8 0,-3-2 5 0,1 3-4 16,-2-2-2-16,-2 0 1 0,2 1-12 0,-1-2 17 16,1 2-12-16,0 0 1 0,-2 2 2 0,-2-2 3 0,7 0-4 15,-3 0 1-15,0-4 6 0,1 4-10 0,-3-3 6 16,2 1 4-16,4-3-4 0,-4 1 4 0,2-1-2 15,-2 2 0-15,0-1-2 0,-3 2-3 0,1-2 0 16,-2 0 3-16,-4 2-3 0,0 0 0 0,-6 0 0 16,1 0-5-16,-6 0 5 0,0-1 7 0,-3 2 0 0,-3-1 1 15,-2 0 16-15,-1 2 1 0,-2-4 15 0,0 2 13 16,0 2 3-16,-2-2 2 0,2 0-7 0,-3-2-2 16,3 2-13-16,-2-1-5 0,2 1-8 0,0 0-10 15,-1 0-7-15,-1 1-5 0,2-1 3 0,-2 0-15 16,2-1-9-16,-1 1-26 0,-1 0-31 0,2 1-33 0,-3-1-28 15,-3 0-49-15,3 2-51 0,-2 0-54 0,0 1-56 16,-1 2-47-16,1-1-62 0</inkml:trace>
  <inkml:trace contextRef="#ctx0" brushRef="#br0" timeOffset="55620.7962">18822 13934 1327 0,'-5'-1'1'16,"0"-1"-5"-16,0 0 3 0,-2-1 5 0,1 1 18 15,-3 0 13-15,1 2 18 0,3-1 18 0,-2 1 12 0,2-1 25 16,2 1 9-16,1-1 1 0,-1 1-13 0,3-2-8 16,0 2-10-16,0 0-8 0,0 0 1 0,0 2-17 0,2-2 1 15,-2 2-5-15,1-1 3 0,1-1 0 16,-2 0 5-16,2 2-10 0,-2-2 3 0,0 1-5 0,0-1-8 15,0 1 12-15,0-2-8 0,0 2-1 0,1-1-6 16,-1 0 5-16,0 0-13 0,2 0 2 0,-2 0-2 0,2 0-12 16,-2 0 4-16,1 0-3 0,2 1 2 0,1-1-15 15,1 0 5-15,5 2-6 0,1-2 3 0,8 2-4 16,3 0 2-16,4-1-4 0,7 1-11 0,5 1 12 16,0-1-5-16,5 0-6 0,1 1-3 0,0-3 12 0,3 4-7 15,-2-1 1-15,0-1 2 0,0 0-3 0,-1-1-1 16,-1 1 10-16,1 1-1 0,-5 0-11 0,1-1 5 15,-1 0-1-15,-4 1-2 0,-3-1 2 0,-1 0 1 0,-2 1-5 16,-3-1 7-16,-5 0 1 0,1-2-5 0,-4 3 0 16,-4-3 8-16,0 0-8 0,-3 3 2 0,-3-3 3 15,-1 0-7-15,-1 1 7 0,-3 0-7 0,-2-1 7 0,1 0 0 16,-4 0 7-16,2 0 1 0,0 0 3 0,-1 0-2 16,-1 0 4-16,1 0 5 0,-4 0-5 0,4 0-7 15,-2 2-1-15,-4-2 1 0,-3 0-6 0,-2 2 1 0,-2-1-9 16,-8 2 1-16,-4-2 1 0,-2 2 4 0,-4-1-3 15,-4 1-2-15,-2 1-1 0,0-3 0 0,-1 1-4 16,-3 1 6-16,3-1-6 0,0-2 6 0,2 3-6 0,1-1 4 16,2-2 2-16,4 2-4 0,0-2 8 0,3 0-3 15,4 0 3-15,2 2-5 0,1-2 2 0,2 0-3 16,2 0 5-16,2 0 1 0,3 0 0 0,5 0-4 0,-3 0 2 16,2 0-1-16,2 0 5 0,2 0-2 0,0 0-3 15,3 0-6-15,-2 0 1 0,2 2 0 0,0-2-6 16,2 0-14-16,-2 0-2 0,2 0-3 0,-1 0 3 0,2 0 6 15,2 1-4-15,4-1 1 0,1 2 8 0,3-2 8 16,6 2 5-16,1-1 3 0,3-1-4 0,3 2-3 16,3-2 7-16,-1 1-1 0,2-1-8 0,0 0 9 15,0 0-8-15,0 0 2 0,-1 1 6 0,-3-1 3 0,1 1-9 16,-2-1 3-16,-2-1 4 0,-3 1 1 0,1-1-1 16,-7 1-9-16,-1 0-4 0,-4 0-4 0,-1-1 7 15,-3 1 4-15,-2 0 4 0,-3-2-5 0,0 2 3 0,-1 0 10 0,-3-3-1 16,0 1 1-16,-4 1-7 0,0-1-13 15,-5-2 2-15,-1-1-4 0,-3 3-2 0,-4-1-3 16,2 0 7-16,-3 1-1 0,-2 0-9 0,3 2-4 0,-1-1-21 16,4 1-12-16,-2 1-33 0,2-1-30 0,5 2-43 15,-1 0-32-15,3-2-36 0,0 1-52 0,3 1-40 16</inkml:trace>
  <inkml:trace contextRef="#ctx0" brushRef="#br0" timeOffset="57623.8659">20173 13118 1380 0,'0'-2'10'15,"-1"-1"13"-15,-2-2 2 0,3 1 4 0,-2 1 2 16,1 2-6-16,1 0 5 0,0 1 12 0,0 0 2 0,0 0-4 16,1 1 2-16,-1-1 1 0,2 1 0 0,1-1 21 15,-3 0 9-15,0-1-2 0,1 0-4 0,-1 1 6 16,0 0 1-16,0-2 5 0,0 2 11 0,0 0 0 0,0 0-12 15,0 0 4-15,0 0-5 0,0 0-6 0,0 0 3 16,0 0-11-16,0 0-5 0,0 0-17 0,0 0-2 16,0 0-9-16,0 0-7 0,0 0-1 0,0 0-16 15,0 0-21 17,0 0-1-1,0 0-1-31,0 0 8 15,0 0-7 17,0 0 14-32,3 12 10 31,-3-12 2-15,0 0-22 15,8 7 8 0,-8-7 20-31,0 0 4 16,26-5-5-1,12-5-9-15,-32 6-2 0,1 1 1 0,-2 0-1 16,0 1 3-16,0 0-4 0,-2-1-3 0,2 1-5 16,-2 0 10-16,2-1-2 0,3 1-5 0,-3-1 4 15,1 1-2-15,0-2 1 0,3 0 7 0,0-3-5 16,0 3 0-16,2-1-1 0,-1-3 5 0,-1-1-5 0,4 1-7 15,-4-1 10-15,4-3-7 0,-1 3 9 0,1-6-6 16,1 1 1-16,2-2-4 0,1-2 2 0,0 1 0 16,1-1-1-16,-2-1-2 0,2 0-2 0,-1 2-1 0,-3 0 3 15,-1 4-2-15,-1-1 5 0,0 2 3 0,-2 1-7 16,-2 2 5-16,0 2 1 0,-3 0-1 0,2 0-4 0,-1 2 1 16,-2-1 1-16,1 2 2 0,-2-1 2 0,2-1 0 15,-1 0 2-15,0 2-5 0,-1 2 6 0,-1-1-1 16,-1-2 0-16,1 3-1 0,-1 0-5 0,1-1-2 15,0 2-2-15,-2 1 10 0,0 0-4 0,0 0-4 0,-2 0-5 16,2 0 2-16,0 0-6 0,0 0-3 0,0 0-18 16,-2 0-19-16,2 0-24 0,0 0-20 0,2 0-33 15,-2 0-37-15,-2 0-38 0,2 1-47 0,0-1-38 0,-1 0-36 16</inkml:trace>
  <inkml:trace contextRef="#ctx0" brushRef="#br0" timeOffset="58570.9947">20614 13080 1952 0,'0'0'8'0,"0"-2"9"0,2-1-1 0,0 0-7 0,-2 3-2 15,0 0-3-15,0 0 4 0,0 0-2 0,0 0-11 16,1 3-6-16,1-3 3 0,-2 0 2 0,2 2 2 15,-2-1 0-15,0 0-3 0,1 0 1 0,1-1 1 16,0 3 1-16,2-2-5 0,-3 4 11 0,2-2-5 0,1 2 7 16,0-1-2-16,0 3-1 0,1 1 10 0,-2-1-12 15,4 0 5-15,-2 4-4 0,0-2 5 0,0 0-5 16,0-1 0-16,-1 1 3 0,2-2-9 0,1 1 12 0,-2-3-6 16,-1 0 3-16,1 2-2 0,3-4-2 0,-4 2 5 15,1-3 0-15,2 2 0 0,-1-1-4 0,2 1 7 16,-3-1-7-16,1-1 2 0,0 1 5 0,-1-3-7 0,1 4 0 15,1-3 2-15,-3-1 21 0,1 3 4 0,2-3 29 16,-2-3 12-16,0 3 23 0,2-2 2 0,1-1 6 16,0 0 0-16,1-3-13 0,2 0-11 0,1-1-28 0,3-3-10 15,1 1-25-15,0-3 3 0,2 2-8 0,-1-2-1 16,1 0-3-16,2 3-1 0,-3-2 2 0,0 2-2 16,-3 0 1-16,-1 1 4 0,1 3-8 0,-4-2-2 0,1 4 0 15,-5-2 6-15,-1 3 0 0,-2 0 3 0,0 0-15 16,1-1-22-16,-3 3-16 0,1-3-32 0,-1 3-41 15,-1 0-55-15,0 0-61 0,0 0-75 0</inkml:trace>
  <inkml:trace contextRef="#ctx0" brushRef="#br0" timeOffset="62274.5758">19056 10919 1192 0,'-7'-2'9'0,"1"-1"10"16,3-1 6-16,-2 1 8 0,-1 1 7 0,3-1 13 15,-1 0 15-15,-1 1 15 0,1 1 5 0,1-2 3 0,3 3 14 16,-1-1 8-16,1-1 2 0,-4 2 2 0,4 0-4 16,2-1-2-16,-4 1-6 0,2 1-1 0,0-2-11 15,0 2-9-15,0-1-6 0,0 0-9 0,0 2-4 0,0-1-14 16,2-1-5-16,0 0-13 0,-2 3-6 0,0-2-5 16,1-1-3-16,-1 0-3 0,0 0-9 0,0 2-2 15,3-2 2-15,-1 1-3 0,0 0-3 0,0 0 7 16,1-1 7-16,4 0 8 0,4 3 5 0,5-2 0 0,0 1 2 15,7-1 2-15,4-1 2 0,6 0-1 0,4 0-12 16,4-1-5-16,2 0-10 0,1-1 4 0,3-1-1 16,2 2-3-16,0-3-3 0,2 3-4 0,1-2-1 0,-3 0-3 15,3 1 8-15,0-1 1 0,-3 3-6 0,0-5 0 16,-3 5-4-16,-2-3 2 0,-2 1-1 0,-7-1 7 16,-4-1-2-16,-1 4 1 0,-5-4-2 0,-6 1 4 0,-3 1 4 15,-2-1 1-15,-7 2 0 0,1 0-1 0,-7-2 10 16,-1 3 15-16,0 0 19 0,-1 0 3 0,1 0 7 15,-5-1-5-15,3 0-5 0,-3-1 0 0,-1-1-18 0,-3 1-17 16,-1-3-18-16,-3 3-1 0,-4 0-12 0,1-1 4 16,-6 3 3-16,-2-3-5 0,-1 6 5 0,-5-2 3 15,0 3-11-15,-1-2-10 0,-4 3 8 0,-2 1-6 0,-1 0 0 16,-4 0 2-16,1-1 3 0,-1 1-4 0,0 0 9 16,2 0 8-16,2 0-1 0,1-2 4 0,3 0 1 15,6 1-1-15,1-2-3 0,5 2-2 0,1-3 6 0,4 0-3 16,4 1 0-16,4-1 2 0,-1-2 0 0,6 3 1 15,0-3-4-15,1 0 1 0,3 0-3 0,0 0 1 16,0 0-8-16,2 2-2 0,-1-4 1 0,3 2 2 0,-3 0 1 16,2 0 4-16,5 0 3 0,0 0-4 0,2 0 7 15,4-3 5-15,2 2-2 0,6-3 0 0,1 2 6 16,7-1-1-16,0-1-7 0,5-1 3 0,2-2 1 16,2 2-2-16,2 0 2 0,0 1-4 0,2-2 4 0,1 1-5 15,-1 4 3-15,1-2-4 0,-3-1-2 0,-1 3 1 16,-1-2 2-16,-6 2 1 0,1 0-4 0,-8-2 1 15,1 3 1-15,-4-2 7 0,-4 1 3 0,-2 0 4 0,-6 1-12 16,-1-3 5-16,-3 3-3 0,-2 0 2 0,-3 0 6 16,-2-1 0-16,0 1-5 0,-2 0-10 0,0 0 12 15,-1-1-28-15,-3 1-11 0,1-3-14 0,-1 3-17 0,-2-2-27 16,-3 2-20-16,2 0-26 0,-4 0-36 0,-3 2-22 16,2 1-36-16,-2-1-51 0,2 2-63 0</inkml:trace>
  <inkml:trace contextRef="#ctx0" brushRef="#br0" timeOffset="69078.0872">19529 11110 1274 0,'-2'0'22'16,"0"-3"8"-16,2 0 14 0,2 0 16 0,-4 2 6 15,2-1 8-15,0 2 8 0,0 0 13 0,0 0-6 0,0 0 2 16,2 0-5-16,-2 2-11 0,0-1 2 0,0-2-1 16,0 2-4-16,0-1-11 0,2 0-8 0,-2 0-11 15,0 2-6-15,0-2 2 0,0 0-5 0,0 0-10 16,0 0-1-16,0 0-1 0,0 0-5 16,0 0-19-16,0 0-16 31,0 0-5-31,0 0 7 15,3 15 20-15,-3-15 17 16,36 82-2 0,-30-70-14-16,1 2 2 0,1 0 1 15,-1 1 2-15,1 1-5 0,-1-2 2 0,-1 2-1 16,3 0 5-16,-2 0-7 0,-1-2 4 0,-1 3 2 0,-2-2-3 16,4-1 4-16,-3 1-4 0,1-1 1 0,-4 3-2 15,4-5-1-15,-2 5-2 0,1 0-2 0,0-2 3 0,1-1-5 16,-1 3 4-16,1-1-2 0,2 0-2 0,-1-2 7 15,1 4-2-15,-1-4 3 0,-2 0-6 0,1 2 4 16,0-3 2-16,0-1 4 0,-2 0-1 0,0 1 3 0,2-1 5 16,-4 0 1-16,1 0 7 0,1 0 2 0,-1-1-3 15,1 3-5-15,0-1 2 0,-1 2 3 0,1 0-4 16,0 0-5-16,0 2-1 0,3 0-5 0,-3 0-5 16,1-1 2-16,-1-2 0 0,2 3-4 0,-2 2-2 0,0-3 1 15,5 0-1-15,-7-1 11 0,6 1-1 0,-4-3-2 16,2 3 0-16,-2-2-1 0,0-2-1 0,5 1 2 15,-7-1-1-15,2 0-10 0,1-1 6 0,-1 0-4 0,-1-2 8 16,-1 1-10-16,2 0 9 0,-1-2-3 0,1 3 0 16,-1-2 0-16,-1-2-3 0,-1 2 6 0,5-1-6 0,-5 1 13 15,1 1-12-15,-1-1-4 0,2-2 0 0,-1 4 5 16,-1-2-1-16,2 0 2 0,0-1-1 0,-2 0-7 16,0 0 5-16,0 0 2 0,0 0 4 0,1-2-5 15,-1 5 6-15,2-5-3 0,0 2 4 0,-1 1 1 16,-1-2 0-16,3 2 4 0,-3-1-5 0,2 0 2 0,0 0 0 15,-1 0-4-15,-1 1-2 0,3-1 1 0,-3 2-2 16,5-2 2-16,-4 1-2 0,1 1 0 0,-1-1-6 0,-1 1 6 16,4 1-6-16,-3-2 3 0,1 3 1 0,1 0 1 15,-3-2-2-15,3 1-2 0,1 0 8 0,-3-1-6 16,2-1 7-16,-1 0-7 0,-2 2 1 0,3-3-2 16,0 0 5-16,-1 1-1 0,-2-1-3 0,0-1 3 0,1 0-6 15,2 1 8-15,-3 1-2 0,4-1 2 0,-4 0-10 16,1 1 2-16,1 1 3 0,-2-4-3 0,1 5 6 0,1-2-3 15,0-1-5-15,-1 0 4 0,1 1 4 0,1-2-2 16,0 0 2-16,0 0-6 0,-1 1 3 0,-1-2 0 0,2 1 3 16,1-2-4-16,-4 2 1 0,1-2 1 0,2 1-1 15,-1 0 6-15,0-1-4 0,-1 2-4 0,1-1 6 0,0 1-3 16,-1-2 1-16,-1 3 1 0,4-1 0 0,-4-1-5 16,0 1 7-16,2-2-2 0,0 3-4 0,-2-1 4 15,0-2 1-15,1 0 1 0,-1 4-5 0,0-4 9 16,2 1-3-16,-1 1 10 0,-1 0 3 0,4 0 2 0,-4 0-1 15,1 0 2-15,1 0-5 0,-1-2 7 0,1 3-4 16,0-3-1-16,-1 2-2 0,1-2 2 0,0-1-5 16,-2 3 0-16,1-2 5 0,1 0-4 0,0-2-3 0,-2 0 1 15,0-1 0-15,2 1-7 0,0-2 7 0,-2 2-3 16,0-1 4-16,0-2-6 0,0 1 2 0,0-1-4 16,0 0-1-16,1 0 0 0,-1 0 3 0,0 0 1 0,0 0-6 15,0 0-1-15,0 0 6 0,-1 0 0 0,1-1-2 16,0 1 7-16,0-2-21 0,0 2-24 0,0-3-21 15,0 2-39-15,-2-2-43 0,2 2-59 0,-2-1-95 0,4-3-96 16</inkml:trace>
  <inkml:trace contextRef="#ctx0" brushRef="#br0" timeOffset="69685.7126">19822 12969 1809 0,'2'0'27'0,"0"0"19"0,-1-3 12 0,1 1 9 16,-2 1 3-16,2 1 10 0,-2 0 3 0,0-2 10 0,0 2-23 16,0-2-8-16,0 4-17 0,0-2-6 0,1 0-5 15,-2 0-2-15,1 1-10 0,1 0-10 0,-1-1 5 16,0 0-18-16,0 1 1 0,0-1-2 0,0 2 0 15,0 0-10-15,2-1 9 0,-1 1-1 0,-1 0-11 0,5 1 12 16,-5 1 1-16,3 0 1 0,0 0 4 0,0 3 4 16,1-2 4-16,0 0-10 0,0 4 6 0,0-3-4 0,2 0 6 15,1 2-3-15,-1-1-6 0,2 1 4 16,1-2-2-16,-1 1 7 0,4-1-8 0,-3 1 3 0,2-2-2 16,-1-1-4-16,0 2 7 0,0 0-7 0,0-3-2 15,0 2 4-15,0-2 3 0,-2-1-4 0,0 2-4 0,1-1 5 16,-1-1 2-16,-1-1-4 0,-1 1-1 0,2-2 5 15,-5 3-4-15,2-3 4 0,0 0 0 0,-2 0 6 16,-2-1-4-16,1-1 2 0,0 2 15 0,-1-2 0 16,1 1 1-16,0-3 2 0,-2 1-1 0,4-1-3 0,-3-2 0 15,4 2 1-15,0-2-15 0,-2-1-4 0,4 2 4 16,-3-2-6-16,2 1 1 0,2-2 1 0,-3 1 4 0,3-1-6 16,0-1 0-16,1 1 1 0,-1-2 1 0,2-1 1 15,-1 1-2-15,1-2 4 0,0 0-10 0,0-1 8 16,0 1-1-16,0-2-2 0,0 0-5 0,-2 1 4 0,4 1 2 15,-3-2-4-15,-1 1 2 0,-2 2-2 0,2 1 3 16,0 1 3-16,-3 3 0 0,-1 1 0 0,-2 1-5 16,0 1 7-16,-1 1 10 0,-1 2 15 0,0-2 11 15,0 2 7-15,0 0 7 0,0 0 14 0,0 0 1 0,-1-1 1 16,1 2-14-16,0-2-11 0,0 2-7 0,-2-1-14 16,2 0-7-16,0 0-18 0,0 0 0 0,0 0-15 15,2 2-10-15,-4-2-27 0,2 0-34 0,0 0-33 0,0 0-42 16,0-2-38-16,0 4-55 0,-2 0-41 0,-1-2-42 15</inkml:trace>
  <inkml:trace contextRef="#ctx0" brushRef="#br0" timeOffset="71252.9065">18695 13953 996 0,'-1'-2'11'0,"-1"2"17"0,4-2 9 16,-1 1 3-16,-1-1 9 0,4 4 8 0,-4-1-2 15,1-1 3-15,1 0-4 0,-1 2-4 0,-1-2-1 16,2 0 12-16,0 2 3 0,-2-2 1 0,1 0 17 0,-1 0 14 16,0 0 10-16,2 0-3 0,-2 0 5 0,2 0-2 15,-2 0-15-15,0 0-2 0,0 0-15 0,0 2-13 16,0-2-7-16,0 0-9 0,1 0 1 0,-1 0-9 15,3 0 13-15,-3 0-5 0,-3 0 6 0,6 0-2 0,-3 0-5 16,0 0-2-16,0 0-9 0,0 2-4 0,1-1-3 16,1-1-2-16,1 0-1 0,0 2-3 0,1 0 2 15,0-1-1-15,1-1 2 0,4 3 2 0,-2-1-11 0,3 1 5 16,-2 1-6-16,4-2 0 0,-2 0-5 0,3 1-1 16,-1 1 0-16,2-3-3 0,0 4 2 0,1-1-6 15,0 0 7-15,6 0-3 0,-5-1 1 0,4 1 4 0,-1-1-6 16,2 2-1-16,1-1-1 0,1-1 3 0,-2 1-3 15,4-1 2-15,-3 1 0 0,2-3-7 0,0 3 5 16,-4-3 1-16,2 1-4 0,-4-1 2 0,4 1-1 0,-3-2 2 16,-1 0 2-16,-1 0-3 0,-3-2-1 0,5 2 4 15,-3 0 0-15,1-1-1 0,-1 1-1 0,-2 0-1 16,3 0-8-16,0 0 10 0,-2 1 1 0,0-1-8 16,0 0 7-16,0 0-1 0,0 0-2 0,0 0 1 0,2 0 3 15,-3-1-1-15,2 1-4 0,-2 0 4 0,3 0 1 16,0 0 0-16,0-2 0 0,-1 2-3 0,-1 0 0 15,1-1-2-15,2 0 4 0,-4 0 4 0,3-1-7 0,-2 2-2 16,2 0-4-16,-3 0 10 0,3 0 1 0,1 0-4 16,-2 0 1-16,-1 2-2 0,1 0 1 0,1-1 0 15,-2-1 4-15,2 2-10 0,-1-1 1 0,1-1 8 0,1 2-9 16,-1 0 0-16,0-2-2 0,1 0 5 0,-1 3 3 16,3-2-2-16,-2-1 4 0,1 0-7 0,-1 1 5 15,0-1 6-15,2 2-1 0,-1-2-2 0,-1 0-1 16,2 0 1-16,-2 1 0 0,-1-1 0 0,1 0 4 15,-1-1-11-15,0 1 8 0,0-2-3 0,-3 2 1 0,3 0 5 16,-1-1-7-16,0 1 3 0,-2 0-6 0,4 0 6 16,-2 0-1-16,1 0 1 0,2 0-3 0,-3 0-2 15,2 0 1-15,0 0-1 0,3 0 4 0,-3 0-5 0,2 0 4 16,0 0 1-16,-1 0-2 0,-2 0-3 0,1 0 7 16,-2 0-4-16,-2 0 0 0,2 1-1 0,-2-1-4 15,-3 0 2-15,0 0 2 0,5 0-1 0,-5-1 2 0,1 1-1 16,0 0 2-16,0-1 7 0,2 1 8 0,-1-1 1 15,1-1 5-15,-1 2 8 0,1 0-2 0,0-2 9 16,0 2-7-16,-1 0 0 0,4-2-13 0,-2 2 5 0,-1 0-6 16,0 0-4-16,3 0-3 0,-4-1-1 0,3 1 5 15,-2 0 1-15,-1 0 1 0,3 0-4 0,-3 0-4 16,1 0 5-16,-5 0-4 0,1 0 0 0,1 0-4 16,-5 0-3-16,1 0 4 0,-1 0-3 0,0 0 4 15,-3 0-8-15,2 0 6 0,-2-2 1 0,2 2-1 16,-2 0 0-16,0 0 2 0,2 0-3 0,-4 0 5 0,2 2-1 15,-3-2 1-15,0 0-3 0,0 0 3 0,0 0-1 16,0 0-4-16,0 0 5 0,0 0 2 0,-1-2-4 16,-1 2-3-16,2 0-4 0,0-1-28 0,-1 1-35 15,-2 0-35-15,1 0-43 0,1-1-62 0,-1 1-62 0,-1 0-66 16,-2 0-72-16</inkml:trace>
  <inkml:trace contextRef="#ctx0" brushRef="#br0" timeOffset="77210.6011">20102 14224 1820 0,'0'-2'15'16,"0"2"21"-16,0-5 10 0,0 2 11 0,-1 0 3 0,2 1 17 15,-1 2 13-15,0 0 12 0,0 0 2 0,0 0-1 16,0 0 1-16,0 0-10 0,0 0 4 0,0 0-11 15,0 0-12-15,0 0-11 0,0 0-18 0,0 0-23 0,0 0 3 16,0 0-40-16,0 0-5 16,-11 12 1-1,11-12 49 17,-40 49-6-32,40-49 2 0,0 0 6 0,0 0 5 15,0 0 3-15,0 0-5 0,0 0-7 0,0 0 2 0,-77 72-9 16,77-72-5-16,0 0 6 0,-83 68-21 15,66-58 2-15,2 2 3 0,2-2-11 0,-2 2 9 0,2 0-10 16,-1 1 13-16,-1-2-11 0,4 1 6 0,-3 0 0 16,1 0 2-16,-1 3 1 0,0-2-6 0,-2 0 11 15,2 0-11-15,-2 2 2 0,2-1 2 0,-3 2-2 16,4-3-2-16,-4 1 3 0,2-1 1 0,0-2 0 0,0 3-1 16,-1-3 5-16,2 1-8 0,-2-2 4 0,0 0 6 15,1 2-7-15,-1-3 0 0,0 3-4 0,0-3 4 16,-1-1 0-16,0 2 5 0,2-1-5 0,-2 1-6 15,4-3 3-15,-1 1 3 0,-2-1 2 0,3 2-1 0,-1 0 1 16,-2-3 0-16,2 3 2 0,-2-1 4 0,1 0 0 16,-1 0-5-16,-3 1 8 0,0-2-6 0,0 2-5 0,-2-4 8 15,0 3-1-15,-2-1-1 0,-1-2 9 0,-1-1 3 16,2 1-10-16,-3-1 3 0,2-3 8 0,-3 2-4 16,1-2 0-16,-3-1-6 0,2 0-7 0,-3 3 5 0,0-6-2 15,0 3 3-15,-1-1 0 0,1-2-1 0,-4 2-5 16,3-3 1-16,-1 1-1 0,-1 1 0 0,1-2 6 15,-4-1-3-15,5 1-3 0,-3-2 3 0,0-1 5 16,2 0-2-16,-1-1 6 0,-2 0-11 0,-2-1 1 0,6 0 9 16,-7 0 0-16,3-2-3 0,1 1 4 0,0 1 5 15,-1-3-4-15,2 2 5 0,-2-2-5 0,2 0-6 16,-3-1 3-16,3 1-4 0,0-2-3 0,-1 2-1 0,3-1 4 16,1 2-1-16,0 0 10 0,1-1-2 0,3 1 2 15,-1-2 7-15,4 4-2 0,1-1-2 0,-1-1-1 16,1 0 6-16,1 1-13 0,4 1-3 0,-4-1-10 0,3 1 1 15,1 0 4-15,0 1 1 0,-2 0 2 0,4-1-6 16,0 1 7-16,2-1 11 0,-1 1 5 0,3 0-5 16,3 2 0-16,-3-1-8 0,5 2 3 0,-1-2 3 0,1 2-6 15,-2 2-4-15,3-3 4 0,1 3-4 0,0-2-3 16,3 2 7-16,-3-1-4 0,3-1-7 0,-1 5 1 16,1-4-8-16,1 1 1 0,-5 1-4 0,4-1-2 0,-1-1 6 15,1 1-2-15,-1 0-4 0,0-2 8 0,2 3-8 16,0-5-3-16,0 2 5 0,-1 0 1 0,1-2-11 15,-2 1-4-15,2-1 6 0,-1-2-4 0,-1-3 9 0,0 5-2 16,2-3 2-16,0 0-1 0,2 2 11 0,-2-3 0 16,0 3 4-16,2-1-9 0,-2 4-2 0,-2-2 10 15,0 3 1-15,2 0-1 0,0 0-10 0,0-1 4 0,-1 2-2 0,1 1 12 16,0 0-2-16,1-1-8 0,-1-1-6 16,0 1 6-16,0-4 3 0,2 2-2 0,0 0 1 15,1-3-8-15,-3 0 11 0,1 0-10 0,3-2 4 0,-3 2-3 16,2-1 4-16,2 0 3 0,-5-1 2 0,4 6 1 15,-4-4-11-15,4 2 8 0,-3 0 3 0,1 1 7 0,-2 0-10 16,2 1 3-16,-2 0-6 0,0 0 0 16,0 1 9-16,0-1-2 0,-2 1-1 0,2 1-3 0,-2 2 12 15,2-3-5-15,0 1 6 0,-1 2 3 0,2 0-8 16,-1 2 5-16,0-1-6 0,-1-2-5 0,1 2-4 0,0 1 0 16,0 0-4-16,-2 1-3 0,0 1 4 0,-2 3-10 15,-2 2 4-15,-1 3 11 0,-1 2-1 0,-3 0-8 16,-1 3 4-16,-3 1 5 0,1 1-3 0,1 0 7 15,-4-2 2-15,4 3-9 0,1-4-5 0,-1 5 11 0,2-4-5 16,-1 1 1-16,-1 0 4 0,-1-1 4 0,3-2-18 16,-1 0 15-16,-2-2 2 0,5 0-6 0,1-1 2 15,-1-1 0-15,0-2-2 0,3 0-12 0,0-1 19 0,1-1-7 16,1-2-3-16,0 0 3 0,3-2 3 0,-1-2-3 16,0 0 2-16,1 1 3 0,1-2-16 0,0 1 1 15,0-1 7-15,1 0-7 0,-1-1-5 0,0-1-4 0,2 2-4 16,-2 0-4-16,2 0 6 0,-2-1-4 0,1 1-9 15,-1-1 6-15,0 1 1 0,2-3 2 0,0 0 2 16,-1 1 15-16,2-5-7 0,5 2-3 0,-2-4 8 0,2 0 2 16,5-2-2-16,-2-2-4 0,0-3-1 0,3 1-8 15,1-2 0-15,-1 2 5 0,-3-4-14 0,4-2 3 16,-3-1-7-16,0 3 5 0,1 1 2 0,-5-1 2 16,2 2 9-16,-1 3 1 0,-5-1 4 0,1 5 2 0,-2-1 6 15,-1 1 8-15,1 3-1 0,-3-1-1 0,2-1 1 16,-2 3-4-16,0-3 12 0,0 2-9 0,0-1 6 0,0 0-7 15,0 0 3-15,0 3 5 0,-2-2-8 0,2 2 0 16,-1-2-3-16,1 2 6 0,0 0-5 0,0 2 2 16,0-1 0-16,0 1-3 0,0 1 5 0,0 2-2 15,0 0 1-15,0 0-4 0,0 0 3 0,0 0-5 0,1 0-3 16,-1 2 0-16,2-2-1 0,-2 1 1 0,2-1-2 16,-2 2-3-16,1-2-1 0,1 3 0 0,0 0 6 15,2-2 1-15,-1 4-4 0,2-1 6 0,1 1-3 0,1 1 7 16,3 2 1-16,-2-2-4 0,5 2 3 0,1 1-6 15,1 0 9-15,0 1-5 0,0-1 3 0,2-1 3 0,1 2-4 16,-1-1 7-16,0-1-8 0,-3-1 9 0,2 2-4 16,-2-3 0-16,-1 1-1 0,-1 0-6 0,0-2 6 15,-2 0-2-15,-1-3-2 0,-1 3 1 0,0-2 1 0,-3 2 0 16,0-2 3-16,0-2 2 0,-2 1-5 0,-1-1 3 16,0 0 6-16,-1 0-7 0,-1-1 1 0,0 0 5 15,0 0-4-15,-1-2-3 0,1 2 6 0,0 0-9 0,0 0 7 16,-2-1 6-16,2 1-6 0,0 0-12 0,0 1-10 15,0-1-39-15,0 0-40 0,0 0-51 0,0 0-64 16,-2 1-61-16,2 0-61 0,0 1-83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37:22.407"/>
    </inkml:context>
    <inkml:brush xml:id="br0">
      <inkml:brushProperty name="width" value="0.05292" units="cm"/>
      <inkml:brushProperty name="height" value="0.05292" units="cm"/>
      <inkml:brushProperty name="color" value="#FF0000"/>
    </inkml:brush>
  </inkml:definitions>
  <inkml:trace contextRef="#ctx0" brushRef="#br0">6716 11326 1919 0,'0'-4'-3'0,"-3"0"3"0,-1 0-6 15,6 1 4-15,-5-2-4 0,-2 4-1 0,5 0 4 16,0 1 14-16,-2 0 17 0,2 0 8 0,2 1 7 0,-2 0 2 15,0 2 11-15,2 1 16 0,1 0-2 0,2 1-4 16,-1 2-5-16,4 1-3 0,-2 2 0 0,2 1-5 16,2 0-5-16,-1 1-13 0,1 0 1 0,0 3-10 15,0-1-9-15,0-2-12 0,0-1 0 0,0 0 7 0,0 0-2 16,0-5-3-16,-1 1 2 0,0-2 11 0,-1-2 7 16,-1-2 11-16,3 0 3 0,-3-2-10 0,1 0 0 15,-3-2 5-15,4-2-6 0,-3 1 4 0,1-1-15 16,1-4-2-16,1-2 0 0,1-1-1 0,1-2 1 0,0-3-6 15,1-2 1-15,0-1-11 0,2-2 7 0,-1 1-11 16,0-1 0-16,0 0 1 0,0 0 5 0,0 1-1 16,-2-1-2-16,1 1-5 0,1 1 4 0,-4-1 1 15,-2 5 3-15,1-1 0 0,-2 5-11 0,-1-1 8 0,1 5 0 16,-3 3 2-16,-1-1-10 0,-1 4-15 0,1 1-37 16,-2-2-39-16,1 3-35 0,-1 0-47 0,0 0-42 0,2 3-47 15,-2-3-58-15,3 1-40 0</inkml:trace>
  <inkml:trace contextRef="#ctx0" brushRef="#br0" timeOffset="557.0698">7531 11122 1886 0,'4'0'8'0,"-1"-4"15"0,-3 4 13 16,0-1 8-16,0 2-1 0,0-2 3 0,0-1 0 0,0 2 6 15,0 0-11-15,0 2-22 0,0-1-12 0,0-1-9 16,1 0-1-16,-1 0-9 0,2 4 7 0,1-1-7 16,-2 1-1-16,1 2 4 0,3 1 3 0,-2 2 6 0,0-1 1 15,2 1 4-15,1 2-7 0,2-1-1 0,-2 1 6 16,1-3 2-16,1-2-5 0,1 2-5 0,-4-4 7 0,3 3 1 15,-2-3 1-15,1-2 0 0,-1 2-8 0,0-4 8 16,-1 0 0-16,0 0 2 0,0 0-6 0,-1 0 2 16,2-1-4-16,1-3 0 0,-1 0 11 0,2-1-5 15,3-2 2-15,-1-3-2 0,-2-1-2 0,6 0 2 0,-3-3 3 16,3 0-1-16,2-2 5 0,-1-3-4 0,0 2 4 16,2-1-5-16,-3 1 5 0,2-2-6 0,-1 3 3 15,0 2 1-15,-5 0-4 0,1 3 2 0,0 2-11 0,-7 2 11 16,3 3-7-16,-4 0 6 0,0 2-2 0,-1 2-1 15,-2 0-4-15,0 0-2 0,0 0 2 0,0 0-4 16,0 1-7-16,0 0-29 0,-2-1-23 0,1 4-44 16,-2-2-60-16,-2 2-75 0</inkml:trace>
  <inkml:trace contextRef="#ctx0" brushRef="#br0" timeOffset="5935.2717">22764 6665 844 0,'-2'-9'20'0,"1"-1"11"15,-1 0 11-15,1-2 18 0,-3 5 12 0,4-1 10 16,-5 1 19-16,5 0 9 0,-4 2-3 0,1-2 7 0,3 4 14 15,0-2-8-15,0 1 3 0,0-1 12 0,3 0-4 16,-3 3 10-16,4-3-2 0,-4 2-9 0,0-1-21 16,1 3-5-16,2 0-3 0,-3-2-14 0,0 3-19 0,0 0-17 15,1 0-16-15,-1 0-7 0,0 2-7 0,-1-1-9 16,-2 0-8-16,3 0-17 0,-1 1 9 0,1 1-7 16,0 2 3-16,-4 2-1 0,1 3 4 0,1 2 1 15,-1 2-4-15,0 3 11 0,1 2-6 0,-1 0 0 0,3 1 1 16,0 1 2-16,2-2 0 0,3-1-4 0,-2-1 7 15,3-1-2-15,-1-3 2 0,4 2 5 0,-1-6-6 0,0 3-1 16,1-4-2-16,-1 0 10 0,4-2-6 0,-2-1-1 16,0-1 4-16,1-3-2 0,2 1 6 0,0-2 0 15,0-2 3-15,2 0 0 0,2-3 1 0,-2 0 2 0,3-2-1 16,0-3-1-16,4 0 3 0,-2-2-4 0,3 0 1 16,-1-3-10-16,2-1 6 0,-3-1-4 0,2 0-6 15,1-3 8-15,-2 3-5 0,-5 2 0 0,0 0 0 0,1-1 5 16,-6 4-10-16,0-2 5 0,0 3 2 0,-4 0-7 15,0 1 1-15,-3 1 1 0,2 1-24 0,-2 1-28 16,0 0-24-16,-2 2-52 0,1 0-54 0,-3 0-51 16,2 4-56-16,-3-2-70 0,2 0-43 0</inkml:trace>
  <inkml:trace contextRef="#ctx0" brushRef="#br0" timeOffset="6472.9972">23864 6793 1777 0,'8'-7'15'0,"-2"0"23"15,1-2 8-15,-3 1 23 0,-2 2 18 0,1 0 22 16,-1 1 25-16,0 2 10 0,-2 0 2 0,0 2-20 15,-2-1-3-15,0-1-24 0,1 6-16 0,-1-3-23 0,2 0-32 16,-2 2-12-16,1 0-23 0,-1-2 0 0,2 3-7 16,0-1 1-16,0 2-7 0,-3 1 3 0,1 2 11 15,-1 1-3-15,-3 0 5 0,3 1-5 0,2 1 6 0,-3 0-2 16,1-1 5-16,3-1 0 0,0-3-6 0,2-1 5 16,-1 1-1-16,1-5 7 0,0 3-2 0,-2-3 0 15,1 0 0-15,1 0 0 0,-1-3 7 0,-1 3 1 0,5-1 7 0,1-3-6 16,5 1-1-16,5-1 4 0,3-1 0 15,5-3 2-15,4-1-10 0,4-1 1 0,3-1-7 16,0 0 1-16,-1 1-1 0,1-1 2 0,-2-1-4 0,-1-1-4 16,-2-1 4-16,-2 2-1 0,-1-2-2 0,-3 2 2 15,0 0 1-15,-4 3-8 0,-2-2-10 0,-4 6-21 16,-3 0-40-16,-2 1-61 0,-4 1-83 0,0 3-91 16</inkml:trace>
  <inkml:trace contextRef="#ctx0" brushRef="#br0" timeOffset="8233.5318">18846 9383 1646 0,'-5'0'21'0,"1"-2"22"0,2-3 2 16,0 1 13-16,1 0 26 0,-1 4 18 0,0-3 22 16,2 3 20-16,-1 0-2 0,1 3-11 0,-2-3 6 15,2 2-7-15,2-1-24 0,-2 0-17 0,1 0-21 0,-1-1-20 16,0 0-19-16,0 3-19 0,2-3-7 0,0 0-12 16,-2 1-1-16,1 0-6 0,-1-1 3 0,6 2-4 15,-3 0 4-15,5-2 5 0,4 3-1 0,3-3 9 16,7 4 2-16,7-3-2 0,4 2 3 0,8-2 3 15,4 2-2-15,7-1 4 0,1-2 4 0,6 1-5 0,2-2-1 16,4 1 2-16,3 0 4 0,3-2-5 0,0 2 1 0,2 0-8 16,5 0-2-16,-2 0 1 0,-2 2-1 0,-3-1 7 15,-3 1-7-15,0 0 7 0,-5 0-8 0,-1 2 8 16,-7-3 1-16,-4 2 3 0,-1 0-3 0,-5-1 3 0,-1 0-6 16,-8 0-3-16,-1-1 10 0,-3 1-6 0,-7-2-1 15,-2 0-1-15,-5 0 1 0,-1 0-1 0,-4 0 1 16,-2-2-2-16,-5 2 5 0,1 2 7 0,-6-2-1 0,1 0 16 15,0 0 22-15,-4-2 12 0,0 4 14 0,2-2 9 16,0-2 2-16,-1 2 0 0,-1 0 0 0,0 0-8 16,2 0-26-16,-1 0-11 0,-1-1-12 0,1 1-5 15,1-1-19-15,-2 1 3 0,0 0-19 0,1 0-26 0,-1-1-18 16,2 3-42-16,0-2-39 0,-1 1-55 0,-1-1-56 16,-2-1-70-16,-1 1-64 0,-2 0-72 0</inkml:trace>
  <inkml:trace contextRef="#ctx0" brushRef="#br0" timeOffset="12190.0002">24569 10994 1908 0,'2'-5'13'0,"2"-1"14"16,-4-5 12-16,3 6 1 0,-3 1 9 0,0 1 16 0,0-2 10 15,-1 5 11-15,1-2 8 0,0 1 0 0,0 0-3 16,-2 0 9-16,2-1-9 0,-1 2-10 0,1 0-7 0,0 0-13 15,1 0-22-15,-1 2-16 0,0-2-8 0,2 1-14 16,-2 0-4-16,1 0-9 0,1 1 0 0,-2-2-3 16,0 0 0-16,0 3 4 0,0-1-5 0,0 2 4 0,0 0 3 15,0 3 6-15,0 1-2 0,0 1 4 0,0 0-2 16,0 7-2-16,-2-3 5 0,2 4 0 0,0-2 0 16,-1 1-3-16,1-1-3 0,1 2 6 0,-1-2 0 15,4-1 5-15,-3-2-5 0,4-3-2 0,-2-1 5 0,1-1 2 16,2-2 4-16,2-2 0 0,-2-1 3 0,0 1 10 15,2-1 8-15,3-2 15 0,0 0 5 0,5-2 2 16,0-1 2-16,4-2-5 0,-2 1 1 0,4-4-3 0,2 0 4 16,-1-1-4-16,1-3-9 0,0 0 8 0,0-1-4 15,1-1 4-15,0-2-5 0,-1-1-4 0,1-3-13 16,1 2-3-16,-3-1 3 0,2-2-10 0,-4 4 0 0,0 0-7 0,-3 1 6 16,-2-1-10-16,-3 5 5 0,-2-1-2 15,-1 4-2-15,-1 1-1 0,-4 3-5 0,-1 1 4 0,0 1 1 16,-1-1 2-16,-1 4-4 0,-1-3-1 0,-1 3-6 0,0 0-5 15,0 0-9-15,0-1-8 0,0 1-25 16,0 0-38-16,0 0-32 0,0 0-45 0,0 0-48 0,0-1-55 16,0 1-47-16,0 1-41 0,0 0-46 0</inkml:trace>
  <inkml:trace contextRef="#ctx0" brushRef="#br0" timeOffset="13504.3893">27113 10924 2119 0,'8'-6'8'0,"-1"0"22"0,-2 0 12 16,1-3 8-16,-4 4 12 0,1-2 11 0,0 5 21 0,-1-1 18 16,-2 2 11-16,2-1-8 0,-1 1-8 0,-1 1-5 15,0-1-10-15,0 1-16 0,0 2-19 0,0-2-22 0,-1 0-24 16,1 2-12-16,0-2-10 0,0 1-1 0,0-1-2 15,-2 2 4-15,2 1-6 0,0 0 6 0,0 2 6 16,2 2 2-16,-1 3-2 0,-1-1-1 0,0 6-3 16,3 1 2-16,-2 1 6 0,1 1-3 0,-2 1-6 15,0-1-2-15,3-1 6 0,-1 0 2 0,1-4-1 0,-1-1-4 16,1-1 6-16,0-2-5 0,0-5 11 0,-1 1-4 16,0-1 3-16,2-1-1 0,-2-2 8 0,2-1 6 0,1 0-12 15,2 0 16-15,2 0 1 0,5-3 11 0,2 1-9 16,6-1 5-16,5-3 0 0,2 0-8 0,4-3 5 15,3 1-11-15,1-2-3 0,3-1-8 0,-2-2 6 0,5 1-3 16,-2-2-9-16,0-2 3 0,0 0 3 0,0-1 7 16,-1 0-9-16,1 0 7 0,-3-2 4 0,0 0-4 15,-3-1 6-15,0 4 2 0,-4-4 0 0,-2 6-9 0,-4-2 3 16,-1 3-9-16,-4 1-7 0,-4 1-5 0,-4 2-17 16,0 2-15-16,-4 2-24 0,-2-1-36 0,-3 2-45 15,0 1-62-15,-3 2-60 0,0 1-52 0,-3 0-49 16</inkml:trace>
  <inkml:trace contextRef="#ctx0" brushRef="#br0" timeOffset="16430.1254">21010 8345 1160 0,'-7'-8'11'0,"1"2"15"16,-2-3 6-16,3 0 5 0,1-1 7 0,-4 5 2 15,1-3-1-15,1 3 21 0,3-1-1 0,-2 1-4 16,0-1 7-16,2 1-3 0,-2-1 8 0,2 2 18 0,-3-1 11 15,5 0-11-15,-3 1-6 0,1-1 1 0,2 2-13 16,-3-2 3-16,3 3-13 0,-1-3-15 0,0 4-12 16,-1-2-6-16,2-1-5 0,-1 3-13 0,-1-2 2 15,-1 1-5-15,-1-2 0 0,2 0-3 0,-1 0 4 0,-1-1-3 16,-1 2 1-16,-1-4 8 0,-2 2-1 0,1 0-1 16,0 1 7-16,-2-3 1 0,-2 1 2 0,1-1 6 15,0 2 2-15,0-2-5 0,-3-1 5 0,3 2-2 0,-5-2-6 16,2 1-3-16,-2-1-2 0,0-1-7 0,-1 1-3 15,-1-1 1-15,0 1-3 0,-2-1-5 0,-2 2-1 16,2-1 4-16,-4-1-10 0,3 3-1 0,-2-1 3 0,-1 1-2 16,-1 0-2-16,3 2 7 0,-4-1-5 0,1 0-5 15,2 2 5-15,-3-1 5 0,1 2-6 0,3-1 0 0,-2 0 3 16,2 1-4-16,1 0 2 0,1 1 4 0,-1 0 5 16,2-2-11-16,0 3 5 0,1 0-1 0,0-1 0 15,1 1 0-15,-1 0 3 0,-1-2 3 0,1 2-4 0,-2-1 7 16,1 0-5-16,2-2 5 0,-2 3 0 0,-1 0-3 15,2 0 2-15,-1-1-2 0,0-2-5 0,2 3 2 16,-4 0 5-16,4-1-4 0,-4-1-1 0,-1 1 6 0,0 1-6 16,5 0 3-16,-7-2 0 0,4 0-3 0,-3 0-3 15,1 2 6-15,-1-3-4 0,1 3-1 0,1-1-2 16,-3 0 1-16,2 1 1 0,0-2 4 0,0 2-1 0,0 0-5 16,0 0 2-16,1 0-2 0,0 2 7 0,1-2-8 15,1 1 2-15,-2 0-4 0,3-1 2 0,0 0 1 16,-1 3-2-16,1-3 1 0,0 0-4 0,0 2 8 0,2-2-2 15,1 3 4-15,0-2-1 0,-2-1-4 0,4 2 8 16,-2 0-1-16,0 2 0 0,1-4-4 0,1 3 5 16,1-1 1-16,-2 1-5 0,2 2 3 0,-2-1-5 0,2 0-2 15,-2 0 5-15,2 3 1 0,-2 0-5 0,0 0 1 16,-1 1 1-16,2-1 5 0,-4 3 5 0,2-1 5 0,0 1-7 16,-2 0 7-16,3-1-2 0,-3 3 1 0,2 0 3 15,0 0-6-15,2-2-5 0,-3 2 2 0,2 0 1 16,1-1-6-16,2 0 2 0,0 1-4 0,0 0 6 0,0 0 2 15,0-1-2-15,1 0-3 0,2 1 0 0,-1 0-3 16,-2 1 3-16,1-1 3 0,1-1-2 0,0 2 5 16,-1-1-4-16,0 2 3 0,1-1 2 0,1 2 1 0,-1-1 0 15,-2 3-8-15,3-1 0 0,0 1-6 0,0 0 7 16,-1 0-4-16,1 1 0 0,1 1 2 0,1-2-5 16,0-1 1-16,1 1-1 0,0-2 3 0,0-1 0 15,4 3 2-15,-3-2-1 0,1-3 16 0,2 2 9 0,-4-1 8 16,4-1-1-16,-2 3 1 0,-1-3-5 0,3-1 1 15,-3 1 2-15,1 1-13 0,0-1-10 0,0 0 0 16,1 2-1-16,-1-2 0 0,0 0 0 0,3 3-8 0,0-1 3 16,0 2 3-16,5-2 2 0,-4 2-7 0,2 0 6 15,1-3-9-15,-1 4 4 0,2 0 10 0,0 3-9 0,-1-3-4 16,2 0-4-16,1 0 7 0,-3-1-7 0,5 1 10 16,-5 0 1-16,4-2-3 0,-2-1-3 0,1-2 7 15,-1 4-1-15,2-3-3 0,-2 0 6 0,1-1-9 0,1 0 4 16,1 1-3-16,-1-1 4 0,1 1-7 0,-1-2 9 15,2 0-1-15,-1 1-11 0,3-1 9 0,-2 1-6 16,0-3 5-16,0 3 0 0,0 0 2 0,0-2-8 0,0-1 0 16,0 1 8-16,-2-1-5 0,2-1 1 0,1-1-2 15,-2 0 4-15,-1 1-5 0,3 0 2 0,-3-4-1 16,0 4 1-16,0-2 1 0,1 0-4 0,1-1 6 0,-2-1-3 16,1 1 2-16,-1 0-2 0,0 2 5 0,5-2-7 15,-5-1-1-15,3 2 4 0,1 0-4 0,1-1-3 16,0 1 9-16,2 1-3 0,0-3 3 0,0 3 2 0,2-2 1 15,0 1-4-15,1 0-5 0,-1-1 6 0,0-2-10 16,0 2 9-16,1-1-10 0,-2 2 2 0,-1-1 1 16,0-1 2-16,-1-2 8 0,-3 5-5 0,1-3-7 0,0 0 4 15,-3-1 3-15,3 1 3 0,-3-1-1 0,0 1-2 16,2-1-5-16,-1 0 2 0,-1-1 12 0,4-2-7 16,-4 2 1-16,2-1-3 0,3 0 2 0,-1-1 3 0,1 0 1 15,1 0-4-15,0 1 1 0,3-1-2 0,1 0 1 16,-3 0 0-16,3 0-1 0,-1 3-4 0,2-3 3 0,-2 0 5 15,1 0-5-15,0 0 3 0,-1 1-2 0,-1-1 1 16,0 1 0-16,0-1-2 0,1 2 1 0,-2-2-1 16,0 0-3-16,1 0 0 0,-1 0 0 0,1 0 4 15,-1 0-1-15,2 0 7 0,-2 0-9 0,2 0-1 0,0 0 8 16,-1-2-4-16,2 1 4 0,-1 1-5 0,2-1-2 16,-1-2-3-16,-1 2 2 0,2 0 3 0,0-2-6 0,1 3 5 15,-2-5-3-15,-1 5 1 0,-3-3 5 0,2 2 4 16,0-2-4-16,-4 2-5 0,0-3 7 0,-1 2 1 15,2 1-2-15,-5-1 2 0,2-1-5 0,3 2-2 0,-2-2 4 16,2 0 10-16,-3-2-10 0,1 5-2 0,3-4 0 16,-2 2 3-16,0-3-3 0,4-1 1 0,-2 4 6 15,1-3-10-15,5 1 7 0,-3-2-4 0,3 0 5 0,0 0-6 16,1 0 5-16,0-2-5 0,-3 3 4 0,1-2 3 16,-2 0-3-16,-1 2-1 0,0 0 3 0,-4 1 0 15,-2-2 0-15,2 2 3 0,-4-2-2 0,-1 2-4 0,2-1-6 16,-2 2 14-16,0-1-12 0,-2-1 9 0,5 0-7 15,-3-2 1-15,3 2-7 0,0-2 4 0,0 0 7 16,1-3-5-16,1 2 0 0,2-2-3 0,-1-1 8 0,0-1-2 16,3-1 2-16,-4-1 3 0,4-1-5 0,-4 1-3 0,4-1 6 15,-4 1-3-15,0 2-3 0,-4 0 3 16,1 3-1-16,-1-3-7 0,-3 3 4 0,-1 0 4 0,-2 2-3 16,1-1 5-16,1-1 1 0,-4 0-6 0,3 1 5 15,-2 1 3-15,0-2-6 0,1 1-7 0,-2-2-3 16,1 3-14-16,0-2-5 0,-1 1-5 0,1-1-9 0,0-2-13 15,-2 2-7-15,1 1-14 0,1 2-19 0,-1-2-23 16,-1 1-32-16,0 2-41 0,0 0-49 0,0-2-52 16,0 4-56-16</inkml:trace>
  <inkml:trace contextRef="#ctx0" brushRef="#br0" timeOffset="21128.9536">19031 12136 1571 0,'-2'1'21'0,"0"-1"16"0,4-3 9 0,-2 2 15 15,-2-1 5-15,4 2 12 0,-2 0 6 0,0-1 16 16,0 0-15-16,2 2-7 0,-4-1-3 0,4 1-6 15,-2-1-4-15,1 2-9 0,-1-2 4 0,2 0-21 0,-1 1 0 16,-1-1-4-16,2 2-7 0,-2-2-15 0,2 1 2 16,-2-2-2-16,0 1-9 0,0 2 11 0,1-2-6 15,-1 1 3-15,0-1 7 0,3 0 4 0,-3 0 8 0,2 2 3 16,0-2 5-16,0 0-4 0,1-2-2 0,-3 2 0 16,4 0-9-16,-4 0 11 0,5 0-3 0,-4-1-11 0,2 1 1 15,2 0-6-15,2 0 3 0,0 0-5 0,1 0-1 16,0 0-7-16,3-1-7 0,-1 1 6 0,-2 1-7 15,1 0-1-15,2-1 3 0,-1 0 1 0,-2 2-5 16,1-2 7-16,0 2-5 0,0-2-6 0,0 0 4 0,-1 0 8 16,1 0-4-16,-1 3-3 0,1-2 5 0,1 1-4 15,-2-1 4-15,5 3 6 0,-5-3-4 0,1 2 0 16,2-1-3-16,-1-2 1 0,-1 3 1 0,2-1 0 0,0 0-3 16,-3-2 4-16,1 1 1 0,-1 2-5 0,0-2 2 15,-1-1-1-15,0 0 7 0,1 3-5 0,-3-3 0 16,2 0-8-16,-1 1 5 0,2-1 3 0,-4 0-1 0,5 0 4 15,-5 2-9-15,5-2-2 0,-2 0 10 0,1 0 4 16,2 0-4-16,-1 0-2 0,0 0 0 0,3 1-9 16,-2 0 10-16,3-1-2 0,1 3-2 0,1-3-3 0,0 1 1 15,1-1 1-15,3 1 1 0,0 1 8 0,2-2-7 16,-3 2 5-16,2-2-7 0,2 2 2 0,-2-2-2 16,3 1 1-16,-1-1 1 0,0 0-5 0,1 3 2 15,0-2 1-15,2 0-1 0,0 0 1 0,0 2 2 0,1-3-4 16,-1 4-3-16,-3-1 3 0,3-2 4 0,-1 3-2 0,0-3 1 15,-2 3-2-15,0-4 2 0,2 4 7 16,-1-1-3-16,0 1 1 0,0-3-4 0,1 2-2 0,-2-1 5 16,1 1-1-16,-1 0 2 0,0-1-3 0,-1 1 1 15,0-2 4-15,0 2-8 0,-1-3 10 0,-1 2-9 16,0-1 3-16,-3-1-1 0,1 1-2 0,1 0 6 0,-4-1-9 16,2 0 3-16,-2 0-2 0,2 2 5 0,-3-2 0 15,-1 0 0-15,2 0-1 0,-2 0-5 0,2 0 6 16,-2 0-3-16,2 0 3 0,-1 0-4 0,0 0-3 15,1 0 0-15,-1 1-2 0,-1-1 6 0,1 2-7 0,3-2 3 16,-3 2-2-16,2-2 4 0,-2 2 2 0,1-2-1 0,2 3 5 16,-1-1-8-16,2-1 1 0,-2 0 6 0,1 0-5 15,3 0-1-15,-3 2 4 0,1-3-2 0,1 3-2 16,-1-2 4-16,2 0 4 0,-3 1-7 0,1-1 4 16,1 2 3-16,-3-2-11 0,3 0 7 0,-1 1 2 15,-4 0-3-15,4 1 3 0,-4-3 3 0,3 0-1 0,-3 2-5 16,0-1 11-16,-1 0-10 0,2-1 4 0,-1 1-2 15,-2-1 0-15,3 0-3 0,0 0 2 0,2 2 2 0,-2-1-7 16,3 0 6-16,1-1-4 0,1 0 4 0,1 0-5 16,0 3 4-16,0-1-5 0,0-2-2 0,0 2 5 15,-2-1 0-15,4 2-1 0,-4-1-4 0,1 0 3 0,-1 0-1 16,0-2 6-16,1 3-4 0,-3-1-1 0,1 0-2 16,-1-1 2-16,2 2 4 0,-4-1-4 0,2-2 2 15,-2 2-8-15,2 0 7 0,-2-2 2 0,2 0 1 0,-2 0-4 16,3 0-2-16,-1 2 1 0,1-1-3 0,1-1 7 15,-1 2 4-15,0-1-8 0,0 0 6 0,1-1 0 16,0 1 1-16,1-1 1 0,0 3 3 0,-2-3 1 16,4 0-9-16,-5 1 0 0,3-1 0 0,-2 0 3 0,-1-1 0 15,-1 1 0-15,-2 0 4 0,0-3-7 0,1 3 7 16,-3-1-2-16,0 0 0 0,-1 0-4 0,-1-1-1 16,0 1 3-16,1-1-6 0,-2 2 2 0,3-2-5 0,-2 0 12 15,1 1-8-15,2 0 4 0,0-3-1 0,1 3-2 16,0-2-1-16,0 0 4 0,1 3 1 0,-1-2-12 15,1 0 7-15,1 0-1 0,-1-2 0 0,-2 2-2 16,1 0 8-16,0-1-7 0,-4 3 2 0,4-1 7 0,-4-2-7 16,1 3 5-16,-2-2-1 0,1 1-1 0,-3-1-2 15,3 2 1-15,-5-3-2 0,5 3-1 0,-4-2 0 0,3 2-2 16,0-2 4-16,3 1 2 0,-3-1-2 0,2 0-4 16,2 1 2-16,1-2 6 0,-2 2-1 0,3-2-4 15,-1 3-1-15,-1-3-3 0,3 2-3 0,0 0 7 16,-2 0 1-16,1-2-7 0,-1 3 9 0,3-3-4 0,-3 3 2 15,-1-2 2-15,2 2 10 0,1-2-6 0,0 1-7 16,-2-1 8-16,4 0-7 0,0 0 7 0,0 1 0 16,-3-1-1-16,5-1-5 0,0 3 3 0,0-1-5 0,1-2 1 15,-1 3 1-15,0 0-2 0,2-1 1 0,-1 0-2 16,-1 0-1-16,0 1 1 0,-1-2 14 0,-1 2-11 16,0 0-1-16,1 0 2 0,-3 0-2 0,2 0 5 0,-4 2-1 15,2-2-1-15,0 0-4 0,-2 0-1 0,3 0 3 16,-2 0-3-16,2 0 3 0,-2 0-5 0,2 0-2 15,-2 0 4-15,2 0 3 0,-2 0-4 0,-1 0 4 0,1 1 0 16,-1-1-1-16,-1 1-2 0,0 0 5 0,-1-1-7 16,1 0 0-16,-2 0 7 0,2 0-2 0,-2 3-6 15,1-3 0-15,0 1 3 0,-1-1-4 0,1 3 4 16,0-2 0-16,-2 1-2 0,1-2-5 0,1 2 10 0,-2 0 3 16,1 0-3-16,-1-1 3 0,1 1 0 0,-1-2-5 15,2 2 2-15,-3-2 7 0,3 2-7 0,-3-1 1 16,5 1-1-16,-4 0-3 0,5-2 5 0,-4 1-1 0,1-1 2 15,3 3 0-15,-3-2 2 0,3-1-8 0,-1 3 9 16,1-3 3-16,-1 1-10 0,2-1 4 0,0 2 1 16,1-1-5-16,1 0 1 0,-1 1 1 0,0 0-2 0,0-1-5 15,-2 1 13-15,2 0-8 0,-4-2-1 0,1 3 7 16,1-3-8-16,-2 0 4 0,1 2-1 0,-3-1 7 16,3 0-11-16,1 0 1 0,-1-1 0 0,2 2 2 0,-2 0 4 15,1-2-3-15,-1 0-3 0,4 3-5 0,-4-1 5 16,4-2 1-16,-1 3-1 0,1 0-1 0,-2-2 1 15,2 2 6-15,-2-1-5 0,0-2 5 0,0 3-6 16,-1 0 2-16,-2-2 2 0,2 0-4 0,-1 2-3 0,-3-1 1 16,2 0 5-16,-1 0-6 0,-2-2 3 0,3 2 0 15,-3-1-6-15,0 3 6 0,1-3 4 0,0 2-8 16,1-2-1-16,1 2 9 0,0 0 4 0,0-2-5 0,-2 3 8 16,1-2-1-16,3 0-8 0,-3 0 5 0,1 1 3 15,-2 0-6-15,3-1-2 0,-1 1 7 0,1-2-6 16,1-1 0-16,-3 3 9 0,2-1-4 0,0-2-2 0,0 1 0 15,0-1 3-15,0 1-5 0,1-1 6 0,2 0-7 16,0-1 0-16,0 1 0 0,0 0 4 0,1-1 1 16,0 1-8-16,-1-2 4 0,2 2-1 0,-4-3 0 0,3 3-1 15,-2 0 1-15,2 0 0 0,-3 0-6 0,2 0 6 16,-2 0 3-16,0 0-3 0,1 0 1 0,0 0-4 16,-2 0 5-16,3 0-2 0,-2 0 3 0,0 0-2 15,-1 0-4-15,1 0 0 0,-1 0 3 0,-2 0 2 0,3 0-5 16,-3-1-7-16,2 0 10 0,0-1 0 0,0 2 2 15,0-2-4-15,0 2 1 0,1-3-1 0,-1 3-4 16,1 0 8-16,0-3-7 0,0 3 2 0,-1 0-6 0,1 0 6 16,-1-2 1-16,0 2-4 0,2 0 11 0,-2-2-4 15,5 2-1-15,-6-1 2 0,6 1 7 0,-4-1-4 16,3 0-9-16,-2-1 15 0,2 2-8 0,-3-2 3 0,3 0-1 16,-4 2 0-16,4-1-4 0,-4-2 12 0,3 3-6 15,-3-1-5-15,2-2 1 0,-2 2-3 0,3 1 4 16,0-2-7-16,-1-1 8 0,1 1-9 0,0 0 5 0,3 0 1 15,-3 0 2-15,3-1 0 0,-2 2-1 0,0 0 12 16,1-1-10-16,-1 1-1 0,2-2 9 0,-4 3-4 16,0 0-4-16,1-2 3 0,-2 0 1 0,1 1-8 15,-1-3 2-15,-3 3 1 0,0-1 0 0,3 0 7 0,1-1 0 16,-2-1 0-16,0 1-2 0,3 1-3 0,0-1 2 16,-1 1 5-16,3-1-7 0,-2-1-6 0,1 2 0 15,1-1 0-15,-2 0 3 0,-1-1 5 0,-2 1-7 0,3-2-1 16,-2 3 0-16,0-2 5 0,-1 0 1 0,-1 0-2 15,1 0-6-15,-2 0-1 0,3-1 6 0,-1 1-1 16,3 1 1-16,-3-1-3 0,2 0 3 0,-4 0 4 16,3 2 4-16,-1 0 3 0,0 0-3 0,-1-1 6 15,0 2 1-15,0 1-6 0,-1-1 3 0,-1 0-3 16,2 0-1-16,0 1-1 0,-3-1 1 0,0 1-1 0,1 0 2 16,-2 0 8-16,-1 0 4 0,0 0 5 0,-2 0 4 15,0 0 8-15,-1 0 8 0,0 0-6 0,-1 0 5 16,1 0-1-16,1 0-6 0,-2 0 0 0,-1 0-5 15,1 0-3-15,-3 0-12 0,3 0 3 0,-1-3-11 0,-1 3 2 16,-1 0-7-16,2 0 0 0,1 0-1 0,-3 0-5 16,2 0-1-16,1 0 1 0,0 0 3 0,-2 0-5 15,1 0 0-15,-2 0-3 0,0 0 1 0,0 0 4 16,0 0 4-16,0 0-4 0,0 0-4 0,-2-1 4 16,2 1-10-16,-1 0-22 0,1-2-45 0,-2 2-37 15,1 0-56-15,-2-1-73 0,1 0-117 0,-3-3-140 0</inkml:trace>
  <inkml:trace contextRef="#ctx0" brushRef="#br0" timeOffset="23468.9852">21599 11283 1202 0,'-3'-7'13'0,"3"0"14"0,0 0 11 16,3-1 6-16,-6 0 4 0,2 2 21 0,1 1 7 0,0-1 11 16,0 0 1-16,-2 1 6 0,0 1-5 0,2-1 9 15,0 1-2-15,-3-1-9 0,3 1-2 0,-1 0-4 0,1 0-3 16,0-1-20-16,-4 2-2 0,3-2-4 0,-1 1 5 16,2 1-1-16,-2-3-3 0,1 2-3 0,-2 0-1 0,3-2 0 15,-4 1-1-15,0-1-5 0,3 0 4 0,-3 0-3 16,0-1-4-16,0-1 1 0,-1 2-8 0,1-2 10 15,-4 1-3-15,3-1-3 0,1 2-9 0,-3-2-6 16,1 1 1-16,-2 1 6 0,0-1-7 0,2 3-7 0,-1-4 9 16,2 3-4-16,-4-2-1 0,1 2 0 0,0 0 0 15,2-2-4-15,-2 2 3 0,2 1 1 0,-1-1-10 16,1 2 4-16,-2-3-1 0,4 2-1 0,-3 0-3 0,1-2-3 16,-1 1 3-16,0-1-5 0,0 1 0 0,1-1-4 15,-1 1-2-15,-2-2 3 0,1 1 1 0,4-1-6 16,-6 2 4-16,1 0-4 0,2-1 7 0,-2 0-2 0,1-1 1 15,-1 2-1-15,-3-3 0 0,4 3-3 0,-2-2 5 0,-2-1-2 16,3 2-4-16,-2-1 4 0,0-1 4 16,1 1-8-16,-1 0 9 0,0 0 0 0,1 1-5 0,0-1 3 15,0 0-3-15,0 2 3 0,0-2-4 0,-3 0 9 16,2 1-10-16,-2-3 2 0,2 3-2 0,-1-2-1 16,-3 1 5-16,1-1-5 0,0 0 0 0,-4-1-4 15,2 2 2-15,-1 0 2 0,1 1 3 0,-3-3-3 0,1 2-3 16,1 0 6-16,-3 0-6 0,4 2 2 0,-3-3 1 15,3 4 8-15,-3-2-2 0,1 0-3 0,2 0 10 16,-3 1-12-16,1 0 15 0,-1-1-7 0,1 0 4 0,-2 0-9 16,1 1-7-16,1-1 9 0,0 1-8 0,-1 1 8 15,3-2-6-15,-3 0 6 0,3 1-3 0,-2 1 0 16,0 0 7-16,1-2-6 0,-4 1 1 0,4-1-2 0,-4 2-5 16,1-1-1-16,2-2 2 0,-2 4-2 0,-1-2 0 15,2 0 6-15,0 1-3 0,2-1 1 0,0 1 4 16,-1-1-7-16,4 2 0 0,-5-1 5 0,5 0-3 0,-4 0-5 15,4 2 5-15,-3-2-8 0,1 0 5 0,0 1 6 16,-3-1 3-16,3 0-9 0,-1 1 9 0,-1-2-2 0,1 2-2 16,0 1 7-16,-4-1-6 0,3 1 0 0,1-2-3 15,-1 1 8-15,2 1-10 0,-3-1 11 0,4 3-3 16,-2-3-6-16,4 1 5 0,-1-2-2 0,0 1-3 16,0 2 4-16,3-2 7 0,-5-1-8 0,3 0-5 0,-1 1 10 15,0 0-3-15,-2 1 4 0,2-2-6 0,-2 2 0 16,0-1-2-16,-1 0 1 0,1 2 2 0,-3-3-1 15,5 3 2-15,-5-2-10 0,1 1 8 0,1-1-2 0,-2 3-1 16,2-1-3-16,-4-1 11 0,4 1-5 0,-4-2-6 16,2 2 2-16,2-1 0 0,-4 0-1 0,3 0 3 15,1-1 1-15,0 3-5 0,1 0 2 0,1-2 8 0,-1 1-3 16,2 0 1-16,-1 1-2 0,0-3-5 0,0 3 5 16,3-1-3-16,1 0-5 0,-1 1 6 0,0 0 2 0,2-1 0 15,-1-1-1-15,0 2 2 0,-2 0-1 0,1 0 0 16,-1 2 10-16,-1-2-9 0,0-2 3 0,-2 4-3 15,0-2 4-15,2 0-2 0,1 0 0 0,-4 1-1 0,6 0-5 16,-2-1 4-16,-1 1-4 0,1-1 2 0,1 3-3 16,1-2 0-16,-1 0 5 0,0-1 1 0,2 0 1 15,1 0-8-15,0 2 12 0,-3-2-9 0,4 0 7 0,-2 0-1 16,2 3 0-16,-4-1-3 0,2-2-3 0,0 2 9 16,-1 0-6-16,-3-1 7 0,1 2-5 0,-3-2-3 15,2 2-3-15,-3-3 6 0,2 0-1 0,-2 3-4 0,3-2-5 16,-4 0-1-16,2 1 6 0,1-1 2 0,0 0 0 15,0-1 0-15,0 1 2 0,0 2-4 0,0-3 7 16,1 0-1-16,1 1-4 0,0 0-4 0,-2 1-1 0,1-2-1 16,1 0 2-16,4 0 4 0,-5 0-3 0,2 3-1 15,0-3 4-15,1 1 1 0,1-1 1 0,-1 1-4 0,2-1-4 16,2 0 6-16,-1 0-2 0,-1 2 6 0,4-1-9 16,1-1 0-16,0 1 3 0,-2-1 2 0,2 0 2 15,-1 2-3-15,2-2-1 0,-4 0 0 0,1 1 2 16,-1-1 8-16,0 2-14 0,0 1 8 0,-1-3 2 0,0 4-1 15,-1 0-1-15,3-1-2 0,-2-2-2 0,0 3-1 16,-5-1 18-16,5-1-14 0,-1 1-1 0,-2 0 2 16,0-1 1-16,0 3 2 0,0-1 1 0,-1-1-3 0,2 1-6 15,-2-1 7-15,3 0 0 0,-4 0-8 0,4-1 9 0,1 0-3 16,-3 2-6-16,1-3 6 0,2 3 3 0,-1-1-7 16,3 0 2-16,-4-1 5 0,2 1-8 0,1-1 0 15,-2 1 9-15,1 1-8 0,0-1 1 0,3-1-1 16,-4 1 2-16,3-2-3 0,0 2 5 0,1-1 2 0,-3 1-2 15,3-3 4-15,1 3-7 0,-1-1 2 0,0 1 2 16,0-2 2-16,-1 1-7 0,0-1 6 0,1 1-8 16,-1 0 1-16,1 2 8 0,-4-2-2 0,1 1-6 0,-2 1 2 15,-1-1 7-15,2 2-6 0,-1-1-3 0,-1-1 4 16,0 1-4-16,0-1 3 0,0 1 2 0,0-1-4 16,1 2 1-16,-1-1-3 0,2-1 8 0,1 0-4 0,-2 1 0 15,2-1-4-15,0 1 8 0,2-1-9 0,-2-1 2 16,4 1-3-16,-3 0 9 0,2 1-5 0,0-2-7 15,1 1 9-15,-4 1-5 0,2 0 10 0,-1 0-7 0,2-1 2 16,-2-1-6-16,1 5 4 0,-2-3 12 0,1 1-10 16,1-1-4-16,-2 0 3 0,2 1-5 0,-1-1 7 15,2 1-1-15,1-2 2 0,-2 2-5 0,3-1 4 16,-2 0 1-16,1 0-2 0,0-1 8 0,0 1-7 0,0 0 6 16,-2-1-11-16,1 0 6 0,-2 2-2 0,3 1 3 15,-1-2-1-15,-3 1-6 0,2-1 8 0,1 1-6 16,0 0 5-16,-1-1 0 0,-2 2-1 0,3 0-7 0,1 0 7 15,-3-1-1-15,1 2-9 0,1-1 8 0,-3 0 0 16,4 1-1-16,-1-2-1 0,0 1 5 0,-2 0-6 16,3-1 6-16,-1 1 0 0,1-2-3 0,-1 1-1 0,1 0-2 15,1-1 9-15,-2 1-4 0,1 1-2 0,1-2-8 16,-2 2 22-16,0 1-15 0,2-3 5 0,-3 4 1 16,2-2-11-16,-1 1 6 0,-2 0 1 0,2 2 5 0,0-3-15 15,1 4 7-15,-1-3 4 0,-3 2-10 0,3-1 8 16,2-1 0-16,-2 1 2 0,1-2-7 0,0 1 3 15,1 0 1-15,-1-4-2 0,1 0 14 0,1 2-11 16,-1 1 3-16,1-5-2 0,1 3 1 0,-1 0 1 0,0-3-3 16,1 2-3-16,1-2-3 0,0 2 6 0,-2-2-7 15,2 2 3-15,-1-2 7 0,1 3-5 0,-2-2 7 0,2 0-3 16,-2 1-4-16,2-1 2 0,-1 2-2 0,-4 0 7 16,4 0-10-16,-1-1 4 0,1-1-4 0,1 2 0 0,0 0 7 15,-2-2-2-15,0 0 0 0,2-2-3 0,0 3 6 16,0-2-8-16,0-1 5 0,0 1 3 0,2-1-4 15,-2 0-1-15,-2 0 2 0,4 0-3 0,-2 0 3 0,0-1 3 16,0 1 4-16,-2 0-4 0,2-1 5 0,0 1-1 16,2 0-2-16,-2 0 0 0,-2 0-5 0,4-3 6 15,-2 3-17-15,0 0-23 0,0 0-41 0,0 0-46 0,0 0-51 16,0-3-64-16,0 2-85 0,-2-1-118 0</inkml:trace>
  <inkml:trace contextRef="#ctx0" brushRef="#br0" timeOffset="24133.4489">17244 10899 2198 0,'2'-2'21'0,"0"2"12"0,-2-1 5 0,0-2 9 15,0 3 1-15,0 0 0 0,0-1 3 0,0 1-1 0,0 1-20 16,0-1-8-16,0 0-6 0,0 0-14 0,1 3-2 15,-1-3-5-15,2 1-5 0,0-1 0 0,-2 2-5 16,1 1 4-16,1 0-5 0,0 0 1 0,-2 1 8 16,4 3-2-16,-3 0 6 0,-1 3-1 0,2 1 7 0,-1 2-9 15,1-1 5-15,-2 5 1 0,2 0-3 0,-2 3 3 16,-2-3-3-16,4 1 6 0,-2 2-5 0,0-3 2 16,0 0-1-16,0-2 0 0,1-1-4 0,3 0 9 0,-1-4-1 15,-2 2-4-15,3 0-1 0,0-3 2 0,1 0 3 16,-1-1 6-16,0-1-3 0,1-1-6 0,-2 0 0 15,3 0 4-15,-3-2-1 0,3 0-1 0,-1 0 0 0,-2-2-3 16,2 1 7-16,-2 0-3 0,1-1 1 0,-3-1-1 16,-1 0 3-16,2 0 8 0,-1 0 7 0,2 1 9 0,-1-2 7 15,-2 1 10-15,0-2 9 0,1 1-1 0,-1-2 1 16,4 1 1-16,-3 0-11 0,2-1-8 0,1 0-8 16,0-1-4-16,3 0-14 0,2 0 1 0,1-1-2 0,-1 0-9 15,5-2-1-15,1 1 1 0,-1-4 2 0,0 5-10 16,2-1 5-16,0-2 2 0,-1 2-2 0,-3 0 2 15,0 1 2-15,-2 0 5 0,-1 0-11 0,-2 1 10 0,0-2-2 16,-4 4-8-16,4-2 1 0,-4 0 1 0,0 2-2 16,2-3 0-16,-2 4 0 0,2-4 0 0,-2 2 7 0,2 0-2 15,-4 0 1-15,2-2 1 0,-1 1-1 0,0 3-1 16,-2-3 1-16,0 2-3 0,1 0 0 0,-1-1 1 16,0 2 1-16,0 0-2 0,0 0-2 0,0 0-24 0,2-1-23 15,-4 1-45-15,1 0-54 0,2 0-53 0,-2 0-81 16,1 0-100-16</inkml:trace>
  <inkml:trace contextRef="#ctx0" brushRef="#br0" timeOffset="27043.6796">18966 13321 1380 0,'0'-6'-2'16,"1"0"2"-16,2 1 0 0,1-2-3 0,-3 2 5 0,1 0-5 16,0 3-5-16,-2-3 5 0,1 5 6 0,1-1 0 15,-1 0 5-15,-1 1 10 0,0 0 3 0,2 1 26 16,-2 0 16-16,0-1 7 0,0 0 2 0,0 0 6 15,0 0 8-15,0 3-2 0,2-3 8 0,-4 0-18 0,4 0 0 16,-4 0-10-16,2 0 4 0,0 0-7 0,2 0-4 16,-2 0 6-16,2 0-2 0,1 0 2 0,2 0-10 15,2 0-2-15,-1 2-7 0,6-2 6 0,0 0-6 0,1-2-6 16,5 2-13-16,0-3 0 0,2 2-1 0,2-2 3 16,2 2-1-16,3-1-10 0,1 0 1 0,2 2-8 15,4-2 2-15,0 1-4 0,4 1 4 0,2 0-2 16,7 1-3-16,2 1 5 0,2 0-7 0,4 1 7 0,5 0-7 15,2 1-1-15,1 0-4 0,2 2-2 0,4-2 6 16,-4 3-2-16,2-2 7 0,1 2-8 0,-2-1 13 0,5 1-6 16,-3 0 3-16,0-2 1 0,0 0-11 0,1 0 1 15,-2-1-2-15,-4 3 4 0,-4-3-15 0,-2 0 6 16,-6-2 1-16,-3 1-3 0,-6-3 10 0,-3 4-1 0,-6-4 2 16,-5 1-4-16,-4 1 4 0,-5 0 3 0,-2-2-1 15,-4 0 2-15,-5 3 1 0,0-3 3 0,-5 0-4 16,0 0 6-16,-1 0 1 0,-2 0 1 0,0 0-4 0,-2 0-6 15,1 3-24-15,-1-1-35 0,-3 2-44 0,-1 1-63 16,-2-2-69-16,0 4-91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45:32.103"/>
    </inkml:context>
    <inkml:brush xml:id="br0">
      <inkml:brushProperty name="width" value="0.05292" units="cm"/>
      <inkml:brushProperty name="height" value="0.05292" units="cm"/>
      <inkml:brushProperty name="color" value="#FF0000"/>
    </inkml:brush>
  </inkml:definitions>
  <inkml:trace contextRef="#ctx0" brushRef="#br0">4143 5250 1842 0,'-5'-5'4'0,"-2"0"4"0,1-5 28 15,1 4 7-15,0-2 19 0,1 5 9 0,1-1 17 0,0 2 12 16,3-1 11-16,-2-2 16 0,2 2-11 0,0 1 1 16,0 0-4-16,0-1-7 0,2 0-15 0,-2 2-11 15,0 0-14-15,1 1-23 0,1 0-16 0,-2 0-7 0,1 0-15 16,1 0-5-16,1 1 0 0,-3 0 0 0,0 0-3 16,1 2 11-16,1-1-5 0,1 2 9 0,-1 1 0 0,3 0 1 15,-2 2 7-15,0 1-5 0,2 2 6 0,0 1 2 16,1 4 0-16,-3-1-6 0,2 3 2 0,-2 1 7 0,0 1-10 15,-1 1 8-15,1-2-4 0,0 2-4 16,1-1-2-16,0-1 2 0,-1 0 8 0,0-3-9 0,2-2 17 16,-2 0 5-16,0 0 8 0,2-4 2 0,1-1 4 15,-4-1-3-15,4-2-9 0,-3-1 1 0,-1 1-10 16,3-2-13-16,-2-3-2 0,0 2-7 0,3-2-1 16,-1 0 4-16,1-2 4 0,1-3-2 0,5-2 0 0,-2 0-3 15,3-4-2-15,4-2-3 0,0-4 5 0,2 0-5 16,3-1-5-16,0-3 3 0,1-4-3 0,2 4 5 0,0-4 3 15,2-1 6-15,0 0-8 0,1 1 13 0,-2-2 11 16,4 1-4-16,-3 2 1 0,0-1 8 0,-1 4-5 16,0 0-2-16,-3 3 8 0,-2 2-16 0,-2 0-15 15,0 4 8-15,-3 1 1 0,-1 1-8 0,-5 2-2 0,1 2-1 16,0-2-3-16,-3 3-2 0,0 0 11 0,1 0-4 16,-4 0-5-16,1 1-2 0,-1 1 6 0,0-2-3 15,0 3 3-15,-1 2-1 0,-1-2-6 0,0-1-2 0,-1 1 3 16,1 2 3-16,1-2-9 0,-3 2-12 0,1-1-14 0,-1 1-2 15,-1-1-6-15,2 1-13 0,-4-1-11 16,2 2-20-16,-1-1-25 0,1 1-12 0,-2 0-30 0,2-1-35 16,-3 0-35-16,3 2-45 0,-3 0-64 0,1 1-66 15</inkml:trace>
  <inkml:trace contextRef="#ctx0" brushRef="#br0" timeOffset="3619.5846">15115 6421 1908 0,'0'6'-2'15,"3"-5"6"-15,-1-1 0 0,5 0 2 0,-7 0-5 16,0 0 2-16,1 0 1 0,1 0 10 0,-2 0 18 0,1 0 10 16,-1 0 6-16,3 0 21 0,-6 0 18 0,3 0 23 15,3 2 20-15,-1-4-4 0,1 2-2 0,2 0-3 16,3-3 4-16,1 2-22 0,5-2-8 0,2 0-23 0,5-2-20 15,1 1-8-15,5-1-11 0,-2 2-16 0,2-1-14 16,2 2 6-16,1-2-4 0,0 0-4 0,-2 2 1 16,2-1-1-16,-3 0 4 0,0 2 0 0,-1-2 10 15,0 0-6-15,-1 1-2 0,-3 0 4 0,0 0 3 0,4-1-2 16,-4 1-6-16,0-1 5 0,3 0-12 0,0 1 2 0,1-1 1 16,2-1 3-16,2 2 7 0,3-3 7 0,2 2 6 15,2-2 7-15,5 1 3 0,-1-3 0 0,8 3 8 16,-1-2-7-16,4 0-10 0,1 0 3 0,2 0-8 15,1 0-10-15,0 2 10 0,-3 0-7 0,3 1-4 0,-9 2-4 16,4-2-1-16,-8 3-5 0,-3 0 8 0,-2 0-3 16,-1 2-8-16,-2 0 3 0,-4-2 0 0,3 3 3 15,-3-3 2-15,2 2 3 0,-1-1-10 0,2 1 2 0,0-2 8 16,0 0-4-16,1 2-1 0,3-1 2 0,0 0-5 16,0-1-3-16,0 1-1 0,-1-1 1 0,2 2 0 0,-3-1 0 15,-3-1 1-15,1 0-1 0,-4 0 1 0,-2 0 4 16,-4 0 1-16,-3 0 7 0,-3-1-9 0,-1 1-4 15,-4 0 5-15,-1 0 4 0,-3-2 1 0,-3 4-7 16,-1-1 6-16,-2-1-3 0,-1 0-4 0,-1 0 11 0,-1 0-6 16,0 0-10-16,0 1 6 0,0-2 0 0,0 1-2 15,2 0 2-15,-2 0 4 0,2 0-9 0,-2 0 3 16,1 0 0-16,-1 0 1 0,2 0 1 0,1 1-2 16,-3-1-1-16,1 0 1 0,1 0 1 0,-2 0 4 0,1 0 12 15,-1 1-9-15,0 1 1 0,0-2 11 16,-1 0 3-16,1 0 2 0,0 0 3 0,0 0-5 0,-2 0-9 15,4-2 4-15,-4 2-5 0,2 0-14 0,0 0-17 16,-1-1-23-16,1 1-25 0,0 0-31 0,0 0-41 0,0 1-62 16,0-1-73-16,0 0-99 0,1 0-94 0</inkml:trace>
  <inkml:trace contextRef="#ctx0" brushRef="#br0" timeOffset="9509.0513">2344 7599 497 0,'0'0'17'0,"3"0"11"15,-3 0 22-15,2 0 18 0,-2 0 22 0,0 0 26 0,0 0 26 16,-2 3 22-16,2-3 5 0,-2 0-2 0,1 0 6 15,1 0-1-15,-2 0-16 0,2 0-13 0,0 0-27 16,2 0-10-16,-2 0-14 0,1 0-4 0,-1 0-22 16,0 1-10-16,2-1-5 0,-2 1-6 0,0-1 3 0,0 0-9 15,0 0-6-15,0 0-8 0,0 0-4 0,2 0-7 16,-2 0-5-16,1 2-8 0,-1-2-4 0,2 1 2 16,0-1 2-16,0 0 5 0,3 0 3 0,-2 0 8 0,5 0 4 15,0 0 6-15,3 0 5 0,0 0-3 0,5 0-1 16,-2 0 0-16,3 0-5 0,-1 0-2 0,3 0 4 15,-3 0-5-15,3 0 0 0,0 0-3 0,-1 0-4 0,2 0 0 16,-2 0-2-16,0 0 2 0,1 0-7 0,-1 0-3 0,-1 1-8 16,1 1 5-16,0-1 0 0,1-1-4 0,-1 0 0 15,1 0 1-15,-3 3-4 0,4-3 5 0,-1 1-1 16,-1 0 1-16,2-1 4 0,-1 0-2 0,0 2-2 16,1 0-5-16,1 0 7 0,-2 0-5 0,3-2 4 0,0 3-3 15,-3-2-2-15,3 2 6 0,2-1 5 0,-3-2 1 16,1 3-8-16,-2 1 10 0,2-4-2 0,-4 3-1 15,1-1 3-15,0 1-5 0,-2 0-5 0,2-1-2 16,-3 1 10-16,1-2-9 0,1 2 6 0,-1 1 0 0,1-3-3 16,0 2 0-16,3 0 5 0,-5 0-2 0,3-3-3 15,0 3 6-15,0 0-5 0,1-2 10 0,-2 0 5 16,2 2 9-16,-1-2 0 0,-1-1 4 0,-1 3 3 0,-1-1-11 16,-1-2 6-16,-2 3-13 0,0-2-1 0,-2 0-7 15,-1 0-1-15,-3 0 1 0,1-1-6 0,-3 1 5 0,0-1 1 16,-4-1 4-16,3 1-5 0,-4 0 2 15,0 0 0-15,0 0 2 0,0 1-6 0,-2-1 11 0,4 0-9 16,-4-1-2-16,2 0 4 0,0 1-9 0,0-1-4 16,0 0-18-16,0 0-13 0,2 1-46 0,-2-3-40 15,0 3-60-15,3 0-81 0,-3 0-72 0,0 0-89 0</inkml:trace>
  <inkml:trace contextRef="#ctx0" brushRef="#br0" timeOffset="10635.6804">5936 7553 925 0,'-14'3'6'16,"0"-1"18"-16,-2-4 28 0,3-1 17 0,-2 3 26 0,2 3 24 15,1-3 22-15,0 0 31 0,3 0 9 0,-2 0 8 16,5 0-7-16,-1 0-6 0,2 0-11 0,2 0-18 15,-1 0-10-15,1 2-24 0,1-2-6 0,0 2-24 16,1-1-17-16,-1-1-13 0,2 0-14 0,0 3-3 0,0-3-15 16,0 0-1-16,0 0-14 0,0 1 1 0,2-1-3 15,-2 0 3-15,0 0-5 0,1 0-5 0,-1 2 6 16,4-1-5-16,-3 1 5 0,5-2 4 0,-4 0 2 16,4 3-1-16,1-1 7 0,2-1 12 0,4 1-1 15,-2-1-1-15,3 1-2 0,2-1-4 0,1 2 0 0,2-2-2 16,3 0-6-16,0 2-1 0,2-3-5 0,0 0-1 15,0 2 1-15,2-1-8 0,0-1-3 0,2 1 4 16,0-1 7-16,1 0-13 0,-1 0 5 0,1-1 0 0,-2 1-4 16,0-1 6-16,0-1 7 0,-1 2-3 0,0-1 0 15,0-1 4-15,-2 1 7 0,0 0-3 0,0-2 5 16,1 2 3-16,-1 1-2 0,2-3-6 0,-1 1 2 16,-2 1-1-16,2-4-7 0,0 5 6 0,2 0 1 0,0-3-3 15,-3 1-2-15,3 2 2 0,0 0-2 0,0 0-1 16,-1 0 4-16,0 0-12 0,-1 0 4 15,-3 0-2-15,2 2 1 0,-4-2-4 0,1 1 5 0,-2 1-4 16,-2-2-1-16,1 0 5 0,-1 0-6 0,-2 3 4 16,2-3-3-16,-3 2 8 0,2-2-6 0,-3 0 7 15,2 0-3-15,-2 1 8 0,1-1 1 0,-3 0-1 0,3 0 2 16,-3 0 4-16,1-1-1 0,0 1 0 0,-2-2 4 16,-1 2-7-16,5-3 1 0,-2 3-1 0,-3 0 2 15,3-3-7-15,0 1-3 0,2 2-1 0,-1-1-2 16,2-2 3-16,-2 0 3 0,2 1-3 0,0-1 1 15,4 0 1-15,-5 2 1 0,5-1-5 0,-3 0 7 0,1 0-7 16,-1 0-4-16,0 0 9 0,-2-1-10 0,-1 3 6 0,1 0 2 16,-2 0 4-16,1-1-3 0,0-1 12 15,0 1 3-15,-1 1-11 0,1 0 14 0,0 0-4 0,-1-3 0 16,1 3 1-16,-3-2 1 0,2 2-10 0,-3 0 4 16,1 0 8-16,-1-3-5 0,-1 3-2 0,2 0 4 15,-4 0-4-15,3 0-1 0,-2-2-2 0,1 2-5 16,-2-2 0-16,2 2-3 0,0 0 3 0,-2 0-13 15,1 0 9-15,-1 0-2 0,0 0 2 0,1 2 1 16,-1-2-3-16,-1 0-3 0,-1 0-4 0,1 2 6 16,3-2-4-16,-3 0 1 0,0-2 5 0,0 2-9 0,2 2 4 15,-2-4-3-15,1 2-1 0,1 0 6 0,-2 0-3 16,-1 2-3-16,2-2-3 0,-1 0 12 0,0 0-8 16,-3 0 5-16,2 0-2 0,0 0-2 0,0 3 7 0,1-6-5 15,-2 3 2-15,-3 3-7 0,3-3 5 16,-1 0-2-16,-1 0 9 0,-1 1-2 0,0 0-7 0,0-1 4 15,-1 0-12-15,4 0 13 0,-3-1-1 0,0 2 1 16,0-2-3-16,2 0-20 0,-2 1-15 0,0-3-16 16,0 3-25-16,0 0-38 0,0 0-49 0,0-2-46 0,0 0-60 15,0 2-42-15,0-1-66 0,0 0-74 0</inkml:trace>
  <inkml:trace contextRef="#ctx0" brushRef="#br0" timeOffset="12965.7074">11805 7674 1908 0,'-1'0'0'0,"1"0"-2"0,1-2 2 0,4 0-7 0,-5 2 0 16,2 0-6-16,-1 0 4 0,3 1 5 0,-3 0 6 16,2-1 6-16,2 0 9 0,0 0 21 0,-1 0 20 15,3 0 13-15,-1 0-4 0,2 2 12 0,0-2 8 0,1 0 5 16,4 0-6-16,-2 0-9 0,2 0-9 0,6 0 1 16,-2 0 3-16,2-3-13 0,2 2-4 0,0 1-2 15,4-2-1-15,-2-1 1 0,2 2 0 0,1-1-3 16,4 0 1-16,-4 2-7 0,6-3-6 0,0 3-9 0,-1 0-2 15,3 0-6-15,0 0-10 0,1 0 3 0,-1 0-9 16,0 0 7-16,1 0-6 0,0 0 2 0,-2 3 2 16,2-1 0-16,-2-2 3 0,2 0-9 0,-4 0-2 0,6 0-4 15,-1 0 7-15,-1 2-3 0,-1-2 2 0,1 0-7 16,0 0-5-16,0-2 5 0,1 2 8 0,0-2-3 0,1-1-9 16,-2 3 9-16,0-1-10 0,-1-1 8 0,1 1 2 15,-2 1-6-15,0 0 1 0,-1 0 5 0,-2 0 1 16,0 0-5-16,0 0 6 0,-3 3-4 0,1-2 3 0,-2-1 0 15,-2 3-3-15,-1-1-3 0,1-2 1 0,-5 2 7 16,1-1-4-16,1-1-1 0,-5 0 3 0,1 3 2 16,-2-3-2-16,0 2 0 0,-2-2 4 0,1 0-4 15,-1 0-3-15,1 0 4 0,-5 0-4 0,4-2-6 0,-1 2 8 16,0 0-4-16,-3 0 2 0,4 0-4 0,-2-3 5 16,0 3-1-16,-2-1 7 0,-1 1 15 0,1-2-5 15,0 2 6-15,-3 0 6 0,0-2 2 0,1 2 2 0,-2-3 4 16,1 3-7-16,-3 0 4 0,0 0 1 0,0 0 3 15,-1-1-2-15,1 1-1 0,-1-2-4 0,-1 2-6 16,3-1 3-16,-3 1-14 0,1 0-1 0,0 0-4 16,0 0-6-16,0-2-3 0,-1 4 5 0,1-2-2 0,-2 0 0 15,1 0 4-15,1 0-7 0,-2 0 5 0,2 0 0 16,-2 0-2-16,0 0-2 0,0 0 6 0,0 0-2 16,0 0-7-16,0 0 11 0,-2 0-6 0,0 0 0 0,2 0 0 15,0 0-3-15,-1 0 5 0,1-2-8 0,0 2-5 16,0 0-28-16,0 0-26 0,0-1-32 0,0 0-37 15,-2 1-43-15,2 0-68 0,-1 1-61 0,-1-2-65 0,0 1-67 16</inkml:trace>
  <inkml:trace contextRef="#ctx0" brushRef="#br0" timeOffset="17277.2364">26581 8338 2682 0,'-6'-6'10'0,"1"3"22"15,2-3 19-15,2 1 11 0,-3 2 14 0,1 1 13 16,2 0 26-16,-1 1 8 0,2 0 15 0,0 1-8 0,0-2-10 16,0 2-11-16,0 0-12 0,0 0-13 0,2 0-22 15,-1 0-7-15,2 0-26 0,-3 0-13 0,2 0-9 16,1 2-7-16,-1-2-2 0,1 0-1 0,-1 0-3 16,5 1 2-16,-2-2 14 0,6 2 2 0,3-2 4 15,-1-1 12-15,7 2 0 0,1 2 0 0,3-2 5 0,0 0-8 16,-1 2-10-16,-2 0-7 0,-1 0-1 0,1 3-5 15,-3-2-6-15,-3 2 1 0,0-1 0 0,-2 4 1 16,-1-3-8-16,-2 2 7 0,-2 1-9 0,-3-3 14 16,-5-5 21-1,0 0-5-15,-68 150-13 16,54-137-5-16,0 2 0 0,1-2-3 16,4-4 3-16,-1 0-2 0,1-1-3 0,4-4 12 0,-1 3-5 15,1-2-2-15,5-5 21 16,-10 8-34-1,10-8-5-15,0 0 6 16,0 0 20 15,0 0-26-31,100 54 1 16,-84-45 16 0,1-4 7-16,-4 2-3 0,3 2-4 0,-5-1-2 15,3 1 6-15,-3-1-5 0,-1 1 2 0,-1 2-6 16,-3-4 6-16,-2 4-2 0,0-1 5 0,-2-2 4 0,-2 3-7 15,0-1 8-15,-2 0 1 0,-4 2 2 0,1 2 3 16,-3 1 6-16,-3-1-5 0,0 1 0 0,-3 2 2 0,1-3-1 16,-4 1 6-16,4-1-5 0,-5-2-4 0,3 1-4 15,-4-2-2-15,5-1-19 0,-2-4-26 0,-1 0-45 16,-2-1-61-16,0-2-70 0,0-3-79 0,-2 0-98 0,1-5-104 16</inkml:trace>
  <inkml:trace contextRef="#ctx0" brushRef="#br0" timeOffset="17520.5457">27234 8915 2705 0,'21'3'10'0,"-7"0"18"0,-5-1 8 16,-1-4-3-16,-5 4-1 0,-1 0 4 0,-2 1 4 15,3 0 11-15,-3 1-4 0,2 0-15 0,-2 0 4 0,0 2 1 16,2-3 6-16,-4 2-2 0,2 2 0 0,-2 0-13 16,1 0 0-16,-3 3-2 0,1-1-14 0,-3 1-7 15,-2 1-34-15,-1-2-54 0,-1 3-55 0,-4-3-67 16,1-1-78-16,-4 0-76 0</inkml:trace>
  <inkml:trace contextRef="#ctx0" brushRef="#br0" timeOffset="17964.4611">28405 8439 2553 0,'4'-7'-2'0,"-4"4"2"0,0 0-3 16,0 1-5-16,-2 2-4 0,-3 0 0 0,-2 6 7 16,-3 3 8-16,0 3 14 0,-7 2 15 0,-1 3 20 0,-2 6 8 15,-2 0 14-15,1 2 0 0,-4 4-4 0,6-2-14 16,0 0-5-16,5 1-19 0,3-2-16 0,2-3-1 16,4-1-13-16,3-1 4 0,2-2 3 0,3-4 5 0,2 0-4 15,3-2 22-15,0-3 13 0,3 1 3 0,1-2 6 0,4-1-5 16,3-4-4-16,0 1 1 0,5-3-2 15,3-1-18-15,1-2-17 0,2-1-4 0,0-3 0 0,0-2-2 16,0 2 0-16,-1-3 0 0,-2 1-3 0,-2 2 2 16,-4-1 4-16,-1 0 0 0,0 1 2 0,-5 4 2 15,-3-2 1-15,-2 3-5 0,-2 0 4 0,-2 0-4 0,-2 0 1 16,0 3-1-16,-4-2-6 0,-2-1 6 0,2 4-3 16,0 0 7-16,-4 3-4 0,2 1 5 0,-1 2-8 15,0 3 7-15,-2 2-1 0,2 3 1 0,-4 2-2 16,0 2-3-16,-1 0-13 0,0 2-38 0,0 1-34 0,-6-1-59 15,4 2-62-15,-5-1-86 0,-1-1-82 0</inkml:trace>
  <inkml:trace contextRef="#ctx0" brushRef="#br0" timeOffset="19923.251">26355 9443 3039 0,'-11'-3'-2'0,"3"1"5"0,-1-1 8 15,4-4-5-15,2 3-1 0,-2 3-1 0,4-1 1 16,-1 2 1-16,2 0 29 0,0 0 25 0,2 1 14 15,-1-1 18-15,2 1 14 0,1-1 21 0,0 0 12 0,7 1 9 16,2 1-23-16,6-2-26 0,5 3-17 0,6-1-16 16,9 3-14-16,7-1-22 0,6 2-11 0,3 0-9 15,5-2-5-15,1 0-5 0,0 1 0 0,2-1-4 0,-1 2-4 16,0-1-5-16,-1-3-35 0,-2 2-34 0,-2 2-44 16,-2-1-57-16,-4-1-68 0,-4-1-63 0,-4-1-69 15,-2 2-90-15</inkml:trace>
  <inkml:trace contextRef="#ctx0" brushRef="#br0" timeOffset="20260.7559">27838 9543 3346 0,'-8'-1'7'0,"0"-1"12"0,0-5 0 0,2 5-1 0,1-1-1 16,0 2 3-16,2 1 5 0,0-1 11 0,0 1 15 15,2 0-2-15,1 1 9 0,1-1 4 0,-1 0 5 16,3 0-1-16,-2 0 2 0,3 1 3 0,-1-1-12 0,7 4-10 16,-1-4-6-16,8 3-4 0,2 0 1 0,7-1-2 15,2 2-6-15,4-1-14 0,2 1-13 0,3 0 0 16,1 1 0-16,-3-3-5 0,1 0-5 0,0 1 5 15,-3 2-3-15,-3-4-4 0,2 2-1 0,0-1-14 0,-4-1-14 16,0 1-23-16,-2 1-21 0,-2-1-25 0,-2-2-30 16,-4 0-30-16,-1 0-32 0,-2-1-23 0,-4-1-33 0,-3 0-22 15,2 0-38-15,-4-1-42 0,0-1-46 0</inkml:trace>
  <inkml:trace contextRef="#ctx0" brushRef="#br0" timeOffset="23277.317">26931 10865 2693 0,'-5'-11'8'0,"-2"1"7"0,-1 1 5 0,4-4 3 16,-7 5 3-16,1-1 0 0,-4 5 6 0,5-1 5 15,-3 2 8-15,2 3 0 0,0 0-1 0,-1 0-5 16,0 3 1-16,1-1-1 0,-2 2-4 0,2-1 0 0,-1 4-14 16,2-1-8-16,1 2-7 0,2 1 5 0,-1 0-7 15,2 1 6-15,4 3-1 0,-2-1 3 0,3 2 21 16,4 2 15-16,0 1 23 0,2 3 11 0,2-1 20 0,4 3 1 16,-2 0 18-16,4 2-4 0,0-1-14 0,1 1-4 15,2 1-13-15,-1 0-9 0,0-1-10 0,-3-2-5 0,-1 2-15 16,-2-2-1-16,-1-1-9 0,-1 4-6 15,-4-4-9-15,1-4-3 0,-3 5-2 0,1-3 2 0,-3-2-3 16,-1 4-4-16,-1-1 3 0,-1-3-6 0,-1 3 6 16,-2-2 4-16,0-2-9 0,-2 4-4 0,0-4-8 0,0 1-14 15,1-3-33-15,-1 1-34 0,-1-5-50 0,1 2-62 16,-1-3-57-16,0-1-80 0,2-4-77 0,-2-4-77 16</inkml:trace>
  <inkml:trace contextRef="#ctx0" brushRef="#br0" timeOffset="23469.2321">26661 11418 3395 0,'1'0'20'0,"2"1"21"0,-1-2 14 0,4-1 4 16,-5 2 3-16,-2 0-2 0,1 0 4 0,1 0-6 0,-1 0-16 16,0-1-25-16,2 0-12 0,-2 1-5 0,3 0-1 15,1-2-3-15,0 0-1 0,4 2 4 0,3 0-14 16,2 0 3-16,3 0-31 0,1-2-30 0,5-1-50 0,0 3-48 15,2-2-72-15,0-3-67 0,1 3-65 0,0-5-82 16</inkml:trace>
  <inkml:trace contextRef="#ctx0" brushRef="#br0" timeOffset="24438.1587">27212 11214 3052 0,'-1'0'3'0,"-1"-2"13"16,0-1 9-16,4 1-1 0,-4 2-9 0,1 0-3 15,-1 2 2-15,1-1 2 0,-1 3 3 0,0 4-13 16,-2-1 3-16,0 4 10 0,-2 3 19 0,-2 1 10 0,2 5-3 16,-2-3-3-16,0 6 0 0,0-2-3 0,5 1-13 15,-2-1-8-15,4 1-9 0,-1-3-6 0,4-2-1 16,-1 0 4-16,1-2-1 0,3-2-2 0,-2-4-1 0,4-2-6 16,-2-1-14-16,0-3-10 0,0-3-21 0,3-1-22 15,3-5-25-15,-3-1-14 0,3-3-2 0,1-2-10 16,1-1 3-16,3-3 6 0,-3-1 21 0,-2 0 16 0,3-2 27 15,-3 0 13-15,1-1 6 0,-2 3 12 0,0 0 20 16,0 0 14-16,-3 1 14 0,-1 4 21 0,2-1 8 16,-3 5 25-16,-1-1 15 0,-2 5 22 0,1-1 3 0,-3 2-4 15,2 3 4-15,-2 0-12 0,0 0-5 0,2 0-23 16,-2 0-10-16,0 0-25 0,0 3-8 0,1-1-5 16,-2 4-11-16,1 0 0 0,1 2-6 0,-1 1 7 15,0 6-2-15,0-1 4 0,0 6-6 0,0-2-2 0,-1 2-4 16,1 3-6-16,0-2-2 0,0 1-2 0,0-2-7 15,1-2-6-15,-1-1-25 0,2-1-22 0,-1-5-30 0,1-1-31 16,1-2-25-16,-1-3-29 0,1-2-29 0,1-2-30 16,1-3-11-16,0-2-12 0,1-3 12 0,2 1 7 15,0-4 9-15,-2 1 14 0,-1-3 36 0,3-1 35 0,-3 1 39 16,4-1 49-16,-4 1 44 0,0-2 43 0,1-1 32 16,-1 2 37-16,3 1 22 0,-2-1 23 0,-1 3 21 15,1-2 7-15,-1 3-9 0,1 1-4 0,0 1 0 16,-2 2-18-16,-1 1-17 0,0 0-24 0,0 2-16 0,-1 1-24 15,1 0-19-15,0 0-18 0,0 1-17 0,0-2-3 16,-1 4-9-16,1-1 5 0,0 1-9 0,2 0 3 16,-2 2 5-16,1-3-2 0,0 3 3 0,2 0-5 0,-1 0 5 15,0 1-6-15,0-1 3 0,0-1 2 0,-1 2-1 16,2-2-1-16,-1-1 3 0,0 1 5 0,-2-3-8 16,4 3 15-16,-4-2 11 0,4-1 13 0,-2-1 6 0,0 1 10 15,0 0 2-15,-2-3 0 0,2 3 7 0,-5 0-6 16,4 0-8-16,-1 0-16 0,-1 0-7 0,0 0-6 15,-1 3-10-15,2-3-1 0,-3 0 3 0,0 0 3 16,0 0 10-16,2 28 2 16,-2-28-12-16,0 0 1 0,-5 68-9 15,2-54 3-15,0 3-2 0,-3-2-12 0,3-1-8 16,1-2-26-16,-1 2-30 0,1-3-47 0,2-2-28 16,-1-1-41-16,1-8-32 0,0 0-35 0,0 0-16 15,0 0-9-15,0 0 7 0,0 0 27 0,0 0 20 0,0 0 25 16,0 0 25-16,0 0 33 0,0 0 29 0,108-28 26 15,-53 8 19-15,-35 4 27 0,0-3 12 0,3 2 21 16,-1-4 35-16,1 1 24 0,1-2 21 0,3 1 46 0,-3 1 17 16,3 0 14-16,-2 4 18 0,-3 1 8 0,-2 2-5 15,-2 2 7-15,-4 3-3 0,-6 2-21 0,-3 2 2 16,0-1-7-16,-5 2-9 0,0 3-9 0,0 0-14 0,0 0-32 16,0 0-9-16,0 0-17 0,0 0-20 0,0 0-1 15,0 0-3-15,0 0 10 0,0 0 6 0,0 0 15 0,0 0 7 16,-25 9 1-16,25-9 13 0,0 0-15 0,0 0-6 15,0 0-17-15,0 0-21 0,0 0-1 0,-81 86-19 16,71-73-2-16,4 4-12 0,0-4-7 0,1 3 7 16,0-1 0-16,3-1 8 0,-2 0-11 0,4-1 6 0,0-1 0 15,4 0-3-15,1-1 9 0,0-1-6 0,1-2 2 16,2 1-3-16,5-1-4 0,-2-3-16 0,6-2-20 0,-4-3-26 16,4 3-35-16,-1-3-27 0,3-4-43 0,0 0-40 15,-3-3-38-15,3-3-37 0,-6 1-39 0,-1-2-37 16,1-1-38-16</inkml:trace>
  <inkml:trace contextRef="#ctx0" brushRef="#br0" timeOffset="24948.8482">26265 10493 1160 0,'0'-12'28'0,"-1"0"41"0,-1 0 22 16,2-1 7-16,-3 4 13 0,0 0 18 0,-1 0 16 16,0 1 13-16,-2 3-21 0,3 1-32 0,-2 2-5 15,2 0-14-15,-4 0-6 0,4 4-21 0,-2 0-15 0,-1 1-5 16,3 2 5-16,-5 4 8 0,1 3 1 0,-5 5 33 15,-1 3-1-15,-1 8 23 0,-5 5 6 0,0 6 6 16,2 8-3-16,-4 6-10 0,2 3-14 0,3 7-16 0,1 1 0 16,3 3-13-16,6 0-2 0,4 2-10 0,9 0-5 15,3 2 2-15,8-1-5 0,6 0-9 0,9 1-7 16,8-1-5-16,8-4-5 0,6-3-6 0,7-5 3 0,6-6-14 16,8-3 4-16,5-7-8 0,1-5-15 0,2-8-23 15,3-3-31-15,-2-7-40 0,4-2-43 0,-3-6-43 0,-2-4-45 16,0-7-54-16,-2 0-46 0,-1-4-67 0</inkml:trace>
  <inkml:trace contextRef="#ctx0" brushRef="#br0" timeOffset="25373.2389">28437 10568 2943 0,'3'3'-2'15,"-1"-1"2"-15,-1-2 0 0,4 0-3 0,0 4 6 16,4-1 2-16,1 5-2 0,1 1 7 0,6 3 13 16,1 4 12-16,7 2 13 0,2 4 20 0,1 6 7 15,2 2 15-15,4 7 22 0,0 3 21 0,1 3 1 0,1 4 8 16,-1 6-8-16,-2 4-9 0,-1 2-9 0,-5 4-8 16,-4 0-15-16,-5-2-19 0,-4 2-12 0,-8-3-16 15,-6-2-3-15,-8-2-9 0,-4-6 0 0,-6-6-4 0,-4 1-8 16,-6-6-10-16,-4-3-2 0,-4-3-4 0,-3-4-15 15,-3-3-8-15,0-2-17 0,-4-4-21 0,3 0-25 16,-4-3-28-16,4-3-36 0,-1-1-49 0,0-2-37 16,0-2-51-16,4 0-63 0,3-2-72 0,-1-3-71 15</inkml:trace>
  <inkml:trace contextRef="#ctx0" brushRef="#br0" timeOffset="30520.7807">24574 7382 3173 0,'0'-5'18'16,"-3"-1"13"-16,1-3 12 0,4 4 9 0,-4 1 4 0,2 0 6 15,0 0 15-15,0 4 4 0,0 0-5 0,0-2-9 16,2 4-11-16,-2-2-14 0,3 0 0 0,-2 0-7 16,2 0-9-16,4 0-8 0,1 0-12 0,4 3-3 0,3-1 2 15,4 1 7-15,1 1-6 0,4 1-1 0,3 3-8 16,-2 1 8-16,3 3-4 0,-4 0-4 0,-3 3 0 15,1 3 4-15,-5 0-7 0,-1 2 7 0,-3 1 3 16,-1 1-3-16,-4 2 3 0,-3 0 0 0,-1 1-2 0,-3-1-2 16,-1-2 3-16,-3 2-6 0,-2-2 6 0,0-1-4 15,-3-2 7-15,-1-1 7 0,-1-3 5 0,2-1 15 16,-3-2 15-16,2-3 15 0,-1-4 2 0,2 1 12 0,-1-4-3 16,1 2 3-16,2-5-6 0,1 1-6 0,0-3-7 15,2 2-12-15,0-2 2 0,0 1-16 0,1-2-3 0,1-3 6 16,-1-1 7-16,1-1-9 0,-1-2-2 0,2-2-4 15,0-4-18-15,0-3 8 0,2-2-8 0,-1 1-8 16,2-1-4-16,-1-1-10 0,1 2-1 0,0-2-9 16,3 3-5-16,-3 0-13 0,1 2-9 0,1 1-39 0,1 1-35 15,-1 2-46-15,2-3-53 0,1 5-55 0,2-2-62 16,4 1-66-16,0 1-83 0</inkml:trace>
  <inkml:trace contextRef="#ctx0" brushRef="#br0" timeOffset="30888.8298">25242 7483 2289 0,'3'3'1'0,"-1"1"7"0,0-4 1 0,1 0 1 16,-3 0-5-16,2 0 3 0,-1 3 9 0,-1-1 17 16,0-2 18-16,3 0 17 0,1 3 21 0,0-3 4 15,2 2 17-15,-1-2 10 0,5 0-11 0,1-2-14 16,3-1-16-16,1 1-20 0,0-1-23 0,4-1-10 0,0 0-8 15,0 0-10-15,-3-2 1 0,-1 0 2 0,-2 1-3 16,0 1-2-16,-7-1 5 0,-1-2 13 0,-2-1-2 16,0 2 13-16,-4-2 4 0,-2 0-6 0,-1 0 0 15,1 0 13-15,-3 0 1 0,-2 2 3 0,0 0 3 16,-2 1-8-16,1 1-8 0,0 2 3 0,1 1-8 16,-2 2-7-16,1 1-11 0,-1 2-10 0,2 3-9 0,-2 1-5 15,-2 5 7-15,1-2-3 0,-1 4 2 0,-1 2-2 16,0 2 3-16,2 3 4 0,2-1-4 0,-1 1 6 15,2-1-14-15,4 4 7 0,0-3 11 0,3-3-10 16,2 4 5-16,4-5-9 0,0-1 9 0,3-1-16 0,1-3-11 16,2-1-32-16,7-3-44 0,-4-4-35 0,6-2-61 15,4-3-54-15,0-4-74 0,3-4-73 0,1-4-59 16</inkml:trace>
  <inkml:trace contextRef="#ctx0" brushRef="#br0" timeOffset="31103.8393">25884 7132 3064 0,'5'-14'36'16,"-3"2"40"-16,-1 2 41 0,1 0 5 0,-2 3 14 16,0 5 4-16,-2-1 12 0,-1 3 6 0,3 3-36 15,0-3-34-15,0 2-50 0,0-2-3 0,-2 3-20 16,2 0-2-16,0-3-8 0,0 5 3 0,0 3 6 0,-3 6-6 16,3 2 19-16,-2 5 5 0,-1 4 12 0,-1 8-5 15,2 1-4-15,-1 3-1 0,0 1-15 0,1 0 1 16,2-1-3-16,0 0-8 0,0-4-7 0,0-4 6 15,2-4-9-15,1-4-37 0,-1-1-25 0,1-6-59 16,-1-3-67-16,3-3-60 0,-3-4-80 0,-2-4-111 0</inkml:trace>
  <inkml:trace contextRef="#ctx0" brushRef="#br0" timeOffset="31287.8369">25658 7385 3864 0,'-3'1'21'0,"3"-1"10"0,0 0-5 16,3-1-3-16,-1 2-2 0,0-1 3 0,-1 0-3 16,3 0-1-16,-2 0-17 0,5 0-13 0,2-1-6 0,5-2-13 15,2 3-24-15,6-3-37 0,2 1-40 0,4-1-46 16,4 1-54-16,-1 0-56 0,-1-3-39 0,2 0-43 16,0-1-32-16,-4 0-13 0</inkml:trace>
  <inkml:trace contextRef="#ctx0" brushRef="#br0" timeOffset="31975.1041">26172 7203 1974 0,'7'-15'45'0,"0"1"37"0,-1 1 42 0,-4 1 16 16,1 4 28-16,-3-1 14 0,0 5 7 0,0 3 9 16,0-1-47-16,0 2-37 0,-1 3-48 0,1-3-12 15,-2 4-28-15,0 1-10 0,-1 1-2 0,-2 3 1 0,0 0 12 16,-4 8 1-16,1 3 6 0,-4 2-3 0,2 3-2 16,-1 4-3-16,2 1-4 0,-1-1-6 0,4 3-15 0,1-3 4 15,4 0-5-15,-1 0 0 0,4-6 5 0,-2 0 0 16,4-4 1-16,1-3-1 0,0 0 6 0,3-5-7 15,1-1 5-15,-2-4 4 0,2-1 0 0,2-4-2 16,0-1-11-16,2-4-9 0,4-1-15 0,-4-4-10 16,6-2-14-16,-2-3-10 0,-1-1-23 0,1-3-17 0,-1-2-10 15,0-5 0-15,-2 1 8 0,0-2 5 0,-1-3 13 16,1 0 13-16,-3 3 23 0,-1-2 21 0,1 4 29 16,-5 5 28-16,-1-1 26 0,-2 4 30 0,1 3 13 15,-4 4 14-15,0 1 20 0,0 3 11 0,-2 1 2 16,0 1-9-16,2 3-5 0,0 0-23 0,-1 0-12 0,1 0-15 15,0 3-24-15,0-1-15 0,0-2-25 0,0 2-9 16,0 1-24-16,1 1 4 0,-2 4 6 0,1 4-7 16,-2 4 0-16,0 3 3 0,-1 7 4 0,0 0 6 15,1 3 9-15,-2 0-2 0,1 3-8 0,1-6-7 0,2-1-6 16,0-4-9-16,2-4-9 0,1 0-32 0,-2-5-34 16,2-4-33-16,-1-1-24 0,1-2-25 0,0-4-40 15,1-2-33-15,2-4-31 0,1-2-12 0,3-1 9 16,0-1 7-16,4-3 10 0,-1-2 27 0,0-2 47 15,2 0 50-15,-2-1 50 0,1 0 55 0,-1-3 47 16,-1 4 44-16,1-1 52 0,1 0 24 0,-3 0 23 0,2 4 15 16,1 0 17-16,-3 2 3 0,2 1-14 0,-1 2-13 15,0 0-28-15,0 4-15 0,1 1-20 0,-1 0-19 16,1 2-27-16,0 1-18 0,1 2-3 0,-3 0-9 16,3 2-6-16,-4 4-3 0,1 1 2 0,1 3-2 15,-2 1 9-15,-2 3 6 0,1 4-1 0,1 2 5 0,-4-1 2 16,-1 4 6-16,-1-2-9 0,1 0-2 0,-3-2-2 15,-1-1-10-15,-2 0 12 0,-1-2 14 0,1-3 21 16,-3-1 8-16,0-3 15 0,-1 0 18 0,0-4 11 16,1 1 12-16,-1-3-7 0,0-1-3 0,-1-1-26 0,0-2-5 15,2 0-8-15,-2-2-11 0,1 0-11 0,0 1-5 16,1-3-12-16,-1 1-14 0,2 0 4 0,1-3-12 16,1-3-9-16,-1 1-9 0,4-3-13 0,-1-3-15 15,4-3-14-15,0-5-15 0,7 1-3 0,0-5-12 16,3-1-11-16,1-1-6 0,5 0-3 0,1 1-9 0,-3 2-12 15,3 0-31-15,-2 5-50 0,1-1-55 0,1 1-63 16,0 4-61-16,2 0-109 0</inkml:trace>
  <inkml:trace contextRef="#ctx0" brushRef="#br0" timeOffset="32912.0219">28148 7057 2175 0,'-7'-12'19'0,"1"5"11"16,-2-7 12-16,1 1 7 0,-5 4 8 0,-1 0 11 15,1 1 20-15,-4 1 22 0,0-1-10 0,2 2 3 16,-3 0 2-16,-2 1-2 0,6 1 2 0,-4 1-14 15,6 2-19-15,-1-1-20 0,2 4-15 0,3-1-17 16,-1 3-15-16,3-1-7 0,2 2-10 0,-1 2-1 0,4 2 6 16,-2 2-6-16,2-1 2 0,2 5 7 0,2 2 5 15,1 1 1-15,1 7 2 0,3-2 10 0,1 4-11 16,3 5 8-16,3-1 2 0,-2 5-1 0,5-2-1 16,0 5 0-16,0-3-5 0,1 3-4 0,-2-4 7 15,1-2-11-15,-5-4 6 0,0 0-1 0,-4-5-8 0,0-5 2 16,-3 1 1-16,-1-6 2 0,-4-2-1 0,1-4 4 15,-3-1 0-15,2-2-3 0,-4-1 8 0,1-3 12 16,-3 0 13-16,0 1 0 0,-4-1 2 0,0-1 3 16,-5 0-3-16,-1 0 3 0,-2 0-3 0,-4-1-14 15,-1-2-11-15,1 2-1 0,1-3-20 0,0 1-14 0,6-1-35 16,0-1-44-16,4 2-56 0,3-2-58 0,3 0-76 16,1-2-71-16,4-2-59 0</inkml:trace>
  <inkml:trace contextRef="#ctx0" brushRef="#br0" timeOffset="33359.0442">28540 7106 1996 0,'15'-10'46'0,"-2"2"32"0,-3 2 23 0,-3 3 11 16,-5 1 2-16,0 2-1 0,-2 0-3 0,-2 0-2 0,0 2-42 16,-1 5-24-16,-4 1-2 0,-3 1 6 0,-1 3 10 15,-3 4 2-15,-4 2 11 0,-1 4 6 0,-1 2-7 16,-1 1 0-16,2 1-23 0,2 0-22 0,3 1-8 0,2-2 1 15,0 1-4-15,4-2-10 0,2 0 2 16,2-2-4-16,3-2 0 0,-2-2 5 0,7-1-3 0,-2-2-2 16,1-2-2-16,4-4 5 0,-1 1 7 0,2-3 1 15,1 0 3-15,1-2-1 0,4-5-1 0,-3 2 4 16,0-4-11-16,3-3 5 0,-1 1-14 0,1-4-13 0,1-1-8 16,-1-3-17-16,-2-2-14 0,-2-3-18 0,4-1-3 15,-4-4-12-15,-2 1 0 0,2-4 10 0,-5 1 6 16,2-2 23-16,-2 0 10 0,-2 1 16 0,3-2 7 15,-3 4 16-15,0 0 11 0,-1 1 16 0,1 6 14 0,-1-1 18 16,-1 5 12-16,2 1 12 0,-3 5 11 0,0 1 6 16,0 2-1-16,0 3-12 0,0 0-11 0,0 0-17 15,0 0-6-15,0 3-11 0,0-1-14 0,0 0-11 16,0-1-9-16,0 2-1 0,0-2-6 0,-3 3-5 0,2 2-6 16,-1 1 0-16,0 5 6 0,-1 2 4 0,-2 3 4 15,-1 6 3-15,0 1-1 0,1 2-2 0,-1 4 8 16,1-1-4-16,-3 0 1 0,4 0-2 0,0 0-1 0,1-3-5 15,1-2-6-15,2 0-23 0,2-6-25 0,-2-1-45 16,3-5-55-16,1-3-69 0,2-1-76 0,1-7-97 16</inkml:trace>
  <inkml:trace contextRef="#ctx0" brushRef="#br0" timeOffset="33901.5939">28965 7161 2717 0,'2'0'7'0,"-1"3"-4"16,-1-1 0-16,2-2-3 0,0 0 1 0,-4 4 1 16,0 1-1-16,1 3 14 0,-4 1-2 0,0 2 14 15,0 6 6-15,-1-1 1 0,-3 6 8 0,1 1 0 0,0-2-1 16,-2 4-13-16,4-2-1 0,0-2-10 0,1-1-4 16,0 0 1-16,3-3-9 0,-2-2-1 0,2-4 5 15,1-1 0-15,1-2-7 0,0-5 4 0,1 0 1 0,1-3 2 16,-2 0 7-16,0 0 8 0,4-1-7 0,-2-4 3 15,3-3-2-15,3-2-2 0,0 0-6 0,6-5-8 16,-1-3-11-16,5-3-13 0,0-2 2 0,1-4-4 16,3-2 2-16,-3 3 3 0,2-1-1 0,-3 5 6 15,0 1 8-15,-1 4 2 0,-6 4 1 0,2 5-5 0,-5 2 5 16,-2 1-6-16,-1 5 0 0,-2 0-2 0,-1 0 0 16,-2 2 2-16,4 0 0 0,-4 0 5 0,3 1-4 15,-3 3 5-15,2 1 0 0,0 0 2 0,-1 1-1 16,2 4-1-16,-1 0 2 0,1 2 1 0,0-2 6 15,1 2-5-15,-3-2 5 0,5 0 2 0,-3-4-4 16,-1 0 5-16,1 0-4 0,-1-4 6 0,1 0-11 0,-1-3 7 16,-1-1-4-16,1 0 6 0,-2 0 0 0,3-1-4 15,2-3 6-15,2 0-13 0,1-1 2 0,4-2-5 16,2-1-11-16,2-5-25 0,4 1-8 0,2 0-14 16,2-5 1-16,1 3-4 0,2-3 10 0,0 2 2 15,2-2 10-15,-4 5 22 0,-2 0 10 0,-5 3 15 0,-1 3-1 16,-6 2 6-16,-3 1-6 0,-3 3-4 0,-2 0 4 15,-1 2-5-15,-2 0 4 0,-2 2 8 0,0 1 4 16,1-1-1-16,-2 6 4 0,0-1 9 0,1 1-4 0,1 2-2 16,-3 1-3-16,1 2-6 0,0-1-7 0,-2 1 0 15,4-1 6-15,-1 0-12 0,-4 3 5 0,4-2-26 16,1-1-47-16,-1-2-49 0,-1 0-56 0,3 0-83 0</inkml:trace>
  <inkml:trace contextRef="#ctx0" brushRef="#br0" timeOffset="43376.0173">16574 9146 2368 0,'-5'-2'14'0,"1"2"15"0,0 0 13 0,4-4 8 0,-1 3 5 16,-2 1 13-16,2 0 9 0,1 0 13 0,0 0 18 16,-2 0 9-16,2 1-7 0,-2-1 2 0,2 0 3 15,2 0 8-15,-2 0-4 0,2 0-6 0,-2 3-19 0,4-3-18 16,-4-3-2-16,0 6-11 0,1-3-7 0,3 0-19 16,-1 0-14-16,-3 1-5 0,0-1-8 0,1 2-3 15,3-2-2-15,0 0 8 0,1 0 10 0,4 0-1 16,1 0 13-16,1 0 0 0,5 1-10 0,0-1 1 0,3 1 1 15,-2-1-13-15,5 2-8 0,-1 1 1 0,2-3-7 16,2 3 5-16,1-3 8 0,4 1-3 0,4-1-1 16,0 3 4-16,2-3-3 0,2 5 2 0,4-3 5 0,-2 0-8 15,2 3-6-15,-1-2 1 0,1 2 3 0,0-1 3 16,-2-1-5-16,-2 2 0 0,-1-2-8 0,-4 1 1 16,2 1 7-16,-3-2-2 0,-5-1-6 0,-2 1 0 0,0-2 3 15,-3 2 1-15,-3 0 4 0,2-1-5 0,-4-2-1 16,0 3 4-16,-4-1-5 0,1-2 4 0,-3 3-2 15,-1-3-3-15,-4 0 4 0,0-3 8 0,-2 3 1 16,-4 0 7-16,1 0 16 0,-2 0 1 0,-1 0 4 0,0 0 12 16,2 0-9-16,0 3 6 0,0-3-7 0,-1 0-9 15,-1 0-7-15,4 0-3 0,-4 1-1 0,2-1-10 16,0 0 1-16,0 0-6 0,-1 0 7 0,1 0-3 0,0 0-7 16,0 0 0-16,1 0 1 0,-1 0-10 0,0 0 9 15,0 0 0-15,0 0-6 0,2 0-3 0,-2 0 9 16,0 0-13-16,1 0-1 0,-1 0-14 0,0 0-16 15,0-1-18-15,2 1-28 0,-2 1-20 0,2-1-19 0,-2 0-20 16,0 0-31-16,-2 0-17 0,0 3-26 0,2-3-23 16,-3 3-17-16,2-1-28 0,-1 0-42 0,-3 0-33 15,1-2-44-15</inkml:trace>
  <inkml:trace contextRef="#ctx0" brushRef="#br0" timeOffset="44834.5521">20804 8074 1886 0,'-1'-5'2'0,"-1"0"0"16,0-3 6-16,2 4 0 0,0 1 2 0,-1 1-3 0,1 0 8 15,0 2 3-15,1 0-6 0,-1 0-4 0,0 2-2 16,0-2-5-16,0 2-5 0,0-2 3 0,0 3-8 15,0 0-4-15,2 2 3 0,-2-1 13 0,2 1-16 0,-2 4 8 16,1 3 8-16,-1 0-1 0,4 1 1 0,-4 2 1 16,2-1-2-16,0 1-12 0,-1-1 18 0,1 3-2 15,1-4-10-15,-1 0 1 0,1-1-1 0,0 0 2 0,0 0 7 16,1-4 1-16,-3 0-3 0,3-2 3 0,-2 0 10 16,1-4 15-16,1 2 18 0,-3-1 19 0,2-2 16 15,2-1 9-15,-2 1 17 0,1-1 9 0,1 0 4 0,0 0-1 16,0-1-10-16,3 0-21 0,0-2-13 0,3-1-5 15,-1-2-23-15,3 0-8 0,2-3-6 0,1 1-13 16,1-2-9-16,2-1 4 0,0 1-9 0,2-1 2 0,1-1 3 16,-3-1-6-16,3 0 3 0,0 1-8 0,-1-2-3 15,1-1 0-15,2 3 6 0,-2-2-9 0,-2 1 3 16,2 1 0-16,-1-3-3 0,-2 5 3 0,1-1 3 0,-2 1-3 16,-4 1-8-16,2-2 10 0,-3 5-16 0,-4-1-8 15,2-1-19-15,-3 3-22 0,-2-2-24 0,1 3-32 16,-1 0-22-16,-1 0-35 0,-2-1-16 0,-2 2-27 15,3 1-33-15,-4-1-22 0,0 2-35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2T02:46:33.870"/>
    </inkml:context>
    <inkml:brush xml:id="br0">
      <inkml:brushProperty name="width" value="0.05292" units="cm"/>
      <inkml:brushProperty name="height" value="0.05292" units="cm"/>
      <inkml:brushProperty name="color" value="#FF0000"/>
    </inkml:brush>
  </inkml:definitions>
  <inkml:trace contextRef="#ctx0" brushRef="#br0">3608 7632 228 0,'-6'-4'15'0,"2"3"16"15,-1-2 10-15,0 2 23 0,1-1 20 0,0 1 12 16,2 0 9-16,-1-2 24 0,1 3-4 0,1 0-5 16,1-2-3-16,-2 2-8 0,2-3-19 0,2 2-1 0,-2-1 1 15,1 1-15-15,-1 1-5 0,0 0 2 0,0 0 1 16,0-1-7-16,0 1 16 0,0 0-7 0,0 0 3 15,0 0-6-15,0 0 1 0,0 1-1 0,0-1-2 0,0 0 10 16,0 0-13-16,0 1 5 0,0 1-2 0,2-2 14 16,-2 1-5-16,0-1 3 0,0 0 3 0,0 0-5 15,1 0-2-15,1 0 5 0,-2 0-6 0,0 0-7 0,0 3 3 16,0-3-4-16,0 1-4 0,0-1-13 0,0 1 0 16,-2-1-12-16,2 0-5 0,0 0-4 0,0 2-10 15,-1-2-7-15,1 0-6 0,0 0 0 0,0 0-1 0,-2 1-4 16,2-1 2-16,-1 1-7 0,2-1 2 0,-1 0 0 15,0 1-1-15,0-1-3 0,2 0 0 0,-2-1 0 16,0 1-2-16,3-1 6 0,-1 1-3 0,2-1-1 16,3 1-1-16,0-2 2 0,3 2 11 0,0 0-3 0,4 0-5 15,-1 0-3-15,4 0 3 0,-3 0-5 0,3 0 8 16,-2 0-1-16,4 0-8 0,-3 0 1 0,1 0 0 16,3 0 5-16,-5 0 0 0,5 0 5 0,-4 0-13 0,3 0 6 15,-3 0 0-15,3 2-2 0,-2-2 10 0,-3 1-9 16,2 0 0-16,-2 0 3 0,2 0 5 0,-3-1-5 15,0 1 1-15,-1-1 4 0,-2 1-5 0,4-1 11 0,-3 0-4 16,0 0-9-16,3 0 8 0,-3 0-1 0,2 1 2 16,1 1-6-16,-1-2 1 0,1 0-4 0,-1 1-1 15,1-1 11-15,-3 0-11 0,3 0 1 0,-4 3-1 0,1-3 10 16,0 1-7-16,0 0-2 0,0-1 4 0,0 0-6 16,-1 3 8-16,-1-1 1 0,0-2-4 0,-1 1-2 15,2 0 2-15,-1-1 4 0,-3 0-2 0,1 3-3 0,1-3 2 16,1 0 1-16,-1 2-3 0,-1-2-3 0,1 0 5 15,1 0-12-15,-1 0 7 0,1 2 6 0,0-2-6 16,1 1-6-16,-2-1 9 0,2 1 2 0,-1 0-4 16,1-1 7-16,-2 1-6 0,2-1-1 0,0 0 4 0,-2 0 4 15,3 2-9-15,-3-2 1 0,3 0-1 0,-4 0 1 16,5 0 11-16,-4 1-16 0,2 1 15 0,-1-1-11 16,0-1 9-16,-1 0-6 0,3 0 4 0,-4 0-6 0,2 3 2 15,1-3 3-15,-1 2-9 0,1-2 4 0,-1 0-4 16,2 0 11-16,0 2-9 0,2-1 9 0,-4-1-10 15,1 0 4-15,2 3-4 0,0-3 6 0,-3 2-4 0,2-2-5 16,-3 1 11-16,2 2-4 0,0-3-3 0,0 0 11 16,0 3-1-16,0-1-7 0,0-2 4 0,0 2 0 15,2-2 1-15,-2 1-3 0,-1-1 7 0,2 0-8 16,0 0 0-16,-1 3 0 0,2-3 8 0,-1 0-4 0,1 1 1 16,0-1-1-16,1 0-2 0,-1 0 3 0,1 0-2 15,-2 0 7-15,2 3-8 0,-2-3 7 0,1 0-9 0,-2 0-3 16,1 0 10-16,2 0-7 0,-4 1 3 0,1-1 3 15,1 0-2-15,-3 1-4 0,3-1 4 0,0 0 8 16,-2 0-6-16,1 0 14 0,1 0-4 0,0 0-2 0,0-1 7 16,0 0 0-16,-1 1-4 0,-1 0 2 0,2 1-4 15,-1-1-12-15,1 0 4 0,-2 0-4 0,1 1-3 16,-2-1-1-16,2 0 2 0,0 0-6 0,-2-1 8 16,3 1-3-16,-5-1-3 0,4 1 3 0,-2 0 3 0,3-3-3 15,-3 3 2-15,3 0 1 0,0 0-1 0,-2 0 0 16,3 0 1-16,2 0 1 0,-3 0-9 0,3 0 8 15,-3 0-1-15,3-1-2 0,-4 1-2 0,1 0 0 0,0-3 5 16,0 3-4-16,2 0 3 0,-1-1 3 0,-1 0-4 16,5-2 2-16,-5 3 1 0,3-3-2 0,-1 3-6 0,-3-3 11 15,2 2-5-15,-1-1-7 0,-1-1 8 0,2 3-5 16,-1 0 2-16,2-1 2 0,-4-1 8 0,3 2-10 16,0 0 3-16,-2 0-1 0,1 0-2 0,0-2 5 15,-5-1-5-15,5 3 5 0,0-1-9 0,-1-2 6 0,1 3-2 16,0-3 2-16,-2 2-1 0,3-1 1 0,0 0 5 0,-1 2-6 15,-1-2 2-15,2 2-1 0,-1-3 6 16,0 3-3-16,-3 0-1 0,2-1-3 0,-2-2-6 0,3 3 7 16,-2-3-2-16,-1 3-2 0,3 0-3 0,-3 0 7 15,2-2-5-15,-1 2-1 0,0-3 3 0,0 3 1 16,-1 0-2-16,2-3 2 0,0 2 3 0,0 1-3 16,2 0-1-16,-2-1 2 0,-1 0 3 0,4-1-1 0,-1 0-1 15,1 0-1-15,0 2-6 0,-1-2 4 0,-1 2-1 16,2-3 5-16,-1 2-4 0,0-2-3 0,-3 4 6 15,4-2-4-15,-2 1 4 0,0 0-2 0,-2-1 3 0,1 1-6 16,1 0 5-16,-2 0 1 0,-1-3-5 0,2 2-1 16,1 1 1-16,-3-3-3 0,0 3 4 0,3-2-1 15,-2 0-3-15,1 0-1 0,1-1 4 0,0 3 5 0,-1-3 1 16,2 1-3-16,-1-1-2 0,3 0 1 0,-6 1 3 16,2 0 0-16,-2 0-4 0,2-1 2 0,-1 0-2 15,-3 1 7-15,1 1-6 0,0-2 2 0,-1 2 4 16,1-1-11-16,-2-3 7 0,2 5-4 0,0 0-1 15,-3-1 0-15,3-2 4 0,-1 1-4 0,2 1-4 0,0-1 11 16,0-1-4-16,3 1-2 0,-3-1 4 0,4 2-4 16,1-2 4-16,-4 0 0 0,1 1-1 0,4-1 1 15,-3 1 1-15,-1 2 2 0,-1-2-3 0,-1 0-2 16,-1-1 3-16,1 3-3 0,1 0-3 0,-3 0 6 0,-1 0-8 16,0-3 4-16,0 3 2 0,0-2 1 0,0-1-5 15,0 3 6-15,-3 0 0 0,3 0-6 0,-1-1 8 16,0 1-5-16,1-3 1 0,-1 3-2 0,1 0 2 0,-1 0-1 15,3-1 2-15,-2-1-4 0,1 2-3 0,0-2 5 16,-1 2 0-16,0 0 2 0,1 0 1 0,-3-3 1 16,2 3-6-16,-2 0 5 0,2 0 1 0,-2 0-8 15,0 0-1-15,-3 0 7 0,2 0-2 0,1 0 0 0,-3 0 3 16,2 0-3-16,-2 0-3 0,0 0 5 0,0 0 3 16,0 0-9-16,0 0-1 0,0 0 0 0,1 0 0 15,-1 0 2-15,2 0 1 0,-2 0 2 0,0 0-1 0,0 0 1 16,0 0 0-16,1 3 0 0,-1-3 3 0,0 0-1 15,0 2-1-15,0-4-2 0,0 2-1 0,0 0 4 16,0 0-2-16,-1 0 0 0,1 0-3 0,0 0 3 0,0-3 1 16,0 6-4-16,1-3-2 0,-1 0 2 0,0 0 1 15,0 0 5-15,2 0-1 0,-2 0-4 0,0 0 5 16,0 0-1-16,0 0 1 0,0 2 2 0,3-2 0 0,0 0-10 16,-3 0 7-16,0 1-2 0,3-1-5 0,-3 0 12 15,2 1-4-15,-2-1-5 0,0 0-3 0,-2-1 7 16,4 2 0-16,-4-1-4 0,2 0 7 0,2 0-10 15,-4 0 4-15,4 0 2 0,-2 1 1 0,0-1 1 0,0-1-8 16,0 0-11-16,0 1-19 0,-2 0-4 0,4 0-15 16,-4-1-19-16,2 1-16 0,2-2-31 0,-2 2-31 0,0 0-27 15,0 0-30-15,1-3-42 0,-1 3-49 0,0-3-64 16,0 0-73-16</inkml:trace>
  <inkml:trace contextRef="#ctx0" brushRef="#br0" timeOffset="4418.3304">9446 6689 1777 0,'0'-4'10'0,"0"1"15"0,-2-1 11 0,4-1 13 0,-2 2 20 15,0 0 0-15,0 1 11 0,0 0 16 0,1 0 0 16,1 2 0-16,-2 0-4 0,0 0-5 0,0 0-16 16,1 0 6-16,-1 0-8 0,2 0-18 0,0 0-9 0,-2 0-12 15,0 0 1-15,0 0-14 0,0 2-5 0,0-2-2 16,0 0-2-16,0 0 1 0,0 0 0 0,1 0-3 15,-1 2-9-15,0-2 7 0,0 0 1 0,0 3-7 16,0-1-4-16,0-2 5 0,0 3-7 0,3-1 7 0,-3 1 1 16,0 1-6-16,1 1 4 0,-1 0 7 0,4 2 2 15,-3 0-2-15,3 0 7 0,-3 1-4 0,2-1-8 16,-1 1 9-16,1-4-3 0,-1 4-3 0,1-3 1 0,0-1-1 16,0 1-1-16,-1-1 1 0,1 0 3 0,0-3-4 15,-1 2 1-15,-2 0-5 0,3-1 2 0,-2 0 2 16,1-1-1-16,0 0 2 0,1 1 9 0,-2-1-3 0,1-1 5 15,1 0 15-15,0 0 5 0,2 2 12 0,-2-2 8 16,0 0 5-16,0 0 13 0,1-2 19 0,1 2-3 16,2-1-4-16,-1-3-6 0,1 0-14 0,1-3-7 0,3-1-2 15,1-1-21-15,1-4-15 0,5 0-6 0,-1-4-9 16,0-1-4-16,4 1 3 0,1-2-1 0,-1-1-12 16,1 0 7-16,1-1-6 0,-2 0 13 0,1 1-8 15,0 0 8-15,-2 1-3 0,-2 0 3 0,1 2 4 0,-3 0-8 16,0 0 5-16,-4 3-10 0,1 1 8 0,-2-1-1 15,-3 2-2-15,3 2-4 0,-6 2-1 0,1 0 7 0,-1 0-5 16,-2 5 6-16,0 0-1 0,-1 1-4 0,0 1 0 16,-2 0 4-16,0-1 0 0,0 2 1 0,0 2-5 15,0-2 1-15,0 1-4 0,0-1 2 0,0 0 3 0,-2 0-12 16,2 1-4-16,0-1-16 0,0 0-7 0,-2 2-28 16,2-2-13-16,0 0-33 0,-1 1-37 0,1-1-27 15,-2 0-35-15,1-1-34 0,1 1-36 0,0-2-31 0,-2 2-38 0</inkml:trace>
  <inkml:trace contextRef="#ctx0" brushRef="#br0" timeOffset="5550.2999">10196 6646 1908 0,'-1'-2'16'0,"-3"-1"16"0,4 0 9 15,0 0 12-15,-1 0 3 0,-1 0 13 0,2 2 7 16,-1 0 6-16,2 1-6 0,-1-1-5 0,0 1-8 0,2 0-8 15,-1 0 7-15,1-2-14 0,0 2 1 0,-1 0-4 16,-1 2-4-16,2-1-9 0,-2-1-2 0,1 1 0 16,-1-1-6-16,0 1 0 0,0 1-6 0,0-2-1 0,0 1-5 15,0 0-11-15,0 1 7 0,0-1-10 0,0-1-2 16,0 4-2-16,0 0 1 0,0 4-1 0,0-2 3 16,2 6 5-16,0 0-5 0,-2 2 6 0,0 1 4 15,3 1-2-15,-1-1 5 0,-2 0-7 0,3-1-4 0,0-2 7 16,0-2-1-16,0 0 1 0,-2-3-6 0,4-2 6 15,-3 0-8-15,3 0 7 0,-2-2 3 0,0 0 4 16,2-2 14-16,1-1 13 0,-3 2 12 0,2-2 3 0,1-2 8 16,1 2 19-16,0 0 8 0,0-3-6 0,1-1-2 15,0-1-11-15,3 0-11 0,-2-4-3 0,2-1-10 16,3 0-14-16,-1-2-11 0,3-3 0 0,-2-1-8 0,3-2-5 16,0 0 0-16,1-2-4 0,1-2-3 0,-1 1-2 15,2-2 2-15,-2 2 1 0,1-1-12 0,1 1 5 16,-2 0-4-16,-3 3 9 0,0 3-2 0,-1 1 4 0,-1 1-7 15,-1 2 0-15,-4 0 8 0,-2 5-6 0,1-1 8 16,-1 2-10-16,0-1 6 0,-3 1-7 0,-1 1 9 16,3 1-1-16,-2 1 1 0,2-3-6 0,-4 3 6 0,-1 1-1 15,2-1-6-15,0 0 11 0,-2 2-9 0,1-2 2 16,2 2 0-16,-7 0 5 0,4 0-10 0,0-1 7 0,0 2 3 16,0-1-23-16,0 0-11 0,-2 2-30 0,0-2-28 15,2 0-44-15,0 0-46 0,-1 3-61 0,1-1-69 16,-3-2-52-16,-2 7-79 0</inkml:trace>
  <inkml:trace contextRef="#ctx0" brushRef="#br0" timeOffset="7015.1833">8031 7426 976 0,'-5'0'2'0,"4"-2"7"15,-3 1 8-15,4 0 7 0,-4 1 16 0,2 0 13 0,0 0 17 16,1 0 24-16,-2 1 13 0,3 1 2 0,0-2-2 16,-2 1 4-16,2-1 2 0,2 0-2 0,-2 1-13 15,0-1-15-15,1 1-8 0,1-1-3 0,-1 0 5 0,1 0-9 16,-2 0-2-16,2 0-2 0,-1 0 8 0,1 0 0 16,-2 0 2-16,1 0 6 0,-1 1-9 0,0-1 7 15,0 2-7-15,0-2 0 0,0 0-8 0,0 0-6 0,0 1-16 16,2-1-2-16,0 0 1 0,-2 0-14 0,1 0-1 15,1 0-3-15,-2 0 1 0,0 0 7 0,3 3 18 0,0-2-2 16,0 0-2-16,0-1 12 0,4 3 1 0,-2-1-1 16,4 0-1-16,-3-1-7 0,4-1-7 0,-2 1-7 15,4 0 3-15,1-1-2 0,-2 0-4 0,3 0-8 16,1 0-4-16,0 0 3 0,2 0-2 0,1 0-4 0,-1 2-1 16,1-2-10-16,1 0 3 0,-5 0 2 0,5 0 0 15,-2 0-8-15,-4 3-4 0,1-3 2 0,2 0 2 16,-3 1 3-16,-1 0-7 0,1-1 0 0,-1 0 1 0,0 0 2 0,-1 0-1 15,0 0 4-15,0 0-4 0,0 0 1 16,0 0-6-16,0 0 7 0,0 0 0 0,0 0 6 16,-1-1 0-16,2 0-1 0,-2 1-4 0,-2 0 7 15,4 0 4-15,-4 0 1 0,2 0 3 0,-2-3-6 0,3 3 3 16,-3 0-1-16,0 0 1 0,2-2-4 0,0 2 0 16,0 2-6-16,-1-5-7 0,-1 6 0 0,0-5-1 15,0 4 3-15,3-2 5 0,-2 0-15 0,1 0 15 0,1 0-4 16,-2 0 3-16,4 0-3 0,-2 0 1 0,0 0 0 15,0 0-6-15,0 0 13 0,-1 0-11 0,-1 0-5 16,1 0 4-16,-2 3 5 0,0-3-4 0,1 0 7 0,-4 0-12 0,1 1 9 16,-1 0-9-16,0-1 9 0,-1 0-2 15,2 0-7-15,-2 0 10 0,-1 3-8 0,2-3 16 0,-4 1-13 16,2-1 7-16,1 2 0 0,-3-2 2 0,2 0-2 16,-1 0 0-16,1 0-7 0,-3 0 1 0,1 0-1 15,-1-2 4-15,0 2-2 0,2 0-2 0,-2 0 5 16,0-1-8-16,-2 2 12 0,1-2-4 0,1 1 13 0,0 0-15 15,0 0 4-15,-2 1-3 0,2-1 3 0,-1 0 7 16,2 0-14-16,-2 0 2 0,2 0-5 0,-1 0 8 16,2 0-3-16,-2 0 9 0,0 0-18 0,-2 0-8 15,4-1-4-15,-2 1-26 0,0-1-42 0,0-1-27 0,0 2-54 16,0 0-59-16,0 0-51 0,0 0-72 0,0 0-72 16,0 0-81-16</inkml:trace>
  <inkml:trace contextRef="#ctx0" brushRef="#br0" timeOffset="12614.8918">8344 6561 1422 0,'-2'-2'4'15,"0"0"9"-15,2-1 9 0,0 2 13 0,0-1 1 0,0 2 9 16,0-2 13-16,0 2 9 0,0 0 12 0,2 0 6 15,-2-2 7-15,2 2-6 0,-2 0 11 0,3 0-3 16,-3 0-8-16,2 0-2 0,-2 0-8 0,1 0-14 0,-1 0-4 16,2 0 4-16,-2 2-9 0,0-2 7 0,0 0 0 15,1 0-5-15,-1 0 0 0,2 3-2 0,-2-2-11 16,0 0-11-16,0-1 6 0,0 0-18 0,0 0-3 0,0 0-3 16,0 3-14-16,0-1 7 0,0-1-5 0,0 0-5 15,0-1-8-15,0 2 1 0,0-1 2 0,0 1 0 16,0 2 6-16,0 0-6 0,2 0 9 0,1 1 6 0,-2 4-8 15,4-1 5-15,-2 3-3 0,2-1 2 0,0 2-1 16,1-4-2-16,-1 4-2 0,2-2 0 0,0-3 7 16,-2 1-4-16,1-4 5 0,0 3-5 0,2-4 4 0,-3 4 5 15,3-4-3-15,0 1-1 0,-2 0 3 0,0-3 5 16,1 4 1-16,-3-5 5 0,3 5 9 0,0-3 2 16,-2-1 12-16,0-1 13 0,0 1 2 0,0-2 14 15,0 1 8-15,2-1 6 0,-2-1-6 0,0-3 3 0,3 0-7 16,-2 0-10-16,5-2 0 0,-1-5-16 0,3 0-10 15,2 0-15-15,0-5 3 0,3 0-11 0,1-2-4 0,-1-1 1 16,0 0-10-16,0-3 1 0,1 1-6 0,0-1 7 16,-2-1-7-16,1 0 1 0,0 0 2 0,0 3-2 15,-3 2-6-15,2 1 7 0,-5 3 2 0,-1 2-1 0,0 0-6 16,-1 2 2-16,-4 3-2 0,-1 2 3 0,-2-1 7 16,2 1-10-16,-2 1 7 0,-1 0-4 0,2 4 6 15,-2-3-4-15,-1 3 3 0,1-1-3 0,-1 1 3 16,1 0 2-16,-4-1-7 0,4 2 6 0,-2 0-4 0,-2 0 8 15,2 0-8-15,2 0 0 0,-5 2 2 0,3-2-2 16,1 0-10-16,-2 1-24 0,1-1-9 0,0 1-38 0,0-1-34 16,-2 0-32-16,4 0-51 0,-4 0-52 0,1 2-48 15,-1-4-39-15,-1 5-58 0,-1 1-47 0</inkml:trace>
  <inkml:trace contextRef="#ctx0" brushRef="#br0" timeOffset="20177.0528">4879 8886 537 0,'-2'0'7'0,"-1"-1"21"0,3 0 15 0,0-1 8 0,0 2 14 16,-4-2 11-16,4 2 10 0,0 0 15 0,0-3 6 15,0 3-16-15,-2-1 0 0,2 0 8 0,0 1-5 16,0-1 1-16,0 1-1 0,0 0-10 0,0 0 2 0,0 0 9 15,0 0 3-15,2 0-11 0,-2 0 0 0,1 0 0 16,-1 0 0-16,3 0 12 0,-6 0-5 0,3 1 0 16,-1 0-10-16,1-1 6 0,0 0-2 0,0 0 1 0,0 1-2 15,0-1-9-15,0 0-11 0,0 0-6 0,0 0 0 16,0 3-9-16,0-3-6 0,1 0-7 0,-1 0-8 0,3 0-5 16,-3 0 1-16,0 0-2 0,0 0-13 0,0 0-3 15,0 0 7-15,0 0-7 0,0 0-4 0,2 0 0 16,-2 0-2-16,0 0-1 0,0 0 4 0,1 0-1 0,-1 0-2 15,2 0 0-15,-2 0 9 0,1 0-1 0,-1 0 13 16,4-3 3-16,-1 3 10 0,-3 0 0 0,5 0 2 0,-2 0 3 16,3-1-3-16,0 1 6 0,2-1-16 0,-1 1-4 15,1-1-7-15,1 1-2 0,-1 0-4 0,0 0-2 16,1 0-2-16,-1 0-6 0,-1 0 4 0,1 0-4 0,-2 0-2 16,3 1 3-16,-2-1 0 0,1 1-8 15,1-1 10-15,-1 1-6 0,-2-1 1 0,4 0 3 0,-1 3 2 16,-1-3-7-16,0-3 2 0,3 3 9 0,-3 3-8 15,3-6-1-15,1 3-3 0,-2 0 8 0,3 0-10 0,-1 0 8 16,1 3-3-16,1-6 0 0,-3 3 2 0,2 0 1 16,-2 0 1-16,0 0-6 0,-3 0 5 0,3 0-3 15,-3 0 4-15,-3 0-8 0,1 0-1 0,0 0 5 0,-1 3 4 16,-3-3-9-16,2 0 10 0,0 0-5 0,14 0-2 31,19-3 20 0,15 0-15 1,-4-2-6-17,-1 1 6 17,4-1-1-1,1-3-4-16,27-4-3 1,-76 12-1 0,0 3 4-16,-1-3 0 0,1 0 2 0,-2 0-3 15,1 0 8-15,-2 0 0 0,2 0-5 0,-2 0 3 0,0 0-6 16,1 1 5-16,-1-1-1 0,0 0 1 0,2-1-2 16,-2 2-2-16,0-2 2 0,2 1 4 0,-1 0 4 15,-1 0-8-15,0-3 0 0,3 3 3 0,0 0-6 0,-1 0 3 16,1 0 3-16,-2-1-3 0,3 2-6 0,-4-1 9 15,3 0-5-15,-2 0 1 0,3 0 1 0,-3 0-2 16,1 0 4-16,0 0-7 0,2 0 8 0,-3 0-1 0,3 0-2 16,-3 0-3-16,1-1 6 0,-1 1-2 0,1 0-4 0,-2 0 6 15,2 0 1-15,-2 0-4 0,3 0 3 0,-3 0-3 16,0 1-2-16,0-1 6 0,3 0-4 0,-3 0 5 16,3 0-7-16,-1 0 5 0,-2 0-1 0,3 0 1 15,1 0 1-15,0-1-4 0,-1 1 5 0,-2 0-10 0,3 0 5 16,-1 0-9-16,2 0 13 0,0 0-3 0,-2 0-1 15,3 0-3-15,-3 0-1 0,3 0 8 0,-2 0-4 0,0 1 5 16,1-1-12-16,1 0 7 0,-1 0-2 0,-2 0-1 16,2 0 5-16,1 0 0 0,-2 0-2 0,3 3-4 15,-5-6 6-15,3 3-4 0,-1 0 4 0,0 0 0 16,0 0-4-16,-2 0 0 0,3 0 6 0,-5 0-3 0,6 0-1 16,-5 0 4-16,1 3-6 0,0-3 10 0,1 0-6 15,-3 0-4-15,3 0 1 0,-1 0 1 0,-2 0-4 0,0 0 3 16,1 0 1-16,-1 0-2 0,2 0 0 0,-2 1 1 15,0-1-1-15,0 0 3 0,0-1 3 0,0 1-4 16,0 1 3-16,0-1-5 0,0 0-1 0,0 0 8 0,0 0-5 16,-2 0 0-16,2 2 0 0,0-2-3 0,0-2 5 15,0 2-1-15,-1-1 9 0,1 1-12 0,0 0 4 16,0 0 2-16,0 0 4 0,0 0-1 0,-2 0-9 0,2 0-15 16,0-3-19-16,0 3-34 0,0 0-23 0,0 0-47 15,0-1-35-15,0 1-39 0,0 0-39 0,0 0-30 16,0 0-31-16,0 0-18 0,0-3-34 0</inkml:trace>
  <inkml:trace contextRef="#ctx0" brushRef="#br0" timeOffset="27775.9427">9653 7399 2232 0,'3'0'5'0,"-3"0"-1"0,0-2-5 0,1 1-1 16,-1 1 0-16,0 0 0 0,2 2 1 0,-2-1-1 0,0-1-4 15,0 0 2-15,0 3 7 0,-2-2 4 16,1 2-3-16,1-1 2 0,-2 3 3 0,-1 0 2 0,1 2 2 16,-4 0 5-16,0 5-5 0,0-2-3 0,-1 2 7 15,-3 0 3-15,0 5-1 0,0-5 4 0,0 3 10 16,-3-1 2-16,1 2 11 0,-2-3-1 0,0 0-1 15,1-1 3-15,-3-3 4 0,2 3-4 0,-2 1-1 0,-2-4-5 16,0 3-5-16,-1-1 11 0,0-2-3 0,-3 3-6 16,0-3-2-16,-3 3 0 0,1-2-4 0,0-3-3 15,-1 4 3-15,0-2-15 0,1 1 9 0,-1-3-2 0,1 2-4 16,2-4 2-16,-2 3-13 0,2 0 7 0,1-1-9 16,-2-1 10-16,1 1-15 0,1-2 3 0,-3 3-4 0,1-3 1 15,-1-1 6-15,-1 2-8 0,2-1 6 0,0-1-8 16,-1 1 8-16,0-2 1 0,2 3 3 0,0-3-8 0,-3 2-2 15,-2-1 1-15,-2 1 1 0,3-1 1 0,-4 0 5 16,-2 0 12-16,2-1 0 0,-2-1 2 0,2 1 7 16,0-1-6-16,0-1-1 0,2 1 3 0,-1-2 0 0,2 2-14 15,-1 0 0-15,2-2 6 0,0 3-6 0,0-1 12 16,3 1-6-16,-2-3 7 0,5 1-5 0,0 2 0 16,2-3-7-16,0 3 2 0,2-3-3 0,1 2-4 0,0 1-1 15,0-3-5-15,3 4-4 0,-2-3 2 0,-2 0 2 16,2 2-2-16,-2 0 1 0,0-1 3 0,0 0 2 15,-1 1-7-15,-2-1 12 0,1-2-9 0,0 5 6 0,0-3-1 16,-4 0-1-16,1-1-3 0,0 1-1 0,-2-1 4 16,-1-1-2-16,1 0 2 0,-2 0-3 0,-1 0-2 15,4-2 0-15,-3 0 4 0,-1 0-2 0,3 0-2 0,-2-3-1 16,2 3-6-16,-2-2 4 0,3 1-4 0,0-3 12 16,1 3-10-16,-1-1 2 0,0 0 5 0,3 1-10 15,2-1 11-15,-1 0-1 0,1 0 2 0,4 2-7 0,-4 0 3 16,1-3 8-16,2 2-5 0,-3 1-3 0,2-2 0 15,0 0 0-15,0 0-1 0,0 1-1 0,0 1 7 0,2 2-8 16,1-3 4-16,-1 2 4 0,1-2-2 0,-1 3 4 16,3 0-7-16,-2-1 1 0,1 1-2 0,0-2-2 15,-2 2 1-15,2-2 4 0,-3 2 1 0,1-3 2 0,-3 3 6 16,2-3-8-16,0 2-4 0,-1-1 4 0,0-1 3 16,2 3-3-16,-1-1-3 0,0 1-4 0,2-2 2 15,0 2 5-15,-1 0 0 0,1 0 0 0,2 2-6 16,2-2 3-16,-4 1-3 0,4 2 6 0,-2-3-6 0,1 2 1 15,-1 1-2-15,1-2 4 0,-2 4-4 0,3-3-2 16,-2 2 9-16,2 2-8 0,-3-1 7 0,2 2-7 16,-1 1 12-16,-2-1-9 0,-1 3 2 0,1 2 10 0,-1 0-13 15,0-3-1-15,1 5 1 0,-1 0 8 0,0-1-8 16,2 0 3-16,3-1-2 0,-1 2-2 0,1-2 7 0,3-1 5 16,-1 1 3-16,4-3 0 0,-1 1 2 0,-1-3-2 15,4-2 4-15,0 2-2 0,0-5 1 0,0 1-2 16,0 0-7-16,0-2-2 0,0-1 7 0,-2 1-4 15,2-1-1-15,0 0-5 0,0 0 3 0,0 0-3 0,0 0 4 16,0-1-3-16,2 1-7 0,-2 0 6 0,0-1-4 16,0 1 6-16,0 0-17 0,0 0-10 0,0-1-16 15,0 1-10-15,0 0-11 0,0-2-24 0,2 2-25 0,-2 0-35 16,2 0-28-16,-1-1-26 0,1-1-15 0,0 2-9 16,1 0-19-16,2 0-13 0,3 0-13 0,1 0-29 15</inkml:trace>
  <inkml:trace contextRef="#ctx0" brushRef="#br0" timeOffset="29276.924">10348 7282 1755 0,'-2'4'-5'0,"1"-3"1"0,1 1 6 0,3-1-5 15,-3 1-1-15,-2 1 4 0,2 1 6 0,-1 1 12 16,1 2 14-16,-3 2 2 0,1 2-4 0,0-2 4 16,-2 1 5-16,1 2-1 0,0 0 3 0,-2 3-4 0,0-1-13 15,0 1 0-15,-1 2 1 0,0-3 2 0,1 3-3 16,-1 0-5-16,-1 0-2 0,1-2 2 0,-3-1 10 15,2 2 14-15,-1-1 8 0,-1 1 5 0,-2-2 7 0,-1 3 4 16,2-3 1-16,-2 1-5 0,0 0-2 0,-2-1-11 16,1 1-5-16,-1-1-6 0,-1-1-8 0,-2 0-6 15,3 2-2-15,-5-1-1 0,3 1-8 0,-3-1-8 0,0-2-3 16,2 4 1-16,-2-3 2 0,1-2 3 0,-1 0 0 16,2 1-1-16,1-1 2 0,-1-2 9 0,1 0 0 0,0 2-1 15,0-1 2-15,-1-2 3 0,1 4-6 0,-1-3 1 16,-2 2-1-16,3-1-3 0,-3 2-2 0,2-3 2 15,-2 3 2-15,-2-1 4 0,2-1 3 0,-1 1 0 0,-2-1 9 16,2 1 1-16,0-1 3 0,0-2-2 0,-1 1 2 16,0-1-3-16,1 0 7 0,1-1-5 0,0-1-6 15,-1 1-2-15,-1-2 3 0,0 0 3 0,1 2-11 16,1-2 2-16,-3-1-12 0,0 0 7 0,1 0 2 0,-1 1-7 16,1-2-4-16,-2 1-7 0,2-1 10 0,-3-1-3 15,-1 1-4-15,2-2 0 0,0 1-4 0,-1 0 8 16,1-2 3-16,1 0 0 0,1 0-5 0,1 0-3 0,1 0 14 15,1 0-9-15,1-1-4 0,1 0 4 0,-1 1-7 16,2-1-3-16,-2 0 8 0,1 0-3 0,-1-2-6 16,-4 3 2-16,4-4 6 0,-2 2-4 0,-1-1 7 0,0-1 8 15,0 0-3-15,1 1 6 0,0 0 0 0,0-1 4 16,3 0-1-16,-3 0-1 0,3-2-4 0,-1 1-3 16,0 1 1-16,4-2-2 0,-2-1-1 0,2 3-5 0,0-1-1 15,-1-2 0-15,1 2-6 0,1-3 3 0,-1 2 0 16,0 0-2-16,-1 0-1 0,1 0 3 0,-1-2-2 15,3 2 4-15,-3 1 4 0,1 1 0 0,2-3-6 0,0 3 1 16,0 0-2-16,-2-1-1 0,4 1-4 0,-3 0 2 16,2 0 3-16,0 2-6 0,-1-1 2 0,-1 0-5 15,2 1 5-15,0-2-4 0,0 1 8 0,1 0-4 0,0 1-12 16,-2-1 7-16,3 0-2 0,0 2 9 0,-2-1-6 16,0 0 1-16,0 1 8 0,2-2-6 0,-4 3 6 0,2-2-5 15,-4-1 0-15,3 3-5 0,-1-4 3 0,-3 3 7 16,2-1-3-16,-2 0 3 0,2 2 5 0,-1-3 1 15,2 3 6-15,1 0 0 0,-1 0-2 0,1 0 3 16,3 0-9-16,-3 0-2 0,3 0 4 0,-4 3-2 0,2-3-8 16,-3 0 4-16,2 3 5 0,2-1-11 0,-4 0 8 15,0 0 6-15,2 1-8 0,0-1 0 0,-3 2 2 0,1 0 3 16,1 0-6-16,-1-1 2 0,-3 1-4 0,3 1 1 16,-2 0 1-16,2-2 1 0,-4 2 0 0,4-1-6 15,-4 1 4-15,4 0-3 0,-3 1 9 0,4-1-9 16,0-1 0-16,0 0 0 0,2 1 0 0,1 1-2 0,1-3 2 15,0 0 8-15,2 2-4 0,-2 1-4 0,-2-2 3 16,6 1 1-16,-4 0 2 0,0-1 1 0,-2 4-7 16,4-1 2-16,0 0-4 0,-4 0 2 0,1-2-2 0,1 3 4 15,-2 0-5-15,-1-1 6 0,2-1 4 0,-1 0-7 16,1 0-2-16,-1-1 7 0,1 3-1 0,1-4-6 16,-3 2 5-16,3-1-4 0,0-1 4 0,-1-2 6 0,-1 5 6 15,4-2 2-15,-2-1-3 0,-2 0 5 0,6-1-4 16,-3-1 0-16,2 2-4 0,1 0-1 0,-2-2-5 15,4 0-7-15,-3-1 6 0,2 2-2 0,0 0 1 0,0-2 1 16,-2 2 1-16,3-2-2 0,-1 2 1 0,-1-1 3 16,2-2-4-16,0 2-5 0,-1-2-17 0,0 0-6 15,3 2-11-15,0-2-25 0,0 0-18 0,0 0-22 16,0 0-30-16,0 0-32 0,0 3-38 0,2-3-47 0,-4-3-46 16,4 3-38-16,-1 0-33 0,1 0-43 0,-1 0-44 15</inkml:trace>
  <inkml:trace contextRef="#ctx0" brushRef="#br0" timeOffset="37107.9533">1952 9001 1581 0,'-3'0'9'0,"1"0"10"0,2-3 4 0,0 3 16 16,0 0 6-16,2 0 17 0,-1 0 10 0,-1 3 6 0,2-3 7 16,-1 0 0-16,1 0-1 0,2 0-15 0,-4 0-4 15,2 0-8-15,-1 2-14 0,1-2 1 0,-2 0-16 16,0 0-12-16,0 0-2 0,2 2-1 0,-2-2-1 0,0 1-7 15,0-1 1-15,1 0-9 0,1 1 2 0,1-1 4 16,-3 0 8-16,5 0 17 0,0 0 14 0,0 3 2 16,4-3 5-16,-1 2 1 0,3 1 3 0,0 0-1 15,2-2-12-15,-1 4-12 0,1-4-13 0,-2 3-3 0,5-1-7 16,-2 1 2-16,0-1-1 0,1 2-3 0,0 0-1 16,1-1-1-16,0-1 4 0,0 2-4 0,1-1 10 0,2 1-2 15,0 0 0-15,3-2 3 0,0 1 3 0,-1-1 3 16,4 0 8-16,2 1 8 0,-2-2 3 0,4-2-3 15,-3 3 4-15,3-1 7 0,1-1-2 0,-2 1-11 0,-2-2-5 16,1 2-13-16,1-1-2 0,-3 0-4 0,1 0-5 16,-3 2-6-16,0-2 3 0,2-1-5 0,-3 3-3 15,0 1 7-15,-1-3-1 0,1 3 4 0,-2-1-2 0,-2 0-3 16,1-1-4-16,-1 1 7 0,0-1 0 0,-2 0 5 16,0 0-5-16,-1 1 14 0,1-2 8 0,0 1 5 15,-2 0 1-15,2 0 8 0,0 0-6 0,1-1-3 16,-2 2 3-16,2-2-8 0,2-1-14 0,-3 3 1 0,2-3 2 15,2 3-3-15,-2-1 2 0,0 0 1 0,1-1-5 16,1 0 1-16,-2-1 6 0,1 0-7 0,0 3 1 16,-2-3-3-16,2 0 6 0,-3 2-2 0,3-2 3 0,-3 1 4 15,3 0-3-15,-2 0 1 0,-1-1 2 0,1 0 1 16,-1 3 3-16,3-1-9 0,-3 1 6 0,3-2-10 16,1-1 2-16,-2 3 5 0,1-3-3 0,1 3-3 15,1-2 1-15,-1 0 6 0,2-1-2 0,1 0 4 0,-1 0-1 16,0 3-4-16,1-3-1 0,0 0 0 0,0 0-5 15,1-3-4-15,-2 3 1 0,-3 0-2 0,3-2 8 16,-1-1-1-16,0 3 3 0,-1 0-2 0,2-3 3 0,-4 3 6 16,2-1-8-16,2 0 1 0,-1-1-5 0,1 2 3 15,-2 0-1-15,1-2 0 0,0 2-2 0,1 0-4 16,-2 0 4-16,1 0-1 0,1-3-1 0,0 3-5 0,0 0 11 16,-1 0-1-16,2 0-3 0,1 0 2 0,-2 0 4 15,2-1-4-15,-2 0-2 0,0 0 10 0,1 1-17 0,-3-2 9 16,2-1-6-16,0 3 3 0,-3 0-4 0,2 0 9 15,-4-1 1-15,4-2-10 0,-1 3 10 0,-1 0-12 16,2 0 4-16,-1-2 3 0,-1 2-2 0,2-3-1 16,1 3 2-16,-1-3-4 0,1 3 1 0,-2-1 3 0,2-2 4 15,-1 2-6-15,1 0 9 0,1-2-9 0,-2 2-2 16,3 1 5-16,-2-1 0 0,0 1-3 0,2-2-2 16,-2 4 11-16,0-4-14 0,0 2 8 0,1 0-2 15,-1-1 4-15,-1 1-4 0,3 0 13 0,-3 0-3 0,3-3-10 16,-2 3 2-16,1-2 5 0,0 0 4 0,-1 1-6 15,0-1 4-15,0 0-4 0,-5 2-3 0,5-3 4 16,0 1-1-16,-1 2-3 0,1-2-8 0,0 0 6 0,1-1-5 16,-3 2 6-16,4 0-2 0,-4 0-2 0,1 1 3 15,-2-2-1-15,0 2 3 0,-2-3 0 0,2 3-3 16,-3 0-4-16,1 0 4 0,1 0 1 0,-1 0 2 0,-1 0-3 16,1 0 7-16,0 0-8 0,0-2 8 0,-2 0-2 15,3 0 6-15,-1-1-1 0,1 2 2 0,-1-1-4 16,2 0-2-16,-2-1 1 0,2 2-1 0,0 0-1 15,0-3-3-15,0 1-4 0,-1 3 0 0,2-3 8 0,-1-1-6 16,2 1-2-16,1 0 4 0,-2 0-4 0,-2-1-4 16,4 3 8-16,-2-2-10 0,-2 3 6 0,0-5-1 15,0 5 4-15,1 0-8 0,-3-3 5 0,1 1 3 16,2 0-3-16,-1 1 2 0,-1 0-12 0,1 0 11 0,0-1 3 16,-3 0-6-16,2 2 2 0,0 0-5 0,-2-3-2 15,0 3 6-15,0 0 1 0,0 0-2 0,-2-3 2 16,4 3 5-16,-2-1-3 0,2 1 3 0,-1-3-2 15,-1 3 2-15,3-2 1 0,1 1-1 0,-1-1-5 16,-1 2 5-16,3-2-2 0,-2 2 1 0,4-1 1 0,-2-1-5 16,1 2 0-16,1 0 1 0,0-3 1 0,2 6-7 15,-2-3 7-15,2 0 1 0,-2 0-10 0,3 2 7 16,-4-2 4-16,1 0-11 0,0 0 5 0,-1 0-1 0,-1 1-6 16,-1-1 4-16,-1 0 10 0,2 0-5 0,-1 2-3 15,-3-2 8-15,-2 0-3 0,3 0 1 0,1 0 2 16,-2 0-8-16,1 0 3 0,1 0-2 0,-1 0 0 15,3-2 4-15,-1 2-7 0,0-1 5 0,3 1-2 16,-3-2 9-16,2 2-4 0,-3 0-1 0,3 0 5 0,0 0-7 16,1 0 9-16,-1-3-4 0,-1 3 5 0,0 0-7 0,1-1-3 15,0 1 7-15,1 0-2 0,0-3-1 16,-1 2-1-16,1-1 6 0,0 0-6 0,0-1-4 16,0 3 9-16,2-2-3 0,-1 0 1 0,-3 0-1 15,5-1 2-15,-2 1-7 0,-1 0 0 0,1 1 7 0,0-2-2 16,1 2-4-16,0-2-2 0,1 2 2 0,-4 0-1 15,2-2-8-15,1 3 8 0,0-5 0 0,0 3 2 16,1 0-1-16,2-2 5 0,-2 0-3 0,2 1-3 16,-1-1 17-16,3-1-15 0,-3 2 7 0,0-2-9 0,3 1 1 15,-2-1 1-15,0 2 3 0,1-2-5 0,2-1 2 16,-2 0 0-16,4 2-4 0,-4-4 7 0,4 4-3 16,-2-2-2-16,2-1 3 0,-2 1 4 0,0 0-15 15,0-1 11-15,1 0-1 0,-1-1-6 0,0 0 6 0,1 0-2 16,2 0-9-16,-2 3 9 0,3-4 5 0,-1 2 6 15,-1-1-13-15,5 2-1 0,-4-2 4 0,4 1 3 16,1-1 1-16,0-1-2 0,1 4 6 0,2-2-9 16,1 0 5-16,0 0 8 0,-1-1-10 0,1 1 2 15,-2 0-5-15,2 1 9 0,-4-3-12 0,1 1 1 0,-1 4 10 16,0-1-1-16,-2-4-8 0,4 1 2 0,-4-1 3 16,-3 1-11-16,4-1 12 0,-2 1 1 0,-2-2-6 15,3 0-4-15,-1 1 14 0,-2 2-6 0,0-3 4 16,0 0-2-16,1 1 2 0,-4 1-8 0,1-1 4 0,-1 1 3 15,-1-1-9-15,-4 2 6 0,2 0-1 0,-2 0-3 16,-4-1-3-16,4 1 6 0,-5 2-3 0,1-3-2 16,-2-1 1-16,0 4 2 0,-1-4 1 0,-1 1 2 15,-1 1-1-15,-1-2 6 0,1-2-7 0,0 2 3 0,-2-3 4 16,4 2-8-16,-1-2 1 0,-1 0-5 0,1-2 1 16,1-1-5-16,-4 3 12 0,3-2-10 0,-1-1 7 15,-2 1-6-15,2-1 8 0,-3 1 10 0,1-2-9 16,-3 2-9-16,3-1 1 0,-1-1 3 0,-2 2-5 0,3-3 6 15,-1 0-2-15,1 1-5 0,-3-1 3 0,2 1 8 16,-1 1-5-16,-2-2 2 0,1 3 5 0,0-1-4 16,-1-2-4-16,2 0-1 0,-1 0 2 0,0 1-2 15,2-1-3-15,0-3 1 0,0 1-3 0,0 0 0 0,3 1-3 16,-3-1 5-16,2-3-1 0,-2 5 3 0,2-2-1 16,-1 1 3-16,-1 2-10 0,-1-1-1 0,-3 3 17 15,1 1-10-15,-1-1 5 0,-1 3-2 0,0-1-1 16,-1 1-2-16,-1-3 10 0,0 2 4 0,-1-1-16 15,1-1 3-15,1-1-3 0,-1-1-1 0,-2 2 10 0,5-2-11 16,-5-3 2-16,4 2 3 0,0-1 1 0,-2-2-4 16,1 0 3-16,-1-1 1 0,2-1-2 0,0 1 3 15,-2 0 2-15,1 0 0 0,2 1-4 0,-4-1 6 16,1 1 0-16,-1 3-2 0,-2-1-2 0,0 0 2 16,1 1-5-16,-4-1-1 0,4 2 3 0,-3-1-4 15,-1 0-2-15,4 1 9 0,-4-1-3 0,1 2 3 0,-1-2 0 16,2 0-2-16,-4 2 2 0,1-1 6 0,1 1-3 15,-4-2-1-15,4 3-2 0,-1-1 3 0,-2 2-3 16,2-1-5-16,-3 0 2 0,3 0 6 0,-3 2 0 16,3-1-4-16,-2 1 4 0,-2 0-5 0,0 3 2 15,2-4 0-15,-3 4 9 0,-1-1-11 0,1 0 1 0,-2-2-1 0,0 4 2 16,-1-4-2-16,-2 2 1 0,0-1 6 16,1 3-11-16,-1-2 6 0,-1 2-5 0,0 0 2 15,-2 1-4-15,5-1 2 0,-3 2 1 0,-1-2-3 16,0 3 4-16,-1 0-7 0,1-2 8 0,-2 3 0 0,-3-4-2 15,0 3 8-15,2-2-6 0,-2 2 4 0,0-2-7 16,-2 2 10-16,1-1-1 0,-2-1-8 0,0 2-1 16,3 0-4-16,2-1 8 0,-2 1-3 0,1 1 8 15,-2 0-11-15,3-1 1 0,-3 1 3 0,0 1 3 16,2-1 2-16,-4 1-4 0,-2-1-3 0,2 1-4 0,-1 0 9 16,-2-1-5-16,-1-1 7 0,-2 2 1 0,-1-1-3 15,2-1 5-15,-2 3 1 0,-1-2 0 0,1-2 0 16,-2 3-3-16,0-1-1 0,0-1-2 0,1 0 0 0,1 0-2 15,-2 2-5-15,1-1 9 0,4-1-5 16,-2 2-1-16,6-1-1 0,0-1 7 0,-1 0-6 0,1 2 4 16,2-1 9-16,-1-1-14 0,0 0 5 0,-2 2 0 15,-1-2 1-15,1 1-1 0,-4-1-1 0,6-2-5 16,-6 2-1-16,1 2 7 0,-2-1 2 0,1-1-3 0,3 1 1 16,-4 1-4-16,-1-2 9 0,-1 3-1 0,1-1 3 15,-2 2-7-15,0-2-7 0,-3 0 12 0,1 1-5 16,0-1 2-16,1 1-8 0,-3-1 3 0,3 1-6 15,-2 0 9-15,3-1 0 0,-3 1 0 0,1-1-5 16,1 3 4-16,-1-3 9 0,2-1-8 0,0 4 7 16,2-5-10-16,-3 3 6 0,6-1-7 0,-2 3 10 0,-2-3-6 15,6 2-4-15,-2-2 8 0,0 1-4 0,2 1 5 16,-1-1-3-16,-1 0-1 0,2 1-1 0,-1 0 2 16,0-2-2-16,-1 3-5 0,-1 0 5 0,3 0 2 0,-2-2-9 15,-2 2 7-15,3-3-4 0,-3 3-1 0,0 0 2 16,2 0 4-16,0 0-6 0,-2 0 3 0,3 0 6 15,-1 0-8-15,-2 0 11 0,2-1-8 0,1 2-1 16,-1-1 4-16,1 3-1 0,-2-1-1 0,3-2-5 0,1 0 4 16,3 2-5-16,-3 0 8 0,0-1-2 0,2 1-3 15,-2 0 3-15,0 0-4 0,-3-1 4 0,3 3 0 0,-5-1 5 16,2 0 1-16,-2-1-6 0,0 0 1 0,-1 1 1 16,2 0-5-16,-2 1 8 0,0-2-2 0,2 1-10 15,-3 0 5-15,1-1 4 0,0 2-4 0,1-1-3 16,-2-1 7-16,2 1-7 0,1 1 8 0,-1-1 3 15,0-3-12-15,0 5 1 0,0 0 7 0,-2-2-4 16,1 1 2-16,0-2 2 0,1 1-2 0,-3 0-3 0,3 0 4 0,-1 0 10 16,1 0-11-16,-3 0 1 0,0 1-4 15,1-2 6-15,-2 1-4 0,1 1 2 0,-2 0 1 16,2-1-4-16,-3 0 4 0,1 0-1 0,-3 2 6 16,2-2-8-16,-3 1 4 0,2 1-1 0,-3-1-5 0,2 1-3 15,0-2 5-15,2 2-3 0,-2 1 6 0,0-2 3 16,-1 3-8-16,3-3-2 0,-2 2 6 0,-1-1 4 15,1 1-8-15,-2-1 10 0,2-2-14 0,0 4 5 16,1-4 1-16,1 3 4 0,1-3 0 0,1 2-4 0,1 0 4 16,3-2-5-16,-1 1 7 0,1 3-3 0,-2-2 0 15,2 0 0-15,-3 0 1 0,-3 1-5 0,2 0 6 16,-1-1-1-16,-1 2-3 0,-2 1-3 0,0-2 3 16,0 2-2-16,2-1-5 0,-2 1 7 0,2 1-2 15,0-2-8-15,3-2 8 0,3 3-1 0,2 0 0 16,1-3-1-16,2 1-6 0,3-1-14 0,0 1-2 0,2-1-4 15,1-2-23-15,2 2-7 0,1 0-12 0,0-1-9 16,1-1-7-16,0 2-25 0,0-2-29 0,4 1-29 16,-3 1-22-16,2 0-33 0,-1-1-55 0,4 2-57 0,-1-1-72 15</inkml:trace>
  <inkml:trace contextRef="#ctx0" brushRef="#br0" timeOffset="38617.5652">1634 10058 945 0,'1'-2'9'15,"1"-2"14"-15,-2 0 26 0,0 2 18 0,0-1 20 16,0 3 15-16,0-3 23 0,0 1 14 0,2 0 6 16,-2 0 6-16,0-1-17 0,1 3-9 0,-1-3-6 0,2 1-4 15,-2 0-14-15,0 1-7 0,0 1-3 0,0 0-10 16,0-1 2-16,0 0 0 0,0-1-4 0,0 2-1 15,0 0-4-15,0 0-2 0,0 0-6 0,0 0-7 16,0 0-16-16,1 3-4 0,-2-2-12 0,1 0-9 0,0-1-5 16,1 2-7-16,1-2-9 0,-2 3-8 0,0-1 5 15,0-2-5-15,0 3 1 0,2-1 0 0,1 2-1 16,-1-1-2-16,2 7 9 0,1-1 4 0,1 1-2 0,-1 4 0 16,3 1 5-16,1-1-3 0,-1 2 0 0,-1-3 10 15,1-1-15-15,-1-1 2 0,-2-2 3 0,0-1 0 16,0-2-5-16,1 0 2 0,-3-4 3 0,3 2-9 0,-3 0 10 15,2-4-4-15,-3 2 5 0,3 0-5 0,-2-2 3 16,0 0 3-16,-1 0-3 0,-1 0 2 0,3 0 1 16,-2 0 4-16,0-2-8 0,1 2 4 0,-3 0 3 15,3-2 0-15,-1 2 7 0,-2 0 4 0,3 0 4 0,-1-3 11 16,-1 2 5-16,1 0 4 0,3-3-1 0,-2 0 7 16,1 0-1-16,3-4 7 0,-1 1-12 0,2-3-10 0,1-2-1 15,1 0-1-15,1-3-2 0,0-2-12 0,0 0-1 16,2-2-12-16,1-2 8 0,-1-1-9 0,-1-1-1 15,1 0-3-15,1 0 0 0,-1-1 1 0,-2 1-1 0,1-1 3 16,1 1-8-16,-5 1 8 0,3-1-3 0,-3 3 4 16,-2-4-2-16,2 4 2 0,0-3-7 0,-2 1-2 15,1 3 8-15,-2-4-5 0,2 1 5 0,-2 1-7 16,1 1 2-16,1 2-3 0,-2-2 5 0,2 3 5 0,-2 0-10 16,0 3 8-16,1 3-7 0,-1 0 9 0,1 1 0 15,-3 5-2-15,0-2 1 0,-1 4-2 0,0 1 7 0,-2-1-6 16,0 3 8-16,0 0-3 0,1 0-4 0,-2 0 6 15,1 0-7-15,0 0 0 0,0 0-2 0,-2 0 4 16,2 3-10-16,0-3-13 0,-2 0-17 0,2 0-29 0,0 0-24 16,0 0-43-16,0 0-53 0,0 0-52 0,0 2-44 15,0 1-40-15,-1 2-44 0,-2-1-51 0</inkml:trace>
  <inkml:trace contextRef="#ctx0" brushRef="#br0" timeOffset="52639.3708">4993 10362 784 0,'0'-7'2'0,"0"-1"6"0,0 0 5 0,0-1 4 15,0 4 13-15,-2-2 17 0,4 3 8 0,-2-1 21 16,0 2 8-16,0 1 0 0,3 0 11 0,-3 0 7 16,0 1-8-16,1 2-3 0,1-4-3 0,-2 3-5 0,0 0-3 15,2 0 4-15,-2 0-18 0,0 0-6 0,0 0 1 16,0 2-15-16,0-2-7 0,1 2-18 0,-1-2-5 15,0 1-9-15,0-1-2 0,0 2-2 0,2 0-1 16,-2-1 5-16,3 1 7 0,-3 0 13 0,2 1 2 0,1 1 15 16,0 1 11-16,2 2 15 0,2 1 2 0,-3 1 10 15,2 2 1-15,0 0 1 0,1 2 4 0,2 5-11 0,-3-1-1 16,1 1-13-16,1 3-2 0,1-1-11 0,-1 1-5 16,0 1-11-16,3 1-9 0,-2-1-4 0,1-1-5 15,1 1-2-15,-1-3 0 0,-1 3-10 0,1-2 5 16,1-1-5-16,-2 0-1 0,1 1-3 0,-1-3 1 0,1-2-1 15,-2 0-6-15,1-2 4 0,-1-1-4 0,0 0 6 16,-3-4 2-16,1 0 2 0,0 1 1 0,-3-5-3 16,2 1-2-16,-3 0 3 0,1-3 0 0,-1-2-17 0,-1 3-14 15,-1-1-26-15,0-2-35 0,-1 0-27 0,1 0-35 16,-4-1-48-16,1 1-51 0,-3 0-43 0,1 1-38 0,-6 2-20 16</inkml:trace>
  <inkml:trace contextRef="#ctx0" brushRef="#br0" timeOffset="52943.6226">5125 10830 976 0,'0'-9'14'0,"0"0"14"0,2 1 8 0,0 0 20 16,-1 0 11-16,1 0 16 0,-2 0 26 0,2 0 29 15,-1 4 14-15,-1-2 14 0,0 2 6 0,0 1-1 16,0 0 1-16,-3 2-6 0,3 1-19 0,-2-3-23 0,1 3-27 16,-1 3-32-16,0-3-17 0,1 0-19 0,1 0-15 15,0 1-10-15,1 2-10 0,-1 0-1 0,0 3-8 16,2 0 10-16,3 1 2 0,-2 4-9 0,0 1 5 0,2 0 4 15,1 1-2-15,2-3-1 0,-1 2 5 0,4 0-8 16,0-2 0-16,0 0 10 0,1-1 1 0,3-1-11 16,0-3 12-16,-2 2-5 0,3-5-2 0,-2 3 7 0,2-2 0 15,-2-2-2-15,-1-1 1 0,1-1 7 0,-1 0-9 16,1-3 6-16,-1 1-2 0,0-2-1 0,-1 1 2 16,-1-1 2-16,1-3-2 0,-4 3-5 0,2-2 1 15,-2 0-7-15,-2 0 9 0,0 0-10 0,-2-1-7 0,-1 3-19 16,-2-3-23-16,3 3-22 0,-4-1-39 0,-2 1-38 15,2-1-49-15,-3 2-47 0,0 0-52 0</inkml:trace>
  <inkml:trace contextRef="#ctx0" brushRef="#br0" timeOffset="67549.7188">11439 7077 2209 0,'-4'-3'0'0,"3"3"14"0,1-4 17 0,0 0 11 15,-2 2 4-15,1 0-3 0,1 2 8 0,0 0 10 16,0 0 4-16,0 2 8 0,0-1-11 0,1 1-9 0,1-1 0 15,-2-1 4-15,0 0-7 0,0 0-5 0,0 2-6 16,1-2-24-16,-1 0-9 0,4 0-2 0,-4 0-4 16,1 0 3-16,-1 1-4 0,2-1-4 0,1 1 1 0,-1 1 2 15,1-2 4-15,2 0-1 0,1 3 2 0,-2-3-4 16,4 2-1-16,-1 1-1 0,1-1 6 0,1 0-3 0,1 2-1 16,-2-1 1-16,2 0 0 0,0 1 9 0,1-1 0 15,-2 1 3-15,1 0-4 0,1-1 2 0,-2 0-2 16,3 0 4-16,-3 2 0 0,2-2-10 0,-1 1 1 0,-2 1-5 15,3-1 5-15,-3 2 5 0,0-1 1 0,0 0-2 16,-1-1-8-16,1 1 7 0,-1 1 0 0,-2-1 0 0,4 1-5 16,-1-1-2-16,0 0 1 0,0 2-3 0,2-1 15 15,0 0-9-15,1 2 0 0,2 1 3 0,-2-2 3 16,3 3-1-16,-3-3 0 0,0 3-2 0,2-3-12 16,-2 2 11-16,1-2-2 0,-2 1 1 0,0 0-2 0,-1 0-2 15,0-2 5-15,-1 1-12 0,-1-2 13 0,0 3-2 16,0-1-6-16,-1 0-1 0,1 0 4 0,-2-2 1 15,2 3-8-15,-2 1 10 0,1-2-1 0,1 1-6 0,-1 1 2 16,2 1 7-16,0 1-4 0,0 0-4 0,0-1 4 16,3 2 1-16,-3 2-8 0,3-2 7 0,0 3 5 15,0-1-8-15,0 3 1 0,1-2 0 0,0 2 1 0,0-1 1 16,-2 1-1-16,1 0-2 0,1 3 1 0,0-2 0 16,-2 1-5-16,0-1 4 0,1 4-2 0,0-2-2 15,0 1 5-15,-1 1-3 0,4 0-5 0,-3 0 7 0,-1-1 1 16,2 3-4-16,1-2 4 0,-2 1-1 0,0 0 2 15,-1-1 4-15,-1 2 0 0,2 0-7 0,-3-2 4 0,-2 3 2 16,3-1 3-16,-1 0 0 0,-1 2-7 0,-2-1 3 16,1-1-3-16,-2 2 0 0,1-2 2 0,-3 1-1 15,1 2-2-15,-1-1 4 0,1 1-2 0,-1-1-5 0,-2 3 4 16,0-1 3-16,0 1-6 0,0 0 4 0,0 1 4 16,-2 0-10-16,0-1 5 0,1 3 0 0,1-2 5 15,-3 0-2-15,1 1 6 0,0 0 1 0,-1-2-7 0,0 3 3 16,0-1-1-16,-2 1 10 0,2 0-10 0,0-1 4 15,0 5-4-15,-2-2-9 0,2 0 8 0,-2 3 0 16,2-1 2-16,-3 2-3 0,1-1 5 0,-2-1-5 16,3 3 5-16,-3-3 3 0,0 3 1 0,2 0 7 0,-2-2 1 15,3 1 3-15,-4-2 4 0,0 2 1 0,2-4-1 16,-2 4 7-16,-2-1-7 0,1-3-4 0,-1 3-1 0,2-4-9 16,-3 4 0-16,3-3-4 0,-1-1 2 0,0 1-9 15,-1 0 6-15,0 0-4 0,0 0 0 0,0-1-3 16,0-1 1-16,1 2 0 0,-2-2 1 0,0 1 0 0,0-1-9 15,3 1-1-15,-5-1 6 0,1 0 2 0,-1 1 4 16,1-2 1-16,-1 0-4 0,1-1 3 0,-3 0 3 16,2-1-2-16,-3 0 0 0,3 0 1 0,0 0-2 0,-2 0 3 15,0-1-5-15,0 1-5 0,0-2 5 0,0 2 7 16,-1 0-8-16,0 0-1 0,1 0 6 0,-1 1-10 16,0 0 4-16,0 1 2 0,-1-1 4 0,1 2-6 0,-3-1 1 15,0 1 1-15,3-1-4 0,-4 1 2 0,4-2-1 16,-1 0 5-16,1 1-5 0,-2-1 3 0,4 0 5 15,-3 0-3-15,1 2-3 0,0 0 9 0,-1 0 0 0,1 0-1 16,-1 2 1-16,1-1-6 0,-3 0-2 0,3 0 5 16,-3 1 2-16,2-1-2 0,-1-1 1 0,-1 2 1 15,2-3-5-15,-2 1 5 0,0 1-1 0,0 0 3 0,-2 0-9 16,0-1 0-16,0 0-1 0,-1 1-2 0,0 0 8 16,-1 0-2-16,3-1 1 0,-4-1-7 0,4 2 6 15,-1-1 4-15,-1-1-5 0,2 1 6 0,-3 1-9 16,3-1 3-16,-2 0 3 0,2 1 2 0,0-1 8 0,-2 2-10 15,0-1 10-15,3 1-7 0,0-1 6 0,-3-3-1 16,3 2-1-16,0-3 1 0,0 2-4 0,1-6-2 16,4 4 1-16,-3-3 3 0,0 1-6 0,4-3-2 0,0-2-1 15,-4 2 4-15,1-4-9 0,2 2 1 0,1-4-1 16,-1 2-3-16,-1-5 5 0,0 3-2 0,2-1 6 0,-3-1-3 16,5 1 4-16,-3-1 5 0,0 3-11 0,0-4 6 15,1 2-9-15,-4 0 6 0,2 2-11 0,2-2 2 16,-5 0 9-16,4 0-1 0,-2 0 2 0,2 0 3 0,1-1 12 15,-2 0-2-15,1 0 7 0,2-2-1 0,-1 2-1 16,2-2-3-16,-3 1 12 0,3-2-10 0,-1 0-2 16,0 2-6-16,1-1 8 0,0 0-4 0,0-2-2 0,0 3-3 15,-3-1-3-15,2 1 8 0,1-1-5 0,-1 1-1 16,-1-1 0-16,1 3 0 0,-1-2 0 0,0 2-2 16,-1 0 6-16,1 0-13 0,-1 0 4 0,3 2 7 0,-1-2-13 15,0 0 5-15,1 0 0 0,2 0 8 0,-2 0-14 16,3 2 9-16,-3-1-2 0,3 0 0 0,0-1-4 15,0 1 7-15,-5 0-10 0,7 0-3 0,-2-1 5 16,-3-1 1-16,2 1 0 0,-1-2-3 0,1 2 7 0,-2 0-3 16,1 0-2-16,-2 0 10 0,-1 0 0 0,1 0-4 15,0 1 1-15,-2 0 8 0,0-1-6 0,1 4-2 16,-1-2 11-16,1-1-6 0,2-1-7 0,-3 2 7 16,3-1-7-16,-2-1-5 0,2-1 5 0,0-2 5 15,2 1-3-15,-1 1-9 0,0-2 1 0,0 1 12 16,2 0 17-16,-2-2 12 0,1 3-23 0,-1 0 10 15,0 0-3-15,0 0 10 0,-2-1-8 0,3 0 2 0,-3 2-26 16,0 0-1-16,1 0 3 0,-1 0-1 0,2 0-12 16,-1-1 18-16,2 0-11 0,1 0 1 0,-2-2-6 15,2 2 5-15,0-1 5 0,2-2-3 0,-1 1-4 16,0-1-12-16,1 1 32 0,1 0-39 0,0-1 38 16,-2-1-31-16,4 0 26 0,-3 0-26 0,2-2 30 0,-3 2-14 15,4-2-4-15,-2-1 24 0,2 1-8 0,-5 2 6 16,4-2-8-16,-1 1 14 0,0 0-14 0,-3 1 4 15,2 0-7-15,-2 0-5 0,1 0-8 0,1 0 15 0,0 1-7 16,-2-1-3-16,2 2-1 0,-1-2 8 0,1 0-1 16,-2 0 2-16,2-1-4 0,1 0-5 0,-1 1 9 15,1 0-1-15,1-3 4 0,-1-1-6 0,1 1 7 0,1-1 3 16,0 1 6-16,0-1-4 0,0-1-9 0,1 2 11 16,-1-1-9-16,-1-3-2 0,2 2-1 0,-1 0-5 15,1-1-3-15,-1 1 0 0,0-1 4 0,1-1-6 0,0 2 4 16,-1-2 3-16,1 0-5 0,1 1 10 0,-2-1-10 15,1-1 7-15,0-1-7 0,0-1 9 0,2 1-2 16,-2-1-3-16,2 0-2 0,0-2-8 0,0 0 12 0,0 0-2 16,0 0 1-16,0 0-10 0,0 0 5 0,0 0 0 15,0 0 3-15,0 0 1 0,0 0-4 0,-1 0 2 0,2-2 0 16,-2 2 1-16,1 0-6 0,0 0 1 0,0 0-7 16,0 0-13-16,-2 0-15 0,2 0-51 0,-2-3-39 15,-1 1-48-15,0 0-70 0,-2-1-83 0,-1 0-85 16,-3-2-103-16,0-4-111 0</inkml:trace>
  <inkml:trace contextRef="#ctx0" brushRef="#br0" timeOffset="68018.0311">9096 14728 3685 0,'-2'-9'-2'15,"1"1"8"-15,-3 0 2 0,-1-2 2 0,1 4-4 16,1 2 10-16,0 0-6 0,0 1 6 0,3 2 0 0,-2 1-3 16,2 0-5-16,2 1-3 0,-2-1-1 0,0 0-12 15,3 3 7-15,-1 0-6 0,-1-1 3 0,2 1-8 16,1 3 12-16,1 1 5 0,2 1 5 0,-1 4 4 0,1 5 9 15,-1 0 14-15,2 3 11 0,1 3 14 0,-2 2-1 16,-1 1 8-16,2 1 3 0,-5-2 8 0,2 3-4 16,0-1-11-16,-4-3-11 0,3 0-8 0,-1-4 1 0,0-1-8 15,-1-2-8-15,1-3-9 0,1-4-5 0,1 1-1 16,0-5-4-16,0 1 3 0,-2-2-6 0,3-2-4 16,2-1 10-16,-2-2 18 0,4 0 2 0,-2-2 1 0,3-2-1 15,1-4 9-15,6-2 1 0,-2-4-13 0,4-2 6 16,2-1-22-16,-1-4-12 0,3 0-4 0,-2-1 0 15,-1-1 0-15,0 2-9 0,-2-1 10 0,0 6-6 16,-5 0-5-16,-1 2 10 0,0 5-6 0,-5 0 6 16,-2 2-21-16,0 3 0 0,-3 0-12 0,-1 1-9 0,-1 1-15 15,-1 2-22-15,0-3-29 0,-1 1-35 0,-1-1-37 16,1 2-38-16,-5-2-40 0,3-1-60 0,-4 3-41 16,1-3-63-16,-4 1-54 0</inkml:trace>
  <inkml:trace contextRef="#ctx0" brushRef="#br0" timeOffset="74037.1287">9084 15882 2311 0,'1'0'23'0,"-1"-1"5"0,0-1 6 15,4 0 10-15,-4 0 4 0,0 2 0 0,-2-1 3 0,0 1 11 16,1 0-12-16,1 0 2 0,-2 1 16 16,2-1-2-16,2 0 5 0,-4 0 5 0,0 2 5 0,2-2-14 15,2 2-11-15,0-2 1 0,-2 0-28 0,0 0-6 16,0 0-10-16,1 0-1 0,1 0-15 0,-2 0 9 15,0 2 2-15,0-2-13 0,2 0 8 0,-2 0 1 16,0 0 2-16,0 0-1 0,0 0 15 0,0 1 3 0,0-2 7 16,0 1 11-16,0 0 3 0,1 0-8 0,2 0 5 15,-2 0 4-15,1 0-4 0,0 0-4 0,-1-2-4 0,4 2 0 16,0 0-3-16,0-2 2 0,4 0-4 0,-3 2-4 16,4-3-5-16,1 1-1 0,3 1-8 0,-1-1-7 15,2 1-1-15,2 0 1 0,3 1 0 0,0-3-3 0,3 3-8 16,0-1 10-16,1-2-4 0,3 2 1 0,0-1 2 15,-2 0 6-15,-1-1-6 0,3 3 6 0,-2-5 3 16,-3 4-22-16,0 0 15 0,-4-1 4 0,2 1-10 0,-5-1-2 16,-2 2 6-16,-1-2-4 0,-3 2 5 0,2 0 6 15,-3 0-8-15,-1-3 2 0,-1 3 2 0,0 0-5 0,0 0 1 16,1 0-3-16,-4 0 6 0,2-2-3 0,1 2 0 16,-1 0-7-16,1-2 4 0,0 2 6 0,1 0-1 15,0-1 5-15,0 0-9 0,-2 0 5 0,-1 1 2 0,3-2 2 16,-1 2-1-16,-1-1-4 0,-2 1-4 0,0-2 4 15,0 2-7-15,2-1 8 0,-2 0-3 0,-1 1-1 16,4 0-4-16,-3 0 1 0,0-3 8 0,0 3-8 0,4 0 8 0,-4 0-13 16,2 0 6-16,0 0 5 0,-1 0 4 15,2 0 1-15,-2 0-9 0,-1 0 9 0,-3 0-2 0,3 0 6 16,-1 0-3-16,-2 0-4 0,1 0 5 0,-1 0-4 16,-1 0 10-16,-1 0 10 0,2 0 5 0,-1 0-2 15,1 0 12-15,-2 0 3 0,0 0-5 0,1 0 9 0,-3 0-12 16,1 0-15-16,0 0 2 0,-3 3-9 0,0-3-15 15,1 2 9-15,-3 0-7 0,-4-2-3 0,2 3 8 0,-1-2-5 16,-5 1-10-16,3 0 13 0,-4 0-1 0,3-2-11 16,-2 4 4-16,0-1-1 0,-3-2-8 0,0 3 6 15,3-1 3-15,-1-1-5 0,1 1 0 0,-3 1 10 0,5-3-11 16,-2 2 6-16,2-2 4 0,0-1 3 0,3 3-2 16,-2-2-5-16,4-1 6 0,-3 2-6 0,0-1 2 15,2 0 6-15,1 3 0 0,-2-4-9 0,3 3 7 0,0-3 3 16,0 2 1-16,2-2-4 0,0 0 6 0,1 2-7 15,0-2-5-15,2 0 5 0,1 0-3 0,-3 0-1 16,4 0-6-16,-5 0 9 0,4 0-6 0,0 1 0 16,1-1-1-16,-1 0 8 0,1 0-2 0,-1 0 6 0,2 2 1 15,2-2-15-15,-4 0 10 0,4 0-5 0,-2 0 5 16,0 0-12-16,1 0-3 0,1 0-3 0,-1 1-2 16,3-1 13-16,-1 1-1 0,3 0-4 0,2 2 1 0,0-2 4 15,2-1 7-15,3 4-5 0,2-3 12 0,1-1-9 16,2 3-3-16,2-4 5 0,2-1 10 0,0 1-10 15,2 0 0-15,-2-2 8 0,3 0-8 0,-2 1 4 0,0-2-1 16,1 1 7-16,-4 1-15 0,-1-1 8 0,-3 1-1 16,-2-1 1-16,-1 1-1 0,-2 1 3 0,-4 0-2 0,-2-2 0 15,-2 3 4-15,-1 0 5 0,-2 0-3 0,0 0 0 16,0-1 6-16,-2 1-5 0,1-2 7 0,1 2-6 16,-3 2-1-16,1-4-6 0,-1 2 1 0,-3 0-5 0,-2 2-2 15,0-2 2-15,-3 1-1 0,0-1-1 0,0 0 0 16,-3 3-3-16,-3-2-8 0,2 2-4 0,-1 0-10 15,-5 0-12-15,3 1-14 0,-2-2-18 0,-3 4-8 0,2-2-3 16,-1 1 0-16,2 0-5 0,-1 2 14 0,3-4 14 16,3 0 6-16,2 1 18 0,4 1 4 0,1-3 4 15,3-2 0-15,2 2 9 0,3-1-21 0,-2-1-5 0,1 2 6 16,1-2-9-16,1 0 1 0,-1 0-9 0,2 0 6 16,-2-2-3-16,1 2 2 0,-1 0 5 0,2 0-5 0,0 0 5 15,-1 0 7-15,3 2 9 0,-4-2-7 0,4 1-3 16,-2-2 1-16,4-1-13 0,-1 2-4 0,0-1-11 15,-1-1-3-15,1 0 0 0,2-1-1 0,2 3 1 0,-1-1 1 16,1-2 8-16,2 2-5 0,-1-2 5 0,1 2 3 16,1-2-8-16,1 1 7 0,1-2 5 0,-3 1 9 0,1 0 0 15,2-2 16-15,-1 4 8 0,-1-3 5 0,-3 0 9 16,3 1 1-16,-3-1 5 0,-1 3-4 0,-2-3 3 0,-1 2 2 16,-2 0-1-16,2 2 4 0,8-1 1 0,-12 1 12 15,-1 0 4-15,2 0 20 0,-2 0 17 0,-2 0-2 16,1 0 0-16,1-3-2 0,-16 3 1 0,14 0-6 0,-1 0-14 15,0 0-16-15,-3 0-8 0,1 0-2 0,-3 0 1 16,2 0-1-16,-2 3-2 0,0-2 2 0,0 0 4 0,0 1-2 16,-2 1-10-16,4-1 4 0,0-1-4 0,-3 1 1 15,0-2 0-15,3 2-6 0,-2 0 1 0,0-1 3 16,2 1 3-16,0 0-4 0,1-1 1 0,0 0-7 0,-3 2-10 16,5-3-26-16,0 0-18 0,0 0-38 0,0 0-26 15,1 0-40-15,-1 3-45 0,-1-3-33 0</inkml:trace>
  <inkml:trace contextRef="#ctx0" brushRef="#br0" timeOffset="92876.0314">13119 6506 1285 0,'-3'-3'17'0,"-2"3"10"15,0-4 10-15,2 1 17 0,-5 3 8 16,2-2 9-16,0 1 9 0,1-1 16 0,0 2 3 0,-3 0 3 15,4 0 14-15,2-2 4 0,-1 2 4 0,1 0 16 0,-1 0 11 16,3 0 6-16,-2 2-10 0,2-4 6 0,0 2-6 16,0 0-1-16,2 0 0 0,0-1-18 0,-1-1-3 15,1 2-14-15,-2 0-7 0,1-2-11 0,3 0-17 16,-4-1-19-16,1 2-12 0,1-3-11 0,-1 0-14 0,7-4-1 16,0-1-6-16,3-3-10 0,2-1 9 0,1 1-4 15,5-5 4-15,0 3 2 0,1-1 1 0,2 0-10 16,0 1 3-16,-1 2 2 0,3 0-10 0,-2 2 0 0,0 1-3 15,4 3-6-15,-3 2 4 0,1 2 0 0,-2 2-3 16,-3 2-9-16,0 5 9 0,-3 0 1 0,0 3-3 16,-4 5 10-16,-1 2-3 0,-1 2 6 0,-5 5 0 0,-2 5 9 15,-3 0-9-15,0 5 4 0,-3 0 3 0,-4 0-7 16,1 2-1-16,-5-2-5 0,1-2 1 0,2-6 2 16,2-2 4-16,-3-2-4 0,2-5 3 0,4-5 0 0,0-1-4 15,1-5 1-15,1-2 0 0,1-1-2 0,0 0-18 16,0-6-3-16,0 3-12 0,3-3 2 0,-2-1-7 15,3-1 4-15,-1-4-12 0,3-4 1 0,3 0 11 0,3-4 7 16,1-6 3-16,4-1 3 0,0-4 3 0,-1-4 1 16,4 0 3-16,0-2 3 0,-2 0 6 0,3 3-7 15,-3 1 6-15,2 2-1 0,-4 4 5 0,0 4-8 16,-2 2 9-16,-2 5 0 0,-2 3-5 0,1 2 2 0,-6 4 2 16,-1 3-10-16,1 1 6 0,-3 1 5 0,-1 2-4 15,3-1-7-15,-3 3 3 0,4 2 7 0,-1 0-2 16,3 4 6-16,-1 2 0 0,1 1-3 0,1 6 4 0,1 0 9 15,-1 4-2-15,-2 2 0 0,1 0 0 0,2-1 0 16,-3 4-2-16,1-3 9 0,1-1-10 0,1-3-13 16,-3-3-26-16,2-2-35 0,3-1-31 0,-1-5-37 0,-2-4-43 15,6-4-55-15,-5-3-63 0,4-5-62 0,1-3-65 16</inkml:trace>
  <inkml:trace contextRef="#ctx0" brushRef="#br0" timeOffset="93083.7916">14243 6290 3161 0,'3'-3'26'0,"-1"-1"9"16,-1 3 4-16,7-4 0 0,-7 3-7 0,3-3 2 15,-4 1-2-15,4-1 4 0,3-2-27 0,-1-1-10 0,5 1-7 16,-1-1 8-16,4-3-2 0,2 4-1 0,1-3 0 15,2 1-28-15,2 1-36 0,2-1-47 0,0 3-52 0,-1-3-75 16,0 1-62-16,-5 4-79 0</inkml:trace>
  <inkml:trace contextRef="#ctx0" brushRef="#br0" timeOffset="93239.2689">14309 6551 2153 0,'-1'10'18'0,"1"-5"16"0,0 0 3 0,1-6 7 0,1 2 5 15,1-1 7-15,0 3 13 0,2-2 19 0,0 1-2 16,4-1-15-16,2-1 3 0,0-3-14 0,5-1-1 16,1-3-2-16,7-3-17 0,1 1-38 0,4-4-71 15,2-4-64-15,1-2-78 0,3 1-91 0</inkml:trace>
  <inkml:trace contextRef="#ctx0" brushRef="#br0" timeOffset="93602.2171">15117 6000 2729 0,'8'-7'38'0,"-2"1"21"16,2 1 0-16,-2-4 2 0,1 4 1 0,-2-2-1 0,2 5 6 16,-1-5 1-16,3 4-30 0,2-2-20 0,-1 1 4 15,0 0-5-15,1 0-1 0,2 4-1 0,-4 0-4 16,1 2 1-16,1 1-13 0,-3 2-1 0,-2 2-1 15,2 2 1-15,-2 2 9 0,-1 1-3 0,-2 2-1 0,0 3-1 16,-3 5 6-16,-3 0 6 0,0 1-8 0,-3 2 3 16,-3-1-4-16,-1-2-1 0,0 0 2 0,1-3-7 15,3-2-4-15,-1-2-1 0,1-4 3 0,4-3-2 0,1-1 2 16,1 0-3-16,1-2-2 0,1 0 7 0,-2-5 7 16,5 2 0-16,-2-1 8 0,2 0 21 0,4-3 12 15,-1 0 15-15,5-1 9 0,1-1-1 0,5-2-7 0,5-2-7 16,2-2-3-16,4 0-18 0,4-2-17 0,4-5-10 15,1 3-8-15,0-1 5 0,0 1-7 0,-1-1-11 16,-1 2-33-16,-4 1-44 0,-1 1-50 0,-5 1-50 0,-5 0-70 16,-1 2-87-16,-6-1-112 0</inkml:trace>
  <inkml:trace contextRef="#ctx0" brushRef="#br0" timeOffset="95827.898">14021 7149 2334 0,'0'-2'30'0,"-1"2"15"15,-2 2 25-15,4-6 16 0,-2 4 7 0,1 0 12 16,-4 0 6-16,4 0 9 0,-1 0-19 0,1 2-11 15,0 0-25-15,0-2-17 0,1 0-7 0,1 3-14 16,0-1-4-16,-2-2-15 0,0 3-16 0,3-1-2 0,-2 0 1 16,-1 3 0-16,0 3 6 0,0 1 1 0,0 1-1 15,4 4 3-15,-3 1 6 0,1 1 1 0,3 2-4 0,-2-4 0 16,3 1-6-16,2-1 7 0,-2-2 1 0,2 1 4 16,1-5-1-16,-1-1 3 0,2-3 6 0,1 0-2 15,-1-2 6-15,1-1-6 0,-1-3 1 0,2-1-2 16,-1-2-2-16,1-2-4 0,0 2-4 0,0-3 5 0,-2-1-6 15,1 1 0-15,-3-1 2 0,1 0 2 0,-1-1 0 16,0 0 0-16,0-2-4 0,0 0-3 0,-4 3 3 0,3-3-3 16,-1-1-5-16,3 1-3 0,-2 0 8 0,-2 3 2 15,1-1 9-15,-3 3 13 0,5-1-2 0,-7 4 2 0,3 1 5 16,-3 0 2-16,3 3-12 0,-4 1-4 0,1 0-9 16,-1 1-12-16,2 0 3 0,-1 2-5 0,1 1-8 15,3 2 4-15,1 2 4 0,-2 4 2 0,5 2 3 0,2 5-2 16,-2 1 2-16,2 5 1 0,0 3 5 0,2 1-3 15,-2 3 0-15,1 1 8 0,-2 3-1 0,0 1 1 16,-1 2-5-16,0 1 5 0,-2-1-2 0,-1 4 2 16,1-1 2-16,0-2-5 0,-2 2-2 0,-2-6 2 0,1 3-2 15,0-5 4-15,0-3-6 0,-3-3-1 0,1 0 2 16,-1-4-6-16,-1-1 9 0,3-1-3 0,-3-1 7 16,-3-2-5-16,3-1 7 0,0-5-3 0,-1 3-5 0,-2-5 13 15,1-1-11-15,-1-2 5 0,0-1-7 0,-1-2 5 16,-1 1 8-16,1-2 2 0,-2-1-1 0,-2 2 4 15,0-3 9-15,1 1 9 0,-2-2 2 0,-1 0 1 0,2-2-7 16,-4 0 6-16,1-2 3 0,1 0-2 0,-4-2 3 16,1 1-7-16,-1-3 9 0,3-2 0 0,0 0 2 15,0-1-12-15,2 1 9 0,-1-4-9 0,1-1 1 0,2-1-15 16,2-2-9-16,1 0-7 0,-1-2-4 0,3-3 4 16,1 0-5-16,1-2-7 0,3-2 0 0,0-1 5 15,2 0-5-15,0-1 1 0,3 0-15 0,-2 0-16 0,2 1-16 16,1-1-16-16,4 0-31 0,-4-2-31 0,3 0-35 15,2 0-52-15,0-2-43 0,5-1-54 0,-3-1-70 16,3-4-78-16</inkml:trace>
  <inkml:trace contextRef="#ctx0" brushRef="#br0" timeOffset="96083.2188">15008 7316 3015 0,'4'3'16'0,"0"0"12"0,-3-1 4 16,1-6 3-16,-1 0-5 0,3 4 3 0,-1-1-1 16,2-1 3-16,3-1-20 0,2 0-12 0,2-2-1 0,5-1-1 15,1 2 3-15,0-3 0 0,6 1-2 0,-2 1-2 0,4-2 4 16,0 3 4-16,0-1-5 0,0 3-7 15,0-1-19-15,-1-1-43 0,-3 2-52 0,0 1-61 16,-3 0-65-16,-4-1-72 0,-4 0-79 0</inkml:trace>
  <inkml:trace contextRef="#ctx0" brushRef="#br0" timeOffset="96243.8645">15152 7590 1875 0,'3'5'33'0,"0"-1"37"15,5-1 28-15,0-6 13 0,-2 3 12 0,2-3 6 16,4 0 3-16,1-3 0 0,3 1-35 0,3-4-33 16,2-3-26-16,1 3-15 0,3-7-11 0,-3 4-12 15,5-5-27-15,0 2-55 0,0-3-68 0,0 1-90 0,-2 0-113 16</inkml:trace>
  <inkml:trace contextRef="#ctx0" brushRef="#br0" timeOffset="96826.6625">15979 7053 2507 0,'4'-3'8'0,"-4"-2"5"0,1 0 8 15,7 1-4-15,-1-1 2 0,-2 1-3 0,3-2 6 16,-1 1 10-16,3 0-1 0,1 0 3 0,3-2-2 16,1 3 6-16,0-4 5 0,1 2 9 0,5-1-9 15,-3-2-4-15,3 2-6 0,1 2-7 0,-1-2-7 0,0 2 4 16,-1 0-14-16,-1 1-3 0,-3 3-1 0,-1-1-10 15,-3 2 6-15,-4 2-5 0,1-1-4 0,-8 1 4 16,3 0 4-16,-4 0-3 0,-4 4 12 0,1 0-2 0,-4 2-5 16,-1 4 2-16,-2-1 9 0,-2 3-10 0,-1 1 0 15,0-1-2-15,-1 1-1 0,3-4 5 0,-2 1-11 16,5-2 7-16,0 0-8 0,2-3 2 0,2 0 2 0,0 0 0 16,3-2-1-16,1 2-4 0,0 0 8 0,0-1-3 15,1 2 3-15,3 1 2 0,1-1-2 0,0 0 1 16,2 5-1-16,2-4 6 0,0 3-4 0,3-1 2 0,1 2-4 15,1-3 3-15,-2 2 2 0,4 3 2 0,-2-3-5 16,4 2-7-16,-6-1 11 0,4 3-4 0,-1-3 4 16,0 3-5-16,0 1-2 0,-3-3-4 0,-1 1 5 15,-1-2 2-15,0 2-2 0,-5-2 3 0,2-3-2 0,-4 2 7 16,-3-1 22-16,0-1 21 0,-2-2 5 0,-2 3 9 16,-1-2 7-16,-2 0 3 0,-2 1 13 0,-1-3-5 0,-2 4-17 15,-4-3-19-15,2 1-9 0,-5-3-11 0,0 1-3 16,0 1-11-16,0-2-18 0,-1-3-22 0,0 2-39 15,2-2-50-15,-2-3-59 0,0 0-64 0,0 0-81 0,0-3-91 16</inkml:trace>
  <inkml:trace contextRef="#ctx0" brushRef="#br0" timeOffset="98755.8056">14964 8782 1963 0,'-4'-12'5'0,"-4"3"16"0,1-3 13 15,0 2 2-15,-2 2 8 0,-2 1-2 0,1 3 8 0,1-2 14 16,-4 2 4-16,4 1-6 0,-3 1-9 0,-2 0 11 15,2 4-9-15,-2 0 13 0,1-2-5 0,-3 3-7 0,2 2-12 16,1 2-8-16,1 2-1 0,-1-1-12 0,0 2-4 16,4 1-11-16,-3 1-1 0,3 1-7 0,1 4-1 15,0-2 4-15,2 3-5 0,-2-1-2 0,3 0 8 0,2 0-4 16,2 3-3-16,1 1 8 0,1 1-1 0,1 1 1 16,3 1-2-16,0 2 7 0,5 1 19 0,-2 5 6 15,4-2 7-15,1 3 2 0,0-2 11 0,3 0-3 16,-2 3 8-16,4-5-3 0,-2 0-14 0,-1-2 5 0,0-1-10 15,-1-1-1-15,-2-4-9 0,1-1-1 0,-4-2-2 16,0-2-3-16,0-2-8 0,-3 1-3 0,0-6 4 0,-1 3-9 16,0-3 5-16,-3-1 3 0,1 0-6 0,-3-2 8 15,-2 2-6-15,2-1-18 0,-4 2-39 0,-1-1-60 16,-7 4-81-16,2-2-96 0,-5 0-108 0</inkml:trace>
  <inkml:trace contextRef="#ctx0" brushRef="#br0" timeOffset="99676.8905">14666 9518 2658 0,'4'-8'13'0,"-3"1"28"0,3-3 12 16,3 1 6-16,-2 0 4 0,-2 1 2 0,2-1 4 15,1 1 15-15,3-2-7 0,-1 1-26 0,4 1-6 0,2-1-7 16,-1-1-5-16,2 0-4 0,1 1-4 0,3 1-19 16,0-1 2-16,2 4-5 0,-1-2-5 0,-1-1 1 0,2 2-7 15,-3 0-12-15,-1 1-19 0,0-1-19 0,-6 0-28 16,1 1-11-16,3-1-20 0,-7 1-16 0,3 0-1 15,-3 0 0-15,0 0 13 0,-4-2 21 0,4 0 18 16,-3 2 13-16,-2 0 24 0,2-2 21 0,-4 2 15 16,1-3 23-16,0 4 23 0,-1-1 14 0,-1 2 29 0,0-1 6 15,0 2 17-15,0-1 2 0,0 1 10 0,0 2 3 16,0-3-5-16,0 3-3 0,0 0-24 0,0 3-10 16,2-1-15-16,-4-2-10 0,2 2-19 0,0 0-16 0,0-1-11 15,0 3-9-15,2-1 3 0,-1 4-2 0,1 1 4 16,0 3 1-16,2 1 7 0,1 3 4 0,0 2 1 0,1 2 6 15,1-1-8-15,3 1 5 0,-2-2-4 0,4 2 1 16,-2-2-3-16,0-3 3 0,1 1-4 0,1-5-12 16,-2-1 13-16,0-2 0 0,-1-2-9 0,-1-2 6 0,0-3-8 15,-2 0-20-15,4-5-35 0,-2 1-29 0,0-4-39 16,1-2-31-16,0-2-16 0,-1-2-27 0,1 0-7 16,-2-6 6-16,-2 3 32 0,-2 0 24 0,-1-3 32 15,-1 2 38-15,-1-2 22 0,-1 0 36 0,-1-1 36 0,0 2 51 16,1-1 29-16,1 3 31 0,-2 2 26 0,1-2 22 15,1 5 23-15,0 2 1 0,0 3-14 0,0 1-26 0,-2 1-12 16,2 4-15-16,0-1-13 0,2 0-23 16,-2 2-24-16,0 2-17 0,0-2-9 0,0 2-17 15,0 1-14-15,1-1-6 0,1 1-12 0,-1 1-3 0,4 4-1 16,-2 1-3-16,2 3 3 0,3 1 9 0,0 4-10 0,0 2 14 16,2 1-9-16,-1 3-2 0,-3-3-1 0,1 5 2 15,1-4-4-15,-1-1-1 0,-1-2-3 0,-1-1-30 16,2-5-17-16,-1 1-27 0,-2-4-28 0,1-3-28 0,0-2-28 15,-3-4-39-15,3 2-30 0,-2-6-21 0,-2-1-17 16,4-3 4-16,-1-3 7 0,1 0 15 0,-1-5 21 16,-1 2 38-16,-2-1 49 0,3-4 40 0,-4 2 58 15,0-1 52-15,1 1 45 0,1-2 46 0,-1 0 40 0,3 2 25 16,-3 3 22-16,4-1 31 0,-1 3 6 0,-2 4-5 16,1-1-1-16,-1 6-22 0,-1-1-31 0,1 4-24 15,0 0-31-15,-2 0-38 0,0 3-24 0,0-2-23 16,0 2-23-16,1 2-6 0,-1-1-3 0,3 7-5 0,-1 0 8 15,1 2 7-15,2 1-3 0,-2 3-2 0,2 3 6 16,-2 1-5-16,0-2 3 0,2 1 2 0,0-3-2 0,-4 0-7 16,5-2 4-16,-3-3 1 0,1-1 0 0,-1-4 2 15,0-2-2-15,-1-2 4 0,-1-1 2 0,3-2 5 16,-4-2 1-16,4 0 3 0,1-4-5 0,1-1-4 0,0-2 1 16,3-4 1-16,1 1-4 0,2-5-1 0,-1-4-3 15,4-1-4-15,0-2 5 0,2-1 1 0,-1-1-1 16,1-1-2-16,-1 1 2 0,1 4 6 0,1 0-6 15,-4 3 4-15,0 6-2 0,-4 2 1 0,-1 5 6 0,-1-1-6 16,1 7 0-16,-4-1-8 0,2 2 8 0,-4 2-3 16,2 1 1-16,1 2 4 0,-2 1-6 0,3 2 4 15,-1 4 0-15,-1 1 5 0,4 1-3 0,-2 2 4 16,-1 2 1-16,-1 2-4 0,0 1 3 0,1-2-4 0,-1 2-4 16,-2 0-14-16,0-3-27 0,0 1-43 0,-1-6-28 15,3 1-46-15,0-6-35 0,2 0-45 0,1-6-53 16,2-3-50-16,-1-3-45 0</inkml:trace>
  <inkml:trace contextRef="#ctx0" brushRef="#br0" timeOffset="99838.8479">16189 9090 2729 0,'7'-5'28'16,"-4"1"29"-16,2-2 11 0,3 0 3 0,-3 2 3 0,2-2-7 15,2 3 14-15,-1-2-1 0,0 2-27 0,2-1-28 16,2 2-11-16,1-1-6 0,2 0 3 0,0-1 7 15,2 4-16-15,2-2-16 0,-3-1-38 0,2 3-48 16,0-2-61-16,-1 1-63 0,-2-1-84 0,0 2-84 0</inkml:trace>
  <inkml:trace contextRef="#ctx0" brushRef="#br0" timeOffset="99974.1985">16384 9140 1129 0,'0'8'24'0,"0"-3"18"16,0-1 14-16,5-1 15 0,-5 2 17 0,3-3 21 15,-1 0 12-15,0 1 19 0,1-3-7 0,2 2-15 16,1-2-8-16,-2 0-19 0,4 0-13 0,2-2-35 16,4-1-59-16,1-1-77 0,3-4-130 0</inkml:trace>
  <inkml:trace contextRef="#ctx0" brushRef="#br0" timeOffset="100697.031">17383 8863 1485 0,'7'-6'40'0,"-2"1"34"0,-4-3 29 0,4 0 30 0,-3 3 20 16,-1-3 29-16,-1 2 20 0,0 0 23 0,-1 0-14 15,1 0-18-15,-4 0-16 0,1 0-18 0,0 1-11 16,-2 3-22-16,0-2 1 0,-2 0-20 0,0 0-17 0,3 1-7 16,-1 3-10-16,-2 0-12 0,6 0-10 0,-7 0-7 15,3 0-22-15,-1 3 1 0,3 0-10 0,-5 2-13 16,0-1-1-16,-1 3-4 0,-3 0 1 0,2 5 1 0,-2 1-2 15,3 2-2-15,-7 2 2 0,6 1 4 16,-2 2-4-16,4-1 3 0,2 4 0 0,-2-2-3 0,2 1 10 16,4-3-5-16,0-2-1 0,2 0-1 0,2-2 2 15,0-1-3-15,2-5 6 0,1-2 2 0,-2-1-7 16,2-2 9-16,0-4-2 0,1 0-2 0,2-1-1 0,0-4-2 16,1-3-21-16,5 1-6 0,-1-3-1 0,4-2-12 15,-2 0 4-15,3-3-2 0,-1 0 5 0,-2-1-1 16,1-1 11-16,0 0 8 0,-3-2-1 0,1 0 6 15,-3 0-1-15,3 3 1 0,-5-1 0 0,4 3 2 0,0 2-3 16,-5 3 4-16,-2 1 4 0,1 3 0 0,-2 1-2 16,0 1 0-16,-5 3-3 0,2 0 10 0,-1 0-1 15,3 3-7-15,-4-3 6 0,1 2-7 0,3 2-1 16,-1-1 6-16,2 2 4 0,-1 2-8 0,1 1 7 16,0 2 6-16,-1 2-7 0,1 0 3 0,3 2 0 0,0-2-36 15,-2 3-23-15,2-1-30 0,0 1-29 0,5-2-36 16,-4 0-34-16,5-5-36 0,1-2-33 0,0 1-11 15,3-3-19-15,2-3-13 0,2-3-17 0,-1-2-12 16</inkml:trace>
  <inkml:trace contextRef="#ctx0" brushRef="#br0" timeOffset="101167.9385">17994 8801 1549 0,'8'-20'46'0,"-2"0"32"0,-3-1 40 0,-1 1 25 16,-4-2 27-16,1 2 21 0,-3 2 23 0,1-2 23 15,-2 3-28-15,1 0-20 0,-1 4-13 0,0 0-10 0,1 1-14 16,-3 1-16-16,4 5-9 0,0 0-16 0,-1 1-20 15,1 1-9-15,3 4-28 0,-1 0-19 0,-4 0-13 16,5 3-9-16,0-2-13 0,-3 4-10 0,2 3-2 16,-4 2 2-16,-2 1-2 0,1 4 7 0,-3 5-1 0,1 3 2 15,-2 1 4-15,-1 1 2 0,3 1-2 0,0 3-3 16,5 3 3-16,0-6-2 0,1 3 2 0,2-4-5 16,3-1 2-16,4-2-4 0,-1-2 7 0,7-2 0 15,-4-3-7-15,4-5-7 0,1 0-3 0,-1-5-21 16,1-3-28-16,2-3-17 0,0-5-29 0,0-2-35 15,1-4-38-15,-3-3-26 0,3-2-31 0,1 1-2 0,-1-6 7 16,-4 1 1-16,3-4 10 0,-2-1 22 0,-2-1 46 16,-2-2 34-16,2 0 39 0,-3-2 27 0,-1-1 43 15,-2 3 45-15,1 0 48 0,-2 2 35 0,-3 0 2 0,-2 1 17 16,-2 2 9-16,1-1 14 0,-3 3-18 0,-3-2-9 16,1 3-20-16,-1-1 0 0,1-2 13 0,-3 4 0 15,1 1 12-15,1-1-1 0,-1 3 8 0,1 1-4 16,2 3 4-16,0 1-24 0,2 6-20 0,-1 0-16 15,4 4-33-15,0 0-16 0,-1 4-17 0,1 0-19 0,0 1-14 16,0 4 6-16,1 0-5 0,-1 4-8 0,0 3 14 16,0 5 2-16,4 3 2 0,-3 6 7 0,3 4-3 15,-1 3-4-15,0 2 2 0,0 2 11 0,5 1-9 16,-2 1 3-16,2-3 2 0,0 1-1 0,5-5-16 16,-2-1-19-16,4-5-25 0,0-2-40 0,4-2-47 0,0-7-55 15,4-1-63-15,3-6-65 0,-1-2-60 0,3-4-60 16</inkml:trace>
  <inkml:trace contextRef="#ctx0" brushRef="#br0" timeOffset="101638.8659">18752 8684 2131 0,'0'-15'48'0,"0"0"43"0,-1-2 32 0,-3-2 10 16,-1 0 16-16,-4 0 15 0,1 0 18 0,0 1 23 0,-1-1-24 16,0 2-32-16,1 0-11 0,-5-1 1 0,4 2 3 15,-1 2 0-15,-1 2-10 0,3 2-21 0,-1 2-14 16,-1 2-15-16,4 1-19 0,0 2-16 0,1 3-23 15,-2 0-14-15,1 0-8 0,2 5-6 0,-4-1-11 16,-1 3 8-16,0 3-7 0,1 2 8 0,-1 3-1 0,-1-1 0 16,-2 7 0-16,2 0 3 0,-1 0 10 0,3 4-15 15,3-1 9-15,-1 0-5 0,1-2 3 0,5 4 6 16,0-6-8-16,3 1 6 0,2-1-9 0,2-3 11 16,1 0-4-16,2-3 0 0,0-4-7 0,1-1 0 0,3-4 0 15,1-2-20-15,2-3-10 0,0-3-22 0,1-1-19 16,4-3-29-16,-5-3-18 0,5-2-26 0,-1-2-20 15,1-3-1-15,-5-3-14 0,2-2-7 0,1-2-3 16,-5-7 9-16,1-4 12 0,3-3 0 0,1-8 16 16,0-5 7-16,0-3 28 0,0-6 39 0,0-3 42 0,-3 3 69 15,-4-1 65-15,-3 3 68 0,-5 8 50 0,-3 7 32 16,-4 3 21-16,-4 11-1 0,-2 4-7 0,0 9-39 16,0 5-47-16,0 0-37 0,-1 5-37 0,1 0-27 15,3 4-12-15,0-1-18 0,1 3-17 0,1 3-3 0,0-3-11 16,1 5-9-16,-3-1-2 0,5 6 3 0,-1 1-13 15,-3 5 9-15,1 5 4 0,0 1 0 0,0 7 6 16,-1 6-4-16,0 3 3 0,1 3 2 0,1 3 4 16,1 5-4-16,1-2 0 0,1 1-2 0,1-1 2 15,3-1 0-15,-1-4 2 0,-1-2-34 0,2-5-25 0,0-2-47 16,-2-4-66-16,0-5-86 0,1-3-109 0,2-4-139 16</inkml:trace>
  <inkml:trace contextRef="#ctx0" brushRef="#br0" timeOffset="116759.2736">19707 5345 1919 0,'-9'-16'4'0,"-5"4"12"0,-1 1 14 15,0-4 12-15,0 6 5 0,-5 1 8 0,4 3 7 16,-5 1 11-16,4 0 7 0,-4 2-1 0,2 2-9 16,2 0-11-16,-2 2 5 0,2 1 2 0,1 0 3 0,-3 1-2 15,4 2-9-15,2 0-11 0,1 0-8 0,3 1-3 16,0 1-11-16,0 1-4 0,5 1-16 0,0 2-11 16,4 2-2-16,-3 3 5 0,5 5 5 0,-1 2 5 0,1 3 7 15,4 4-5-15,1 3 15 0,4 3 7 0,-2 1-1 16,6 3 13-16,0 2 21 0,2 1-1 0,1-1-2 15,3 3 4-15,-2-1 1 0,1-2-10 0,1-2 5 0,-4 0-22 16,4-3-17-16,-4-1-4 0,-3-1-6 16,2-4 0-16,-3 0-11 0,0-6 4 0,-3 0 0 0,-2-2-8 15,-1-4-18-15,-2 0-17 0,-1-3-29 0,-7-3-50 16,2-2-57-16,-6 0-65 0,-1-2-109 0,-3-1-105 0</inkml:trace>
  <inkml:trace contextRef="#ctx0" brushRef="#br0" timeOffset="117321.9457">19525 6107 2955 0,'5'-3'10'0,"-5"0"13"0,0 1-5 0,6-1 0 16,-4 2-8-16,-1 1 3 0,3-3-3 0,0 0-2 16,1 0-8-16,5-1-9 0,2 1 1 0,1-1 3 0,4-1 7 15,1 1 1-15,2-1-1 0,2 2 1 0,3 0-5 16,-2-2 5-16,1 1-6 0,-2-1 0 0,0 0-3 15,-1 1-15-15,-3-4-9 0,0 1-13 0,-1 0-21 16,-1-3-19-16,-5 1 0 0,0-4-8 0,-2 3-3 0,-1-4 8 16,-3 2 14-16,-2-2 15 0,-1 2 29 0,0-4 15 15,-4 2 16-15,0 2 21 0,-1-2 22 0,0 1 21 16,0 1 10-16,-1 1 18 0,1 1 3 0,-1 3 10 0,2 2 9 16,-1 2-13-16,3 1-16 0,-1 1-15 0,1 1-14 15,0 1-19-15,0 1-14 0,0-2-17 0,0 3-20 16,0-1-3-16,0 1-2 0,0 1 0 0,0 1 1 0,-4 4-1 15,4 3 4-15,-1 1 7 0,-1 2 2 0,2 4-3 16,0 0 3-16,2 3 2 0,-1-1-1 0,3-1 2 16,0 0 3-16,2-2-3 0,2 2 5 0,-3-5-2 0,2-2 5 15,2-2-2-15,-3-2 0 0,-1-3 2 0,0-2 4 16,0 0-4-16,-4-4-2 0,2 0 3 0,2-1-10 16,-4-2-15-16,3-1-19 0,-1-2-13 0,2-3-23 0,-1 1-3 15,3-6-9-15,0 2-2 0,-2-3 5 0,2 0 19 16,-3-2 20-16,1 1 11 0,0-3 13 0,1 1 11 15,-1 2 12-15,1-1 8 0,-2 3 14 0,0 1 9 0,1 1 14 16,-1 3 21-16,0 3 15 0,-3 2-3 0,2 2 2 16,-3 1-6-16,0 1-12 0,2 1-16 0,-2 1-15 15,2-2-25-15,-2 3-10 0,0-1-7 0,1 0-4 16,1 3 1-16,0 2-1 0,-1 3 3 0,4 0 4 16,-2 2 7-16,5 2-8 0,-4 1 6 0,5 3 5 0,-3 0 0 15,0-1-1-15,4 0 1 0,-2-1-6 0,0 1-12 16,2-2-20-16,-2-3-29 0,-1-2-46 0,4-2-29 15,-5-4-48-15,0-2-51 0,1-2-64 0,-1-2-67 16</inkml:trace>
  <inkml:trace contextRef="#ctx0" brushRef="#br0" timeOffset="117967.3881">20244 5860 2323 0,'0'-10'37'0,"0"2"32"0,0 4 20 0,0-3 11 15,-3 4 2-15,2 0 1 0,1 3 6 0,-4 0 7 16,4 0-41-16,0 0-31 0,0 3-26 0,-1-3-18 15,2 3 1-15,-1-1-7 0,0 3-3 0,0 0-9 16,0 5 2-16,0 1 1 0,0 2 3 0,0 4 9 16,-1 2-3-16,-1 0 6 0,2 0-4 0,0 0 7 15,0-2-3-15,0-1-3 0,2-2 6 0,-1-2-2 0,-1-5 4 16,0 1-2-16,0-3 3 0,2-2-3 0,-2 0 7 16,0-3 19-16,0 0 21 0,2-2 26 0,-2 1 17 15,1-1 14-15,-1 0 8 0,3 0 1 0,-1-3-7 0,0-2-15 16,3 0-24-16,-1-3-29 0,1 0-20 0,3-5-16 15,0-2-3-15,0-2-6 0,4-3 6 0,1-1-3 16,2-2-1-16,-2 0 2 0,5 0 1 0,-2 2-1 0,-2 1-9 16,0 3 7-16,2 4-11 0,-5 4 8 15,-1 1-6-15,0 3 6 0,-3 4-7 0,-1 1 2 0,1 2 1 16,-3 0-4-16,1 0 0 0,-1 3-2 0,-2 3 4 16,1-1-4-16,1 5 7 0,-1 0 5 0,2 2 4 0,-2 2 1 15,3 1 9-15,-2 2-7 0,0 3-1 0,-1-2-5 16,0 2-15-16,0-1-20 0,2 1-13 0,3-4-12 15,-4 1-17-15,3-4-20 0,1-1-14 0,0-2-14 16,3-3-7-16,-2-2 2 0,-1-3-12 0,6-2-10 0,-2 0-16 16,3-2 3-16,0-3-9 0,0-1-3 0,3-1 7 15,1-2 4-15,1-3 11 0,-1 0 13 0,3-1 30 16,-1 0 19-16,-2-3 29 0,1 0 25 0,-1-1 27 0,-1-2 26 16,-1-1 29-16,-2 1 51 0,-3 0 42 0,-1 1 45 15,-3 1 40-15,-1 1 23 0,-2 4 18 0,-1 2 8 16,-3 3-5-16,-1 4-39 0,0 0-26 0,0 2-39 15,0 1-47-15,0 0-28 0,-1 0-26 0,1 0-21 16,0 1-17-16,0-1-5 0,0 3-20 0,-2-3-9 0,2 2 2 16,0 1 0-16,-2 1-7 0,2 2 3 0,-4 3 1 15,3 1 4-15,-1 2 5 0,-1 3 0 0,0 3-2 16,3 0 8-16,-2 3-3 0,4-1-4 0,-2 2 7 0,4-3 2 16,1 3-5-16,3-3 8 0,-2 0 2 0,2-4-8 15,3-1 10-15,-1-2 4 0,2-2-5 0,2-3 1 0,1-2 1 16,0-4-7-16,3-2-19 0,4-4-23 15,2-4-37-15,1 0-33 0,3-4-39 0,1-3-45 16,0-4-47-16,3-1-40 0,-2-2-37 0,-1-3-21 0,-2-3-18 16</inkml:trace>
  <inkml:trace contextRef="#ctx0" brushRef="#br0" timeOffset="118199.9712">21637 5166 2232 0,'0'-16'32'0,"-2"4"17"0,-1 3 25 0,3 1 3 16,0 1 5-16,0 5 12 0,-2 1 9 0,4 1 18 15,-4 0-23-15,2 1-9 0,0-1-19 0,-2 2-5 16,4-2-1-16,-4 2-13 0,0-1-10 0,2 1-21 0,-1 0-12 16,1 2 0-16,-4 2-8 0,0 1 0 0,-1 4-6 15,-2 3 4-15,-2 2 1 0,0 6 4 0,-3 1 1 16,3 5-11-16,0 1-1 0,0 2 3 0,1 3 5 16,3 3-4-16,-2 1 0 0,7-1 0 0,0 1 2 0,3 4 7 15,5-3 6-15,1-1-2 0,3-4-3 0,2 0 8 16,3-3-1-16,2-4 2 0,-1-3 2 0,2-4-1 15,1-6-36-15,-4-2-49 0,4-5-76 0,-4-5-103 16,1-6-129-16</inkml:trace>
  <inkml:trace contextRef="#ctx0" brushRef="#br0" timeOffset="120514.157">23343 4724 3284 0,'1'-2'4'16,"2"0"10"-16,-1-1-3 0,0 1-5 0,-2 2-3 15,1 2 0-15,2-2-1 0,-1 5 2 0,6-2 1 0,-2 2-8 16,0-1 1-16,4 7 12 0,4 0-4 0,-3 4 6 15,3 2 4-15,-1 6-1 0,4 4-2 0,-2 2-1 16,0 8-1-16,-2 1-5 0,-2 6 13 0,3 2-10 16,-6 0 2-16,0 0-5 0,-5 2 2 0,-1-4 3 0,-7 1 10 15,-1-1-6-15,-4-3-4 0,-5-4-1 0,-3 0-43 16,-4-7-68-16,-3-1-76 0,-7-4-103 0,-1-4-116 16</inkml:trace>
  <inkml:trace contextRef="#ctx0" brushRef="#br0" timeOffset="120971.7949">22135 5204 2368 0,'7'-8'34'15,"-2"-1"14"-15,-1 0 12 0,0 1 6 0,-2 0 4 16,1 1 20-16,1 1 28 0,-3 1 20 0,2-1-27 16,1 2-7-16,-3-1 2 0,3 1 12 0,0 0-4 0,-3 0-17 15,2 2-26-15,1-1-19 0,-1 2-11 0,2-1-7 16,0 2-18-16,4 0-15 0,-1 0 7 0,0 0-1 15,2 2 4-15,0 1-6 0,1 2 0 0,-2 0 5 0,1 0-6 16,-2 2 1-16,0 2-10 0,0 0-3 0,-3 3-8 16,-1 1 8-16,0 2 3 0,-3 0-1 0,-1 4 7 15,-1 0-1-15,-4 1 0 0,2 4 5 0,-5-3-2 16,0 2-1-16,-2 1 4 0,1-2-4 0,-2 0 1 0,1-1-1 16,-1 0 1-16,4-3-3 0,-1-2 8 0,-1-3-6 15,6 2-4-15,-2-4 9 0,1-1-2 0,3-2-2 16,1 1 0-16,1-4 4 0,5 2-9 0,-3-3 9 0,2 0 1 15,3-2-7-15,0 0 6 0,6-2-17 0,1-2-17 16,2-3-38-16,3-3-53 0,1 2-60 0,4-5-85 16,5-5-77-16,-3 1-103 0</inkml:trace>
  <inkml:trace contextRef="#ctx0" brushRef="#br0" timeOffset="121144.6364">22685 5417 1581 0,'2'4'10'15,"-1"1"11"-15,-1 0 9 0,2-4 4 0,1 5 12 16,-2-1 12-16,-1 2 17 0,2 1 24 0,-2 4-5 0,2 0-1 16,-1 2 1-16,-1-1 3 0,0 3-11 0,0 0-3 15,2-3-16-15,-1 4-25 0,1 0-3 0,-2-5-10 16,0 5-19-16,0-5-20 0,2-2-53 0,-2 0-64 16,0-3-84-16,0-2-82 0</inkml:trace>
  <inkml:trace contextRef="#ctx0" brushRef="#br0" timeOffset="121554.8911">23042 5040 2403 0,'12'-11'14'0,"-2"4"11"16,-2-2-8-16,2 1 6 0,1 2 5 0,-2 1 9 15,1-1 10-15,4 4 4 0,-3-1-13 0,3-1-11 16,-3 4 11-16,1-2-9 0,-2 2-6 0,-2 0-10 16,1 2-7-16,-2-2-5 0,-1 5-2 0,-1-3-1 15,0 5 4-15,-2-1-4 0,1 1 4 0,-3 3 2 0,1 1 1 16,-2 1 2-16,-2 0 2 0,-3 0 0 0,0 3-11 16,-3-1 10-16,-2 3-1 0,-2-5-7 0,1 5 2 15,-1-5-7-15,1 1-1 0,-3 1 3 0,6-2 2 16,-2-2-4-16,2 0-3 0,2 2 6 0,0-3-4 0,1 1 0 15,3-2 3-15,-1 1 1 0,1 1-1 0,2-1-3 16,0-1 9-16,0 1-5 0,0-2-4 0,0 4 3 16,4-2-1-16,-4 0 1 0,1-1 3 0,1 0-3 15,1 1-2-15,-1 0 2 0,-1-1 6 0,2 1 2 16,-1-1-4-16,-2 2 4 0,3-1-5 0,-3-1 10 0,3-2 0 16,-2 4-2-16,-1-5-1 0,-1 2 3 0,-2-2 8 15,2 0-4-15,-3 2 2 0,0-1-4 0,-3 0-16 16,-4 0-40-16,-1 0-64 0,-8 2-91 0,-5-4-98 0</inkml:trace>
  <inkml:trace contextRef="#ctx0" brushRef="#br0" timeOffset="129460.929">7263 8814 895 0,'-2'0'12'0,"1"-3"21"0,1 3 20 0,0 0 13 16,0-1 13-16,0-2 11 0,0 3 17 0,0 0 10 0,0-1-1 15,0 1-10-15,1-1-10 0,-2 1 4 0,2 0-8 16,-1 0-2-16,0 0-15 0,0 0-3 0,2 0-8 0,1 1-8 16,-3-1-10-16,0 0-11 0,0 1-5 0,2-1-6 15,-2 0 0-15,0 0-6 0,0 0-2 0,0 0 4 16,0 0-1-16,0 2-6 0,0-1 2 0,0-1-5 0,1 1 5 16,2-1 1-16,-3 0 1 0,0 0 1 0,0 3-1 15,3-3 14-15,-1 2 5 0,1 0 8 0,0-1-2 16,2 3-5-16,0-1 2 0,0-1-6 0,2 1 0 0,-2 0-11 15,1-1-5-15,-1 2-4 0,2 0-1 0,-2 0 5 16,2 1-6-16,-1-1 4 0,1-1-2 0,2 2-2 0,-3-1 3 16,1 1-1-16,1-2-2 0,0 2 4 0,1-1 2 15,-1 4-2-15,2-1 5 0,-1-2 3 0,2 3 4 0,-1-2-9 16,2 2 4-16,-1-1-5 0,2 2 4 0,-2-1 3 16,2 1-7-16,-1-1 4 0,1 1-8 0,-1-1 4 15,0 0 0-15,-4 1-1 0,2-2-7 0,0 1-5 16,-2-2 7-16,-2 2 0 0,2-4-5 0,0 4 1 0,0-1 1 15,-1-2-1-15,0 4 1 0,1-3 2 0,-3 1-7 16,3 0 0-16,-3 1 4 0,2-1 4 0,0 0-6 16,-1 0-1-16,1 2 4 0,0-1 7 0,1 1 7 0,-1 1 3 15,1 0 10-15,1-1-4 0,-1 2 4 0,0 0 1 16,0-1 1-16,3 3-6 0,-3-4-7 0,0 3-8 16,1-3-5-16,-1 4 2 0,0 1 2 0,2-1-6 15,-3 1 1-15,3-2 0 0,-2 3-2 0,1-1-1 0,-1 0 2 16,-2-2-4-16,2 3-6 0,1-2 7 0,-2 1-1 15,-1-2-3-15,1 3 2 0,-1-2 1 0,2 0-5 0,-2-1 7 16,-1 2 1-16,0 1-5 0,1-1 4 0,2-1 3 16,-2 2 3-16,1-1 2 0,1 1 1 0,-1-1-9 15,0 2 7-15,1 0-2 0,0 0 1 0,-1 1 0 0,0 0-1 16,-1 0 1-16,-1 2 3 0,0 0 3 0,4 1-6 16,-4-1 5-16,1 1-6 0,-1 2-1 0,0-3-2 15,1 2-6-15,0-1-5 0,-3 2 11 0,0 2-1 0,-1-2-5 16,3 2 2-16,-3-4 5 0,2 1 0 0,1 3-1 15,-2-2 1-15,0 0-2 0,2 0 2 0,-4 1-3 16,3-2-2-16,-1 0-7 0,2 3 7 0,-2-4 2 16,0 2 1-16,0-1-3 0,-2 1-8 0,3-1 8 15,-4 2 0-15,3-2 4 0,-1 0-3 0,-2 3 6 0,-2-2-9 16,5 2 4-16,-3-2 5 0,2 0-4 0,-2 2 2 16,-2 1 6-16,2 0-10 0,2-2-4 0,1-1 6 15,-5 4-4-15,4-2 1 0,-2 1 2 0,0 1-2 0,0-2-7 16,0 0-1-16,-2-1 10 0,1 1-7 0,-1 0 5 15,1-2-7-15,-3 0 2 0,3 2 2 0,1-2-6 16,-2 0 6-16,-1 2-7 0,1-5 5 0,1 5-2 0,-2-3 2 16,1 1 0-16,1-1-1 0,-1 0 4 15,-1 3 6-15,1-4-9 0,-1 2 5 0,1-1-5 0,-4 3 5 16,3-3-2-16,-3 1 2 0,3-1-1 0,-2 0-9 16,0 3 13-16,2-2-9 0,-2 2-5 0,-1-2 6 15,6 2-1-15,-5-2-6 0,1 2 8 0,2 1 6 0,-1-1-7 16,1 1 3-16,-1-1 8 0,0 2-6 0,-2-1-3 15,2 1 9-15,0 0-9 0,-4-2 3 0,4 4-6 16,0-3 6-16,-2 0-2 0,0-2 0 0,2 3 2 16,-1-3-3-16,-1 0 2 0,2 0-6 0,-2-1 3 15,3 0 3-15,-2 0-2 0,-1 2-2 0,1-3 3 0,-3 1-3 16,4 1 4-16,0-1-1 0,-2 1 7 0,0-1-4 16,0 0-1-16,2 2-4 0,-3-2 3 0,1 2 1 15,0 0-2-15,0-1 6 0,2-2 5 0,-2 3 1 16,1-2-1-16,1-1 7 0,0-1-2 0,-2 2-4 0,2-2 9 15,-2 0-3-15,2 0-18 0,-2-1 4 0,-1 1 2 16,1 0-6-16,2 1-3 0,-2-1 11 0,0-1-9 16,2 2-8-16,-3-3 12 0,3 1-1 0,0 2-3 15,-2-1-1-15,2-3 3 0,-2 4-6 0,2-4-5 16,1 6 6-16,-1-5-5 0,-1 2-6 0,-1-1 7 16,3-1 7-16,-1 0-2 0,0-1 1 0,1 0 1 15,-1 1 10-15,-2-1-1 0,2 2-1 0,-2-2-3 16,4 2-7-16,-6-2 0 0,4 2 0 0,0 0-7 0,-2-2 2 15,2 3 7-15,0 1-4 0,-2-3-2 0,1 1 4 16,0 1 2-16,1-2 5 0,0-1 9 0,-2 0-14 16,2 3-1-16,0-4 10 0,-2 1-6 0,1-1 4 15,2 0 1-15,-3-1-1 0,2 1 1 0,0-1 10 16,-2 0-8-16,2 0 2 0,-2-2 14 0,2 3-7 16,0-2 0-16,0 2-3 0,0-1 14 0,-2 0-20 15,1 1 17-15,1 2-15 0,0-2 5 0,-3 2-4 16,3-1 4-16,0 0-14 0,-2 1 6 0,0-3 3 0,2 4-14 15,-2-4 9-15,1 2-12 0,-1-3 12 0,0 1-9 16,2-1 12-16,-2 3-23 0,2-4 17 0,0 3 5 16,-1-1 1-16,-2-1-1 0,5 2 2 0,-2-2 3 0,1 2-4 15,-1-3 7-15,0 3-7 0,-2-1 3 0,3 0-12 16,-1-1 8-16,-1 1-5 0,0 1 3 0,3 1-4 16,-2-2 1-16,1 2-4 0,0-2-1 0,-1 1 10 0,2-1-2 15,1 2-5-15,-2-1-4 0,0-1 6 0,1 0-3 16,1 0 5-16,-3-1-5 0,3 2 1 0,-2 1-4 15,0-2 0-15,2 0 2 0,-1 2-1 0,1-1 5 16,-3 1-5-16,1-1 1 0,1 0-2 0,1 1 6 0,-2 0-3 16,1-1-1-16,-1 0 2 0,2-2-2 0,-2 1-2 15,1 1 5-15,-1-1-3 0,-1 0-4 0,0-1 6 16,-1 2 3-16,3-3-11 0,-2 2 4 0,-2-1 6 16,2-2-6-16,2 0 7 0,-3-2 1 0,3 2-1 0,1 0-7 15,-3-2 13-15,1 1-8 0,0-3-5 0,1 4 2 16,-1-2-6-16,-1-1 3 0,0 1 1 0,0 0 7 15,1 0-3-15,-2 0-1 0,4-1 16 0,-4 3-5 16,3-1 1-16,-3-2 3 0,1 2 1 0,2 0-10 0,-1 0 2 16,-1-1 2-16,3 2-9 0,-3-1-3 0,0-3 9 15,1 2-12-15,1 1 0 0,-1-2 9 0,1 0-1 16,-1 0-6-16,2-1 4 0,0 1-1 0,0-1 1 16,0 0 4-16,-2 1-8 0,1-1 1 0,1 1-6 15,-2-2 16-15,2 5-3 0,0-3-7 0,-2 1 1 0,1 0 0 16,-1-1 8-16,2 2-7 0,-1-1 9 0,-1 1-9 15,2-1-1-15,0-1 13 0,-3-1-15 0,3 4 5 0,-2-3 3 16,2-1-3-16,0 0-5 0,0 1 0 0,-1 0 6 16,1-1-8-16,0 2 7 0,-3 0-1 0,3-2 0 15,0 1 0-15,-2 0 1 0,2 2-7 0,0-2 6 16,-1 0-4-16,1 0 2 0,0 1 4 0,-2-1-6 16,2 0 0-16,-1 0 1 0,1-2 5 0,-2 3-4 0,2-3 5 15,0 1 3-15,-2-1-8 0,1 0-2 0,-1 0 2 16,2-3 3-16,-2 2-5 0,4-3 0 0,-4 4-2 15,2-5-1-15,0 2-3 0,0 3 10 0,0-4 1 16,0 3-1-16,-1-2 4 0,1 1-8 0,0-2 9 0,-2 3 2 16,2-3 0-16,0 2-3 0,2-2-4 0,-4 1 3 15,2 0-3-15,-1 0 9 0,1 0-9 0,0-3-4 0,0 3 11 16,0-4-7-16,0 3 2 0,0-2-6 0,0 0 11 16,0 2-7-16,1-3-4 0,-1 0 8 0,0 0-10 15,0-1 7-15,0 1-8 0,0 0-5 0,2-2-16 0,-4 1-14 16,2 1-10-16,-1-1-25 0,1 1-12 0,0 0-32 0,1 0-24 15,1-3-34-15,-2 1-44 0,1 0-61 0,-2 1-66 16,-1-1-83-16,-1-3-88 0,0 3-87 0</inkml:trace>
  <inkml:trace contextRef="#ctx0" brushRef="#br0" timeOffset="130402.8954">7125 14986 1744 0,'2'0'16'15,"-2"0"11"-15,1 0 13 0,1-2 9 0,-1 1 6 16,1 1 3-16,-2-1 6 0,2 1 8 0,-2 1-9 16,1 0 1-16,-1-1-7 0,0 0-4 0,0 2 4 0,2-2 11 15,1 2 12-15,-3 1 9 0,2 1 6 0,2 1 0 16,1 0 6-16,-2 2 6 0,0 1-11 0,0-3-4 16,4 4-22-16,-4-1-12 0,0 0-11 0,3 1-10 0,-1-2-6 15,0 2-1-15,-2-1 10 0,2 2 1 0,-2-3 16 16,2 2 1-16,1-1 3 0,-1 1 1 0,-2-1 7 15,2-1-12-15,0 2-5 0,1-4-1 0,1 1-12 16,0-1-8-16,-2 1 0 0,1 0-3 0,-1-1-9 0,4-1 2 16,-4 1-11-16,0 0 3 0,-2 0-4 0,0-3 7 15,0 2 4-15,2 0-9 0,-2 0 7 0,0-1-1 16,-1 1 9-16,3 0-12 0,-2-1 6 0,0 0-5 0,2 0-11 16,-2-1 12-16,3 1-9 0,-1 0 1 0,-2-2-3 15,2 1 2-15,0-1-4 0,-1 1-1 0,-2-2 8 0,4 2-3 16,-1 0-2-16,-4-1 0 0,3 1 1 0,-1-1-3 15,-2 0 7-15,3 1-4 0,-1-1-3 0,2 2 4 16,-4-3-2-16,4 2 2 0,1 0-1 0,-4-1-1 0,2 1-5 16,-2-1 11-16,3 1-6 0,-3-2-10 0,1 1 5 15,0-1 0-15,0 1-4 0,-2 1 11 0,4-2-9 16,-2 0-4-16,2 0 6 0,0 3 3 0,0-6-1 16,1 3-2-16,0 0 1 0,-1-4-3 0,0 2 16 0,-2-2-7 15,5 2-4-15,-2-3 6 0,-1 1-4 0,-2-1 9 16,2 0-6-16,0 1 4 0,1-2-13 0,1 1 2 15,0-3 1-15,-1-1-4 0,1 1 6 0,2-1-8 16,-1-3 9-16,0 0-13 0,-2-1 6 0,7 1 2 16,-5-1 0-16,0 1 0 0,1-1-1 0,1 1-5 15,-1 2 0-15,-2 0 6 0,2 1-7 0,-3 1 5 16,1 3 0-16,-2 1 0 0,-1-1-1 0,2-2 3 16,-3 2 5-16,1 1-7 0,1 2 7 0,-2-4 7 0,0 1-13 15,2-2 9-15,-1 2-2 0,-2 1-6 0,1 2-6 16,2-4 3-16,-4 1 3 0,3 1-10 0,-1 1 15 15,-3 1-14-15,3-1 8 0,-1 0-1 0,-2 3 0 16,1-1 11-16,-1 1-11 0,2 0 7 0,-2 0-5 16,0 0 4-16,0 0-4 0,0 0 6 0,0 0-17 15,0 0-13-15,-2 0-12 0,2 0-21 0,-1 0-28 16,1 0-23-16,0-1-36 0,0 1-48 0,-2 0-30 16,0 1-48-16,1-1-54 0,-1 0-44 0,-1 1-44 0,0 2-43 15</inkml:trace>
  <inkml:trace contextRef="#ctx0" brushRef="#br0" timeOffset="140702.8269">7203 15209 935 0,'-5'7'20'16,"2"-3"15"-16,1 1 12 0,-3-1 17 0,2 0 17 15,-2 1 11-15,-1-2 4 0,5 0 16 0,-1-2-3 0,0 1 3 16,1-2-7-16,1 0 1 0,0 1-2 0,0 1 1 16,0-4 10-16,1 4-5 0,1-5-9 0,-2 3 1 0,2-2 1 15,-2 2-3-15,0 0-8 0,0 0-1 0,0 0-1 16,0 0-4-16,0 0-2 0,0-1-12 0,-2 0-6 0,2-1-14 16,0 2-5-16,-2-3-18 0,1 1-5 0,-1-1-4 15,1-1-7-15,-3 1-7 0,3-2 5 0,-2 0 2 16,1 0-2-16,-3 1 6 0,2-4-1 0,2 0-5 0,-2 0 3 15,-1 0 10-15,1-2 0 0,2 0-7 0,-3-1 6 16,3 0-3-16,-2 0 1 0,1 1 3 0,0-2-3 0,-1 0-6 16,3 3-4-16,-4-1 3 0,2 0 2 0,-1 1-6 15,3-1-2-15,-5 1-3 0,4-2 3 0,-1 2 3 0,-1-1-11 16,1-1 3-16,-1 0-3 0,1-1 10 0,1 0-7 16,1 0 4-16,-5-2-2 0,4 1-5 0,1-3 3 15,0 3 5-15,0-4-9 0,-2-1 1 0,1 0 0 16,2 0 3-16,-1-1-2 0,-1 2 11 0,1-1 6 0,0 1-4 15,0-1 6-15,0 2-4 0,0 1 9 0,0 1-9 16,0 1 7-16,0 2-18 0,0-2-2 0,0 5 9 16,0-3-3-16,0 1-2 0,0 2-7 0,-2-1 3 15,4-3-8-15,-2 2 9 0,0-1 4 0,0-1-13 0,0-1 2 16,1 1 8-16,1 0-5 0,-2-1 0 0,0-1 1 16,1 2 3-16,4 0-8 0,-4 0 1 0,3-2 3 0,-1 2-8 15,0-1 8-15,0 1 2 0,0 0-2 0,-1 0-7 16,1 0 7-16,-3 0-2 0,2 2-1 0,-1-2 15 15,4 2 4-15,-5 0 2 0,3 1-1 0,-1-1 3 0,-2 2 3 16,3-3 5-16,-3 4-2 0,1-3-11 0,1 2-11 16,-2-2 1-16,2-1 0 0,-1-1 10 0,-1 0-15 15,3 0-5-15,-1-2-2 0,0-1 5 0,1 0 6 16,-2 0-6-16,-1-2 0 0,5-2-1 0,-2 0 6 0,-3 2-3 16,6 0 7-16,-2 0-12 0,-1 2 5 0,2-2-3 15,-4 3 3-15,3 2-5 0,3 0-5 0,-5 3 5 16,-2-2-2-16,3 2 9 0,0 0-9 0,0 0 4 0,-1-2 1 15,3 2 0-15,-2-2 7 0,3 0 0 0,-3-2 2 0,0-1-10 16,2 0 6-16,0-1 4 0,0 0-6 16,1-2-4-16,0 1 1 0,2-1 1 0,0 1-4 15,-1-3 8-15,0 0-3 0,0 2-5 0,-1 0 3 0,0-2 7 16,2 2-5-16,-3-2-3 0,3 1 1 0,-2 0-1 16,1 1-4-16,2-1 6 0,-3-3-1 0,1 4 2 15,-3 0-3-15,4 0 8 0,-3 3-7 0,1-1 0 16,1 0 4-16,-3 1-2 0,1 4-2 0,1-1-4 0,-1 1 1 15,0-1-2-15,0 0 7 0,0 3-3 0,-2-1-1 16,0 1 3-16,1-1 1 0,-1-1-2 0,1 0 4 16,-1 0 5-16,2 1-4 0,-2-1 0 0,2-4 2 15,1 5 0-15,-2-3-6 0,1 0-1 0,2-1-3 0,-2 1 1 16,-4-1-2-16,4 0 7 0,1 0-2 0,-3-1-3 16,2 1 4-16,-2 1 5 0,-1 2 4 0,3-1-6 0,-2 1 5 15,0 0-8-15,0 1-1 0,-3-1 2 0,0 1 4 16,1 1 0-16,1-1-3 0,-4-1-7 0,2 2 5 15,0-3 0-15,0 1 5 0,-1 0-3 0,1-2-2 16,0 0-4-16,0 0 9 0,0-1-2 0,0 1-4 16,0-1-4-16,0-2 3 0,1 2-1 0,-1-1 1 0,0 0-1 15,2-1-4-15,-2 3 7 0,0-2-3 0,0 1 8 16,1-2-7-16,-1 2-3 0,0 1 5 0,0-1 0 0,0 0-1 16,0 0-4-16,0 1 6 0,0-1-1 0,0 1 0 15,-1 0 4-15,-2-2-4 0,3 1 1 0,-3-1 1 0,0 0 0 16,1-1-1-16,1 1-2 0,-1-1-1 0,2-3 2 15,-2 2 2-15,1-1-2 0,1 0-2 0,-3 0 9 16,3 1-11-16,-2-2 4 0,2 2 4 0,-3 1-1 16,3-2-5-16,-2 4 1 0,0 0-1 0,2-2-1 0,-1 2 1 15,-1 1 0-15,1 0 4 0,-2 1-2 0,1 0 0 16,1 2 2-16,-2-3 3 0,1 1-7 0,-1 2 7 16,1-2-4-16,-1 1 1 0,0 0-5 0,-2-5 0 0,2 5-4 15,-2-3 4-15,2 1 1 0,0-3-3 0,0 2 4 16,1-1-1-16,-1-1 5 0,0 3-3 0,1-2 7 15,-1-1-11-15,0 4-1 0,0 1 0 0,0 0 9 0,0-2-6 16,1 3 2-16,0 1 5 0,-1-1-12 0,3 1 7 16,-2 1 2-16,1-1 5 0,-1 1-7 0,1 0-2 15,-1-2-3-15,2 1 0 0,-2-2 10 0,1 1-1 0,-1-1-4 16,1-2-2-16,1 3-1 0,0-2-1 0,-3 3 4 16,6-1 5-16,-3-3-10 0,0 3 5 0,0 0 0 0,-3-2-2 15,3-1 7-15,-2 3 4 0,1-1-4 0,1 0-12 16,-4 1 10-16,3 1-8 0,1-3 9 0,0 1 1 15,-3 0-7-15,3 1 4 0,-2-1-4 0,0-3 10 0,1 1-6 16,-2-1 6-16,-2 2-8 0,2-3 0 0,1 2 0 16,-4-1-6-16,0-1 9 0,1 3 2 0,0-2 10 15,-2 2-3-15,2 0 6 0,0 0-3 0,0 0 4 16,-1 1-3-16,1-2-1 0,0 4-3 0,-1-2-4 0,0-1-1 16,1 2-2-16,0 0 2 0,0-2-9 0,-2 1 6 0,2 0 1 15,2 0-5-15,-2-1 0 0,1 1 1 0,3-2-4 16,-4 2 1-16,2-1 9 0,0-1-7 0,0-1-2 15,0 1 6-15,0 0-9 0,-2 1 0 0,3 0 6 16,-1-1 1-16,0 0-7 0,-2 2 10 0,1-1-8 16,0 2 1-16,1 0 7 0,0-1-2 0,-2 0 1 0,2 2-6 15,0-2 7-15,-4 3-5 0,1-1 4 0,1-1-4 16,1 1 3-16,0-1-3 0,0 0 0 0,2-2 3 0,-6 5-9 16,7-5 6-16,-2 3 0 0,1 0-2 0,-1-2 4 15,0 0 1-15,-2 3-12 0,2-1 11 0,1-2 1 16,-1 1-4-16,-3 3-1 0,4-5 7 0,-1 5-12 15,0-1 12-15,0 0 6 0,1 1-16 0,-3-2 8 0,2 1-1 16,-2 2 3-16,1-1-10 0,-1-1 8 0,3 2-8 16,-2-2 0-16,-1 0 12 0,3 2-7 0,-3-1-4 0,2 0 6 15,-1 1 5-15,-1-4-4 0,-1 2-5 0,-1 1 7 16,2-3-8-16,-2 2 4 0,0-2 8 0,1 0-9 16,-2-2-2-16,-1 3-3 0,1 1 10 0,0-2-6 15,-6 0 1-15,4 1-2 0,0 0 2 0,1-1-2 0,-4 2 6 16,4-3 1-16,-4 2-9 0,4 2 11 0,-1 0-7 15,-1-3-3-15,2 4-6 0,-1-2 11 0,1 2-9 16,-1 0 4-16,1-2 5 0,-2 3-14 0,0-4 10 0,3 3 2 16,-3-2 2-16,1 2-11 0,1-1 9 0,-1-1-3 15,-1 2 0-15,2-1 3 0,-1 0 0 0,1 1-2 16,-2-3 5-16,1 2 1 0,-1 1-9 0,2-1 3 0,-1 0 0 16,-1 1 1-16,2 1-4 0,0-1 3 15,0 1-1-15,0 0-7 0,2 0 5 0,1 3 3 0,-2-2-3 16,2 0 3-16,1 1 0 0,-1-1 2 0,1 2-10 0,-1-1 15 15,1 0-8-15,-1 1 1 0,1-1 6 0,0 0-3 16,0 0-2-16,1 0-1 0,-1-1 7 0,0 3-10 16,2-3 10-16,-2 2-8 0,2-2 1 0,-3 2-5 15,-2-1 2-15,2 0 2 0,-2-1-5 0,4 1 6 0,1 1-8 16,-6-3 8-16,3 1-8 0,2 1 3 0,0 0 4 16,-1-3-2-16,-1 4 5 0,-1-2-3 0,-1 0 8 15,2 1-9-15,-1-1 4 0,0 2 2 0,-1-2-1 0,-2 0-4 16,3 3-2-16,0-1 0 0,1 1 2 0,-1-1 1 15,1 0-4-15,-1 1 7 0,2-2-4 0,0 2 6 16,-3 0-5-16,3 0 2 0,-2 0-3 0,0-1-2 0,-1 2 13 16,0-2-9-16,0 0-1 0,2 2 2 0,0-1 2 15,1-1 0-15,-3 1-1 0,2 0 4 0,1-3-8 16,-1 6 3-16,-1-3 3 0,-2 0-9 0,3 0 7 16,-2 0 1-16,3 0 1 0,-3 0 1 0,-1 0-1 15,2 0 0-15,1 0 1 0,-2 0 2 0,0-3-7 0,2 3 4 16,-1 0-10-16,1 0 6 0,1 0-4 0,-2 0 5 15,2 0-4-15,0 0 4 0,2 0 0 0,-1 0-3 0,3 0 10 16,-2 0-7-16,1 0 3 0,2 0-2 0,-4 0-1 16,4 0 2-16,-2 0-4 0,-1 0-3 0,1 0 5 15,1 0-1-15,-1 0-2 0,-1 0-4 0,3 0 14 0,-2 0-11 16,1 0 3-16,1 0 6 0,-2 0-5 0,2 3 3 16,0-3 0-16,0 0-1 0,0 0-10 0,0 0 11 15,0 0 4-15,0-3-11 0,0 3 8 0,0 0-8 0,0 0 4 16,2 0 2-16,-2 0-11 0,0 0-20 0,0 0-40 15,0 0-32-15,0-1-58 0,0 0-27 0,0 0-75 16,0 0-100-16,-2-3-93 0</inkml:trace>
  <inkml:trace contextRef="#ctx0" brushRef="#br0" timeOffset="141456.8061">6076 10389 2175 0,'0'0'41'0,"18"-49"-4"0,-18 49 17 15,0 0 5-15,0 0 8 0,0 0 17 0,0 0 21 16,0 0 5-16,0 0-4 0,-1-17 1 0,1 17-7 15,0 0 6-15,0 0-6 0,0 0-16 0,0 0-22 0,0 0-16 16,0 0-4-16,-5-13-15 0,5 13-11 0,0 0-26 31,0 0-6-15,-47 33 22 0,47-33 10-16,-103 87-6 15,90-78-5-15,2-1-4 16,-1-1-3-16,1-1 9 0,-1 1-2 0,0-1 3 15,1-3-5-15,3 2 3 0,-5-1-6 0,4 0 3 0,1 0 5 16,-1-1-4-16,-1 2-1 0,0-2 1 0,0 1 0 16,-2-2-6-16,3 3 2 0,-2-1-5 0,1-1-3 15,2 1-1-15,2 0 2 0,0-3-4 0,3 2 7 0,-1-2 0 16,3 1-2-16,1-2 3 0,0 2 0 0,0-2-1 16,0 0-3-16,1 3-1 0,-1-2-5 0,2 0 1 15,0 4 6-15,1-3 2 0,-3 3 0 0,3 0-1 16,1 2 0-16,0-2 10 0,-1 2-5 0,2 1 5 0,0 1 1 15,-2-1-4-15,2 1-5 0,0 1 10 0,2-1-2 16,-2 1-5-16,3 2 5 0,-2-2-7 0,5 2-7 0,-3 0 7 16,2 0 5-16,2 1-1 0,-1-1-2 0,3 0-5 15,-1-1 2-15,3 0 4 0,0 1 4 0,1-3-5 16,-1 2 3-16,1-2-9 0,-1-2 4 0,1 2 4 0,-1-4-2 16,0 3 1-16,-2-3-1 0,2 2 3 0,-3-2-6 15,1-1 2-15,-3 3 1 0,-1-1 0 0,2-2 1 16,-2 1-2-16,-2-1-2 0,2-1 1 0,-3 2-1 0,1 0-1 15,1 1-1-15,-3-5 0 0,1 4 4 0,-1-1-7 16,1 0 3-16,-1 0 1 0,-2-1-2 0,0-1 9 16,2 1 1-16,-3 0-5 0,-1-2 2 0,1 1 1 15,-1 0-2-15,-1-1-2 0,-1-1 5 0,2 3-4 0,-2-2-1 16,0 0 7-16,0-1-7 0,0 2 5 0,3-2 1 16,-3 1-1-16,0-1 1 0,0 0-4 0,0 0 3 15,0-1 0-15,1 1 0 0,-1 0-3 0,0 0 4 16,0-2-1-16,2 2 0 0,-2 0 5 0,0-1-7 0,0 1-4 15,0-2-45-15,0 2-35 0,0-2-55 0,-2 2-73 16,1-1-96-16,-2 1-116 0</inkml:trace>
  <inkml:trace contextRef="#ctx0" brushRef="#br0" timeOffset="154497.7381">6504 11275 1539 0,'0'-3'8'0,"0"3"6"0,2 0 2 0,-1-1 2 16,-1 1-6-16,0-2 7 0,0 4-6 0,0-1-2 15,0-1-7-15,0 0-8 0,0 3 0 0,0-3-8 16,0 2 5-16,2 1-5 0,-2-1 4 0,3 1 5 0,0 1-1 16,2 0 9-16,-1 0 9 0,3 4 11 0,1 0 0 15,1 0 3-15,1 0 2 0,1 0-5 0,0 1 3 16,0 0-3-16,1 0-8 0,-1-1-4 0,2 1 3 0,0-1-4 16,0 1 4-16,0 1 6 0,0 0-5 0,0-2-4 15,0 1 5-15,-1 1 0 0,1-1 1 0,0 1 5 16,-1 1-5-16,-2-1 13 0,1 1 6 0,0-2 9 0,-2 3-5 15,-1-3-2-15,5 3-5 0,-5 0-3 0,0-2 8 16,1 2-16-16,2 1-9 0,-3-2-8 0,2 1-1 16,0 1 5-16,-1-4-2 0,0 4-5 0,2-2-7 0,-3 2 3 15,2-1 4-15,2-2 2 0,-4 2-3 0,3 1 6 16,0-2 0-16,-1-1 8 0,1 1 3 0,0-1 3 16,-3 1 4-16,3 0 3 0,-2-1 2 0,1-1-3 0,-2 2 3 15,4-1-7-15,-4-2 1 0,-1 3-2 0,1-2-2 16,2 0-4-16,0-1-5 0,-2 4-4 0,1-3 0 15,-2 0 0-15,2 2-1 0,1-1-5 0,1 2 2 16,0-1 0-16,-3 2-1 0,4-1 4 0,-2-2-2 0,0 4 4 16,0-1-3-16,0-2 8 0,-2 1-7 0,3 1-1 15,-2-1 5-15,1 3 2 0,-1-3 5 0,1 2-7 0,1 1 9 16,0-1-12-16,-3 0 5 0,1 2 1 0,0-3 3 16,1 3-8-16,-2 0-2 0,3 0 3 0,-3-1-5 15,2 0-2-15,-2 0 2 0,1-1-1 0,0 2 0 0,0-3 1 16,1 1-5-16,0 1 5 0,-2-1-4 0,0-2 5 15,3 3-7-15,-3-1 6 0,1-1 0 0,0 2 0 16,0-2 2-16,-1 0-4 0,1 3 6 0,-3-3-3 0,4 2 1 16,-2-1-1-16,-1 2-4 0,0-1-3 0,1 0 2 15,0 0 3-15,1 2-4 0,-1-3 4 0,0 3 6 16,-2-1-5-16,5 1-3 0,-3-1 6 0,0 0-1 0,3 1-8 16,-3-3 1-16,2 3-1 0,-2-2 2 0,4-1 4 15,-4 1 5-15,2-1-8 0,0 1 3 0,0-1 2 16,-2-1 2-16,3 2 3 0,-1-3 2 0,-2 1-6 15,1 0 1-15,0 1 4 0,-1-1 1 0,0-2 10 0,2 2-3 16,-2 1 1-16,-2-1-7 0,1-2 1 0,2 2 1 16,-3-2 4-16,0 2-3 0,1 2-8 0,-1-3-2 15,0 2-3-15,1-2 2 0,-2 2-2 0,1 1 2 0,0-1-6 16,0 1 1-16,1-1 1 0,-2 1 2 0,1-1-6 16,0 3 5-16,-1-2 3 0,1 0-8 0,1-1 3 15,-1 3 2-15,0-1 0 0,-1 0-4 0,1-2 12 0,-1 2-9 16,0-1-2-16,0-1 4 0,0-1 2 0,-1 1-2 15,1-2 5-15,-2-1 5 0,0 0-3 0,2-1 3 0,-2 3 2 16,0-4 2-16,-1 3 0 0,2-3-1 0,-1 1 0 16,1 0-5-16,-1-1-1 0,0 2 2 0,-1-2-4 15,1 1-8-15,0 2 2 0,2 0 8 0,-1 0-8 0,1 0-1 16,-2 0 6-16,0 0-7 0,1 1 1 0,-1-2 12 0,0 0 2 16,0 1-12-16,2-1 4 0,-2 2 1 15,0-1 2-15,0 1 2 0,0-2 11 0,1 1-10 16,-1 2-6-16,0-1 6 0,0-2 1 0,2 1-1 15,-2-1 2-15,0 0 0 0,-1-1-11 0,2 2-1 0,0-2 6 16,-4 2-4-16,3-1 5 0,-3-1-3 0,0 1-12 16,2-2 6-16,-2 3 7 0,0-3 6 0,0 2-4 15,1-1 4-15,1-1-2 0,-2 3 3 0,1-3 2 0,4 2-3 16,-5-2-2-16,3 3-5 0,-3 0-2 0,3-3-6 16,-1 2 0-16,-1 2-2 0,3-2 8 0,-4 3-1 15,1-2-4-15,2 2 5 0,-3-1-1 0,2-1 13 16,-2 5-8-16,0-5 15 0,0 5-8 0,2-5 8 15,-4 2-2-15,0 1-8 0,4-2 17 0,-4 1-17 0,6-2 3 16,-4 2-16-16,0 0 11 0,0-3-8 0,0 3 6 16,3-2 8-16,-5-2-7 0,4 2 5 0,-4 0 0 15,2-2 1-15,2 2-6 0,-2-1 1 0,0 2-1 0,-2-1-3 16,2-3-1-16,-1 4-3 0,1-1 9 0,-2-1 1 16,2 0-3-16,-3 1-2 0,3-2 2 0,0 1 3 15,-2 4-5-15,2-5 7 0,0 1-5 0,0 2-3 16,0-2-4-16,0 0 9 0,-1 0-9 0,1-1-2 15,-2 1-2-15,2 0-1 0,0-1 12 0,-3 2 7 16,1 0 6-16,-1-2-6 0,1 2 11 0,1 0-12 0,-2 1 15 16,0 0-12-16,-2 0 0 0,3 1-19 0,1-1 14 15,-3 0-15-15,0 0 3 0,0-1 1 0,0 2 11 16,-1 0-11-16,4-3-14 0,-2 0 17 0,-1-1-19 16,3 0 24-16,-3 0-13 0,3-1 8 0,-2 2-22 0,1-2 32 15,-1 1-6-15,0 1 0 0,0 0 4 0,1-2-10 16,-1 1 4-16,2 1 1 0,-3 0-2 0,3 0-8 15,-1 0 5-15,-1 1-7 0,1-3-2 0,-1 3 2 16,0 0 5-16,3-2-1 0,-3 2-1 0,0 0 0 16,0-2-1-16,-1-1 5 0,3 2 8 0,-2-2 2 0,1-1-5 15,0 1 1-15,1-2 5 0,-2 1-7 0,1-2 7 16,2 2 1-16,-3-2-4 0,1 0 1 0,1-2-4 16,-2 0 1-16,1 0 5 0,1 0-8 0,1 0-4 0,-2 0-1 15,2-1-6-15,-2 2 3 0,2-3 3 0,-1 1-8 16,1-2-2-16,0 2 12 0,0 2-6 0,0-3-2 15,0 1 9-15,0 0-13 0,0-2 0 0,0 2-7 16,0 0-9-16,-2-3-24 0,2 2-37 0,-1-2-33 0,-1-1-41 16,2 0-34-16,0-2-51 0,0 0-46 0,-2 2-60 15,1-2-65-15,-2 2-36 0,1-3-34 0,-3 3-32 0</inkml:trace>
  <inkml:trace contextRef="#ctx0" brushRef="#br0" timeOffset="154938.1298">7840 14904 1475 0,'1'-14'26'16,"-1"1"37"-16,2 3 26 0,0 1 24 0,-2 5 23 16,0 2 15-16,0 0 10 0,0 2 12 0,0 0-16 0,0 2-41 15,0-1-18-15,0 1-32 0,0 1-20 0,0 0-18 16,0 1-4-16,0 1-14 0,0 2-10 0,-2 0 12 15,2 3-10-15,0 0 10 0,0 2 4 0,2 1 11 16,-2 1-3-16,4-2 8 0,-1 4 8 0,0-3 1 16,2 3 2-16,0-3 4 0,0 3-7 0,1-1 11 0,2 0-4 15,-2 1 6-15,1-1-2 0,1 1 4 0,1-2 12 16,-1 0-4-16,1 0 7 0,0 0-21 0,0-1 6 16,0-2-4-16,-1-2 1 0,0-2-13 0,0 0-1 0,0-1-11 15,-3-1-2-15,2-2 3 0,-7-3-4 0,0 0 4 16,0 0-8-16,0 0 5 0,0 0-7 0,0 0 5 0,0 0 7 15,0 0-7-15,0 0-1 0,101-44-12 16,-89 34-8-16,3-1 6 0,-3 3-8 0,1-4-8 16,-1 6 4-16,13-11 6 47,-25 17-22-32,14-10-37-15,-14 10-30 16,0 0-41-16,0 0-46 0,0 0-67 0,0 0-66 15,0 0-74-15,0 0-71 0</inkml:trace>
  <inkml:trace contextRef="#ctx0" brushRef="#br0" timeOffset="156221.4113">5431 15934 2266 0,'-2'-1'-3'16,"0"-2"11"-16,1 0 14 0,1-4 14 0,-2 3 8 0,1 2 15 15,-1 0 10-15,2 1 8 0,0 1 10 0,0 0 0 16,0 0 5-16,0 1-13 0,0 0-3 0,0 1-8 15,2-1-9-15,-1-1-7 0,-1 2-6 0,0 0-5 0,0-2-12 16,2 0-4-16,-1 0-3 0,-1 0-4 0,4 0 21 16,-1-2 10-16,2 0 1 0,-1 2-3 0,6 0 4 0,-2-2 8 15,3-1-4-15,3 0-3 0,0 3-15 0,3-4-8 16,0 2-7-16,3-1-1 0,-3 2-5 0,1-2-4 0,2 2-1 16,-2 1 2-16,1 0 0 0,1-3-3 0,-2 3 6 15,2 0 5-15,-1 0-8 0,2 0 9 0,1 0-8 16,3 0 3-16,0-3-3 0,1 3 3 0,2-1-6 0,2-1-3 15,2-1 7-15,0 2-5 0,2 1 3 0,-1-2-1 16,-1 2-9-16,3-2 4 0,-2 0 3 0,2 1 0 0,-2 1-9 16,0-2-1-16,0 0 3 0,2 2 1 0,-2-1-1 15,-3 1-3-15,3 1 0 0,-1-1-2 0,0 4 2 16,-1-3 0-16,4 1-5 0,-3 0 2 0,-1 0 5 0,3-1-4 16,-1 2 5-16,0-1-3 0,-1 2 5 0,2-4-3 15,-2 4 8-15,-1-3-2 0,1 2-3 0,1 0 5 16,-4 1-7-16,1-2-1 0,1-2 0 0,-2 4 3 0,-1-3 0 15,2 1-5-15,-4-1 1 0,-1 1-2 0,2 0-1 16,-2-2 4-16,0 0 1 0,2 3-8 0,-4-1 2 16,0-2 4-16,2 0 1 0,1 0 5 0,-3 0 4 0,0 0 6 15,2 0 15-15,-2 2 10 0,1-1-3 0,-3-1-1 16,3 3 11-16,-2-2-6 0,-1 0-6 0,-1 0 0 16,-1-1-16-16,22 0-8 0,-22 3 4 0,-3-3-3 0,1 3-7 15,0-3-4-15,-1 2 4 0,0-2-4 0,0 2-1 16,-23-1 8-16,22-1-6 0,0 2-1 0,-2-1-1 15,1 0 7-15,-3 0-16 0,2-1-20 0,-2 0-31 0,-3 2-47 16,-1-2-45-16,-2 2-61 0,0 0-62 0,-3 3-85 16,1 3-67-16,-5 1-114 0</inkml:trace>
  <inkml:trace contextRef="#ctx0" brushRef="#br0" timeOffset="156715.4146">7506 16361 2086 0,'-6'-3'15'15,"3"-1"10"-15,-2 1 21 0,3-3 15 0,-1 5 22 0,-3-2 15 16,1 3 9-16,2 0 11 0,0 0-5 0,-1 3-4 16,3-2-17-16,-1-1-13 0,1 2-31 0,1 0-7 15,0 0-9-15,0 0-12 0,1-1-13 0,-1 1-7 0,0 0 0 16,2 3 0-16,-1 0 16 0,3 0-12 0,-1 0 9 0,0 4 11 16,2-2 13-16,2 3 5 0,0-2 5 0,3 3 4 15,-1-1 12-15,2 2 8 0,0 1 0 0,3-1-5 16,-1-1-3-16,3-1 6 0,0 2-3 0,1 0-7 0,1-2-7 15,-1 2 1-15,-1-2-1 0,3 0-3 0,-2-1-9 16,-1 3-7-16,1-4 0 0,-4 4-5 0,1-4-8 16,-3-2-2-16,0 4-13 0,0-3-5 0,-3 0 12 15,0 1-8-15,-1-3-3 0,-2 2 13 0,0 0-6 0,0 0-1 16,-2 0 10-16,-1 1 6 0,-2-1 1 0,0 0 6 16,-2 3 1-16,1 0-8 0,-4-2 8 0,0-1-1 15,-4 2-6-15,1 1 0 0,0-1-7 0,-5-1-3 16,4-4-19-16,-2 3-16 0,-3-3-36 0,4 0-31 0,-3-2-39 15,-1-4-51-15,1 0-49 0,1-3-49 0,-1 0-41 16,-1-5-39-16,3-2-38 0,-2-3-23 0,1-4-14 16</inkml:trace>
  <inkml:trace contextRef="#ctx0" brushRef="#br0" timeOffset="156931.4782">7488 16363 1603 0,'-1'-7'17'0,"-2"0"19"16,0 2 18-16,3-3 22 0,-2 1 13 0,1 0 28 15,1 0 8-15,0 0 18 0,0 1-2 0,0-1-4 0,3 1-16 16,-3-2-14-16,3 1-10 0,1-1-25 0,1 1-8 16,2-2-21-16,-2 1-10 0,5-1-8 0,0 1 0 15,1-1-5-15,3 1-3 0,-1 1 1 0,1 0-4 0,-1 1 8 16,2 0-7-16,-3 1-9 0,1 2-1 0,2-3-2 16,-4 3 3-16,2-2-3 0,0 2 5 0,-2 1-7 0,-1-1-2 15,-1 1-14-15,-1 2-28 0,-1-2-42 0,0 4-45 16,-1-2-53-16,-1 0-52 0,-2 0-69 0,0 5-62 0</inkml:trace>
  <inkml:trace contextRef="#ctx0" brushRef="#br0" timeOffset="159881.512">7436 16406 1454 0,'0'0'46'0,"0"0"-5"0,0 0 2 15,0 0 16-15,0 0 23 0,0 0 8 0,-15-11 19 16,15 11-2-16,0 0-1 0,0 0 9 0,0 0 10 16,0 0-3-16,0 0-16 0,0 0 4 0,-19-5-10 0,19 5-2 15,0 0-10-15,0 0-13 0,0 0-3 0,0 0-13 16,0 0-4-16,0 0-9 0,-18 4-9 0,18-4-4 0,0 0-2 16,0 0-6-16,0 0-2 0,0 0 1 0,0 0 12 15,0 0 0-15,-22 8 13 0,22-8 1 0,0 0 4 16,0 0 8-16,0 0-2 0,-44 19 4 0,38-17-12 0,1-1 5 15,0 3-10-15,-1-3-4 0,1 3-2 0,-3-1-7 16,-2-1 1-16,-2 1-7 0,1 0 0 0,-1-2-9 0,-1 4-4 16,0-2 8-16,-4 1-1 0,4-1-2 0,-1-1-3 15,1 1 6-15,1 0 9 0,2-1 2 0,-1 0 0 0,0 0-12 16,-2-2-2-16,5 5 4 0,-3-5 0 0,2 2-7 16,-1-1-14-16,-1 1 2 0,2 0 0 0,-1 1-6 0,-2-1 8 15,0-2-4-15,0 3-5 0,1-2 2 0,-2 0 2 16,-1 1 0-16,1-1-2 0,-2-1 3 0,-1 4-8 15,0-3 0-15,0 1 13 0,-4 0-3 0,1-2 2 16,1 3 2-16,-2-3-1 0,1 2 6 0,-2 0-2 16,-1-2 0-16,0 1-10 0,-1-1-4 0,2 2 5 0,-1-2 1 15,-2 0 1-15,1 0 0 0,0-2-5 0,-1 4-5 16,1-4 7-16,0 2 8 0,0-1-5 0,-1 1-1 16,0 0-3-16,-1-2 1 0,1 2 5 0,0-2 2 0,-1 2-6 15,0 0-3-15,0 0 7 0,-2 0-3 0,0 0 1 16,0 0 2-16,-3 2-9 0,1 0 14 0,-1-1-8 15,0 1-1-15,2 0-8 0,-2 1 7 0,0-2-8 16,-2 1 5-16,4 0-1 0,-1 0 2 0,-1 0 3 16,2 1 3-16,0-1 2 0,1-2-6 0,0 3 12 0,3-3-6 15,-1 2 15-15,1-2-4 0,0 1 6 0,4-1 6 16,-2-1-4-16,0 1-8 0,3 0-5 0,-4-2 2 16,3 4-9-16,-2-2-9 0,1 0 0 0,-1 1-9 15,-2 0 2-15,1 0 15 0,-1-1-3 0,2 2-6 16,-3-2-1-16,-1 2 2 0,1-2 4 0,0 0 0 0,1 3 2 15,-1-3-11-15,1 0 7 0,2 2 10 0,1-2-4 16,-1-2 1-16,2 2-9 0,-1-3 2 0,0 3 3 16,1 0 1-16,2-2-8 0,-2-1-10 0,-2-1 9 15,0 4 0-15,1-3 5 0,-1-1 0 0,0 3-2 0,0-3-2 16,1 3 6-16,-1-1 14 0,3 1-9 0,-3 0 10 16,2-2-13-16,0 1-2 0,0 0-6 0,1 1 8 15,3-3-1-15,-1 1-14 0,1 3 11 0,-1-4-14 16,2 1 13-16,1 0 3 0,1-1-2 0,-2-1 5 0,0 2-1 15,1-2-4-15,0 1-6 0,-2 1 8 0,2-1 2 16,-2-1-8-16,2 1 4 0,-2 0-3 0,0-1-6 16,1 1 9-16,-1-1 3 0,0 0-3 0,0 0 4 15,-3 1-4-15,3-1 2 0,-1 0-1 0,0 1 1 16,1 0 0-16,-1-3 0 0,2 5-2 0,0-5-2 16,2 4 5-16,0-2 3 0,2 1-6 0,0-1 0 0,-1 2 1 15,2-2 3-15,-1 1-2 0,-2-1-4 0,4 2-5 16,-1-2 5-16,-2 0 2 0,4 1 7 0,-4-3-8 15,0 1-7-15,4 0 7 0,-3 0 1 0,-2-1 1 16,4 2-4-16,-2-2 3 0,-2 2-11 0,2-1 11 0,0 0-5 16,0 0-2-16,1 0 2 0,-2 1 3 0,1-2 0 15,0 0-14-15,3 3 14 0,-3-3-3 0,3 2 7 16,-3-1-6-16,3 1-3 0,0 0 4 0,-1 0-6 0,1 1 16 16,1-1-10-16,-1 0-4 0,2 0 0 0,0 0-2 15,1 1 4-15,-1-2-4 0,-1 2 9 0,1-1-7 0,1-1 7 16,1 0 0-16,-1-1-2 0,-2 4 7 0,2-6 1 15,0 1 4-15,0 3-10 0,-3-2-2 0,3-1 1 0,0 2 8 16,-2-1-4-16,2-1 1 0,0 3-3 0,0-4 1 0,-1 4-2 16,2-4 11-16,1 3-6 0,-3-3-10 0,3 1 6 15,0 1-4-15,-2 0-4 0,2-3-4 0,0 1 10 0,-2 1-5 16,1-3-4-16,-1 1 3 0,1 1 10 0,1 0 1 16,0 2-8-16,0-3 1 0,0 3-2 0,1 1 1 15,-1 0 1-15,1 1 6 0,2 1-13 0,-3 1 1 0,2-2 11 16,1 3 3-16,-2-2 0 0,2 1-6 0,-1 2 8 15,1-2-9-15,0 2 2 0,0 1 0 0,0 0-7 0,0 0-9 16,0 0 6-16,1 1-1 0,1 0-9 0,-2 2 4 0,0-3-2 16,0 5 8-16,0-1 0 0,0 4 6 0,0 1-4 0,0 0 4 15,-3 6 11-15,3-2-8 0,-2 6 2 0,2 0-6 16,-3 1 3-16,1 1 6 0,1 0-6 0,-3 0 6 16,3 0-10-16,-1-4 12 0,-1 2-3 0,1-4 4 0,1 0-4 15,-1-3-1-15,-1 2-2 0,2-4-2 0,1-1 7 16,0-1-6-16,0-1-4 0,0-2 3 0,0 0 7 0,0-3-8 15,1 0 4-15,-1-1 3 0,0 2-8 0,3-2 6 16,-3-1 5-16,-3 1-5 0,3-1-6 0,0 0 4 0,0-1 2 16,3 1-4-16,-3-1 4 0,0 0-3 0,0 1-8 15,0-2 4-15,0 1 1 0,0 1 2 0,0-2 4 0,0 1-7 16,0 0 3-16,0-2 2 0,0-1 3 0,0-1-3 16,0 0-3-16,0-3-2 0,0 1-7 0,0-5 3 0,0 3-6 15,0-3-1-15,0 2-1 0,0-2-2 0,0 0 6 16,0 0-10-16,0-1 3 0,2 3 1 0,-2-1 2 0,-2-1-3 15,2 2 6-15,0-1 2 0,0 3-5 0,2 0 7 0,-2 2 1 16,0-2 4-16,1 1 2 0,-1 1-1 0,0-1-4 16,0-2 1-16,0 1 7 0,0 0-5 0,-1-1 9 0,2 1-4 15,-1-1-2-15,0 2 2 0,0-2 2 0,2 4-1 16,0-2-2-16,-1-1 9 0,1 3-11 0,-2-1 1 0,0 0 2 16,0 2 0-16,0-1-2 0,0 2 2 0,0 1-3 15,0-1-5-15,1 2 6 0,1-2-8 0,-2 1 0 0,2 1 8 16,-1-1-1-16,1 1-11 0,1 1 11 0,-1 0-4 15,2 0 4-15,1 0 3 0,1 0 2 0,-1 1-13 0,3 1 3 16,1 0 6-16,1-1-1 0,1 3 1 0,5-4-3 16,-4 5 2-16,6-2 1 0,-4 1 7 0,5-1 4 0,-6 2-4 15,4-3 1-15,-3 1-1 0,-1 1-3 0,0-1 3 16,-1-1-3-16,-2 1 1 0,-2 1-1 0,0-3 5 0,-1 0-2 16,-2 2 1-16,1-3 4 0,-2 0-8 0,2 3 5 15,-4-3-2-15,1 0-2 0,1 0 0 0,-1 1 4 16,-1 0 0-16,0-1 2 0,-1 2 6 0,-1-2-5 0,2 0-1 15,1 0 1-15,-3 1 3 0,0-2-6 0,2 1 3 0,-2-2-3 16,1 2 0-16,-1 0 0 0,2 0-4 0,-2 0 4 16,0 0-7-16,0 0 2 0,0 0 1 0,0 0-6 15,0 0-2-15,0 0-26 0,0 0-21 0,0 0-44 0,0 0-56 16,0-1-76-16,-2 1-93 0,2 0-136 0</inkml:trace>
  <inkml:trace contextRef="#ctx0" brushRef="#br0" timeOffset="173367.0632">16414 11696 1668 0,'-1'-7'24'0,"1"2"11"0,-2 0 19 15,1 1 22-15,1-2 16 0,-6 1 13 0,6 5 19 0,0 0 13 16,0 0-11-16,0 0-1 0,0 0 0 0,0 0-20 16,0 0-12-16,0 0-2 0,0 0-13 0,-45-12 1 15,39 12-6-15,-3 0 8 0,-1 0-18 0,2 0 6 16,-3 0-6-16,2 2-5 0,1-1-3 0,-1-1-11 16,0 4-2-16,1-2-22 0,2 1-4 0,-1 1-6 0,-2 0 4 0,3 0-6 15,0 3-1-15,-3-1-4 0,0 1-6 16,3 1 4-16,-1 0 9 0,-1 1-9 0,3 0-4 0,0 0 3 15,-2 2-1-15,2-2-1 0,2 3-3 0,0-3 7 16,1 1-8-16,1 0 7 0,1-1 2 0,0 2-8 16,0-2 2-16,1 0 6 0,1 1 4 0,3 0 4 15,0 0 15-15,0 1 14 0,5 2 7 0,-2-1 5 0,5 0 7 16,1 2-2-16,1 3 8 0,0-4-12 0,3 3-19 16,-1-1-7-16,-3 2-11 0,4-3 6 0,-2 3-11 15,-1-1-4-15,-2 0-5 0,-1-2 3 0,0 2 7 0,0 0-7 16,-4-2 2-16,2 2-7 0,-4-3 1 0,2 3 3 15,-4-3 2-15,1 2-4 0,-1-1 5 0,0 3 3 16,-2-5-2-16,-2 3 7 0,0 2-2 0,0 0-16 0,-3-1-35 16,0 1-39-16,-2-1-60 0,-6 1-64 0,1-1-80 15,-3-2-91-15,-2-1-105 0</inkml:trace>
  <inkml:trace contextRef="#ctx0" brushRef="#br0" timeOffset="173777.0662">16284 12288 2752 0,'5'-9'1'0,"0"1"15"0,0-3 5 16,0 3-3-16,-2-1 0 0,-3 4 4 0,3-3 4 15,1 4 5-15,-3 1 7 0,4-2-23 0,-2 5-6 0,-2 0 4 16,3 0 1-16,-3 0-7 0,2 0-4 0,1 0-3 16,0 0-9-16,1 0 9 0,6 3 3 0,-1 0-6 15,-1-1 2-15,5 1 2 0,1 1 4 0,-1-2-7 16,2 1 7-16,-2 1-7 0,0-3 1 0,0-1 2 0,-3 3 1 15,2-3-11-15,-4-3-15 0,-1 2-30 0,0-3-35 16,-2-1-40-16,1-2-51 0,-2-1-29 0,-1-2-35 0,1-1-4 16,3-2 6-16,-3 0 24 0,3 0 35 0,-5 1 37 15,2-1 49-15,0 2 35 0,0-1 34 0,-3 2 23 16,1-2 28-16,-1 2 27 0,-1-2 21 0,3 1 27 16,-3 0 30-16,-1 0 16 0,3 0 31 0,-1-1 16 0,-2 2 8 15,0 1 15-15,0 1-2 0,-2 1 0 0,2 3-17 16,0 1-14-16,0 0-28 0,-1 1-27 0,2 4-21 0,-1-2-40 15,0 2-34-15,0 0-15 0,0-1-16 0,2 3-2 16,0 0-10-16,-1 3 4 0,3 0-6 0,-1 4 3 16,1 1 13-16,2 2-5 0,1 3 7 0,3 0-4 0,-1 2 3 15,2 0-1-15,-1-2-4 0,5-2-13 0,-4 0-16 16,2-4-20-16,0-3-31 0,-2 0-27 0,1-5-30 16,-2-2-40-16,0-2-48 0,-1-3-41 0,-1-4-40 0,-4 1-39 15</inkml:trace>
  <inkml:trace contextRef="#ctx0" brushRef="#br0" timeOffset="174144.6769">16821 11893 1809 0,'5'-2'12'0,"0"0"17"15,-1-2-2-15,-1 6-3 0,-1-2-1 0,-1 2 2 0,1-2 4 16,-1 3 10-16,3 0 5 0,-3 3 5 0,1 2 12 16,3 1 7-16,-4 2 4 0,4 1 3 0,3 1 0 0,-4 2-6 15,3 0-20-15,-1 0-20 0,3-1-8 0,0 1-3 16,-1-2-6-16,0 0 4 0,1-1-4 0,-1-2-6 15,-2-1 0-15,1-3 7 0,-1 0-7 0,-2-3-3 0,0-3 10 16,-1 0-7-16,-3 0 2 0,1-3 2 0,1 0-4 16,0-1-5-16,-1-6 7 0,2 4-7 0,1-4-7 15,0-3-1-15,1 1-5 0,0-5 5 0,-1 0 2 16,3-1-5-16,-1-5 2 0,0 2 11 0,-1-4-1 0,1 2-1 16,3-1 10-16,-5 0-11 0,5 3 8 0,-1 3 6 15,-1 2-2-15,-1 4 3 0,0 3-1 0,-1 2 0 0,0 2-5 16,0 2 6-16,0 3-4 0,-2-1-2 0,4 2-1 15,0-1-7-15,1 3 8 0,1 2 2 0,2-1 1 16,0 4 4-16,2 1-7 0,0-1 0 0,-1 1 0 16,2 6 2-16,-1-3-10 0,1 2 5 0,-1 3-3 0,-1-2-1 15,1 1 5-15,-1 1 5 0,-2 1 0 0,2-1-3 16,-4 0 0-16,1 2-40 0,-5-1-50 0,3-3-51 16,-2 1-71-16,-2-5-65 0,-1 0-63 0</inkml:trace>
  <inkml:trace contextRef="#ctx0" brushRef="#br0" timeOffset="174398.2461">17636 11637 2368 0,'5'-7'21'0,"-2"5"23"0,-3-3 8 16,2 0 7-16,-4 1-1 0,-1 3 2 0,-2 1 5 15,2-1 2-15,-2 2-18 0,-2 0-24 0,0 3-9 0,3 0-2 16,-4 3-5-16,1-1 0 0,0 5-3 0,-1 1 1 15,1 0-10-15,2 2 3 0,4 2-1 0,-3 2 1 0,0 1 1 16,4 0-2-16,4 0-2 0,0 0-3 0,1 1 6 16,1-1-2-16,2-2 5 0,1 0-3 0,1-1 0 15,-1-2 6-15,4-2-1 0,0 0 1 0,-2-3 3 0,4-1 3 16,-2 0-6-16,4-4 1 0,1-4-7 0,-1-3-53 16,2-1-78-16,0-4-106 0,3-4-124 0</inkml:trace>
  <inkml:trace contextRef="#ctx0" brushRef="#br0" timeOffset="175920.9305">18256 11563 1787 0,'0'0'20'0,"0"-3"19"0,0 3 24 0,-1 0 11 15,1 0 8-15,0-2 10 0,0 2 8 0,0 2 10 16,0-2-13-16,1 0 0 0,-1 0-9 0,2 3-4 15,1-3 3-15,-2 0 6 0,1 0 8 0,-2 0 8 0,0 0 0 16,0 0-3-16,0 0-9 0,0 0 2 0,0 0-6 16,0 0-16-16,35-21-11 0,-27 14-27 0,3-2 1 15,1 1-17-15,1-1-7 0,3 0-3 0,0-3-11 0,3 3-6 16,1-3 1-16,1-1 10 0,2 2-11 0,4-2 3 16,0 1-6-16,0-1-34 0,1 4-20 0,-1-2-33 15,-3 2-51-15,0 0-64 0,-2 2-58 0,-4 1-77 0,-5 2-66 16</inkml:trace>
  <inkml:trace contextRef="#ctx0" brushRef="#br0" timeOffset="176121.7653">18540 11696 2623 0,'0'0'25'0,"0"0"27"0,0 0 3 0,0 0-2 15,0 0 3-15,0 0 3 0,0 0 1 0,0 0-2 16,0 0-24-16,18 8-24 0,-18-8-38 16,112-52-49-1,-112 52-55-15,94-48-52 0,-63 29-77 0,2-1-76 16</inkml:trace>
  <inkml:trace contextRef="#ctx0" brushRef="#br0" timeOffset="176819.6326">19689 11158 3800 0,'0'2'21'0,"0"0"13"0,0-4 9 0,0 0 0 15,0 0-3-15,-4 2 4 0,4-1-6 0,-1 0 1 16,1 1-25-16,0 0-19 0,0 0-8 0,0 0 2 0,0 0-2 16,1 1-5-16,-1 0 5 0,3 1-5 0,-2 0 0 15,1 0 8-15,0 1 2 0,-2 0-7 0,19 38 22 32,-8-28-14-1,-11-13 30-16,0 0-7 1,39-34-16 0,-5-3-10-1,-28 29 4-15,2 0 1 0,-4 3-5 16,0 1 5-16,-4 4-14 16,0 0-1-16,0 0-7 15,0 0 11-15,0 0-10 16,0 0 5-16,0 0 5 0,23 33 22 15,0 8 8 1,-16-32-9-16,-2 0-5 0,-2-1 7 0,2 1-4 16,-2-5 5-16,1 0-3 0,-1-1 1 0,-3-3 14 15,0 0-47 1,0 0 1-16,0 0-3 0,0 0-3 16,0 0 3-16,0 0-11 0,22-40 14 0,-22 40 5 0,44-84 2 15,-38 69 13-15,1 1 12 16,-3 2-9-16,3 3 1 0,-1 1 12 0,-1 4-12 15,-4 0 1-15,-1 4-20 16,0 0-7 0,0 0 7-16,0 0 9 0,0 0-7 15,50 47 20 1,-43-40 4-16,1-2 0 16,0 2 1-16,0-3-2 0,1 2 5 0,1-3-1 0,-4 1 1 15,5-4-3-15,-3 3 7 0,-1-2-11 0,2-1-26 16,0-1-43-16,-1-2-37 0,-1 0-58 0,4 0-51 0,-2-3-58 15,1 1-60-15,2-3-37 0,-4-1-32 0</inkml:trace>
  <inkml:trace contextRef="#ctx0" brushRef="#br0" timeOffset="177274.3127">20481 10897 2357 0,'4'2'18'0,"-3"-1"5"0,3-1-2 0,-3 0-4 16,-1 1-1-16,2 0 0 0,-2-1-4 0,0 4 3 16,-2 0-21-16,2-2 0 0,0 4 2 0,-1 0 5 0,1 1 4 15,0 5 0-15,1 0 3 0,1 1-1 0,1 2 2 16,0-1 1-16,5 3 1 0,-4-1-5 0,3-2-2 16,3 1-2-16,0-2 7 0,0-1-4 0,0-3 5 15,0 1-5-15,2-3 2 0,-3-2-1 0,2-1 7 0,-1-2 2 16,-1-4-4-16,4 1 1 0,-4-5-4 0,3-1-4 15,0-2-16-15,-1-3-19 0,0-1-31 0,3-2-29 16,-2-2-7-16,0 0-2 0,-2-1-1 0,-2-1 5 0,1-1 13 16,-4 2 22-16,1-1 27 0,0 1 31 0,-2-2 6 15,-3 3 15-15,1 2 26 0,-1 0 16 0,2 5 18 16,-3-1 20-16,0 6 6 0,0 0 6 0,0 3-3 0,0 0-8 16,0 1-25-16,0 1-20 0,2 0-19 0,-2 3-22 15,1-3-8-15,-1 0-16 0,4 0 1 0,-4 3-5 16,1 1-3-16,-1 0 8 0,3 0-2 0,1 3 8 15,-1 0-8-15,2 5 10 0,2 1 2 0,1 0-1 16,0 2 3-16,4 1 1 0,-2 0-5 0,1-1-1 0,-1 1 3 16,4-3 3-16,-3-1-4 0,2-3 4 0,-2-1 2 15,-1-2-2-15,0-3 11 0,2-3-9 0,-4-1-16 16,2-3-40-16,2-4-35 0,-4-1-37 0,2-3-41 0,0-2-47 16,0-1-33-16,-1 0-37 0,0-2-4 0</inkml:trace>
  <inkml:trace contextRef="#ctx0" brushRef="#br0" timeOffset="177467.1407">21087 10446 2334 0,'0'-11'27'0,"-3"3"25"0,0 2 20 15,3 2 2-15,-2 2 0 0,2 2-4 0,0 2-3 16,0-1 3-16,0-1-32 0,0 3-30 0,5-1-20 16,-5 2-3-16,1 1 5 0,1 2 4 0,-1 3-2 0,3 2 1 15,-3 3 7-15,4 7 10 0,-2 2 5 0,4 3 0 16,0 3 0-16,0 1 0 0,-1 2 6 0,1 1-3 15,-3 0 4-15,2-2-5 0,-1 0-7 0,2-5-16 16,-3-2-44-16,0-5-67 0,2-3-66 0,0-8-73 0,0-2-110 16</inkml:trace>
  <inkml:trace contextRef="#ctx0" brushRef="#br0" timeOffset="177753.6029">21462 10353 3076 0,'0'-10'22'0,"1"3"36"0,-1 1 5 0,2-3-1 15,-1 2-2-15,1 4-1 0,0 2 4 0,-1 0-4 0,1 2-25 16,0-1-35-16,-2 2-7 0,1 0-4 0,3 2 1 0,0 1 4 15,-1 3-3-15,2 3 4 0,3 2 1 16,2 4 7-16,0 8-1 0,1 1 4 0,2 6 11 16,-4 2-4-16,3 3 0 0,-2 1-3 0,0-1-6 15,-4-2-31-15,3 0-32 0,-4-6-39 0,2-3-51 0,-2-5-54 16,-1-1-66-16,0-8-75 0</inkml:trace>
  <inkml:trace contextRef="#ctx0" brushRef="#br0" timeOffset="178760.84">21548 10668 2346 0,'0'-3'12'0,"0"2"1"16,2-5 0-16,3 3-4 0,-2-1 2 0,2-2-4 16,1 0-1-16,2 0-3 0,2-1-15 0,3-2-11 15,4-1-9-15,1 0-4 0,3-2-9 0,3 0 4 16,3-1 2-16,-1-3 1 0,0 3 2 0,0-3 12 15,-3 2 11-15,1-2 4 0,-6 2 19 0,0 0 0 16,-2 3 0-16,-5 0 14 0,0 2 21 0,-5 0 28 0,-1 2 15 16,-2 3 12-16,0 1-2 0,-1 1 0 0,-2 2-1 15,0 0-10-15,0 0-26 0,-78 2-39 0,78 1-13 16,0-3-8-16,0 4-13 0,0 0-1 0,2 3 2 16,-1 2-7-16,-1 4 11 0,81 1 10 0,-78 5-3 0,0 2 3 15,-1 4 1-15,1 3 8 0,-1 1-4 0,-1 1 4 0,2 0 1 16,-1 3 1-16,-2-4-2 0,3 0 0 15,-1 1-5-15,0-4 1 0,-1 0-5 0,2-3 7 16,0-3-8-16,-1-2-1 0,-1-3 4 0,1-2-7 0,-1-4 10 16,-1-2-2-16,0-2 10 0,0-2-5 0,0-2 8 15,0-1 10-15,0-2-6 0,-3-3-5 0,3 3-1 16,-3-5-10-16,-3-1-8 0,1-2-5 0,-3-3-12 0,0-2-7 16,-2-2 3-16,0-4 6 0,-1-3-2 0,-2-2 6 15,4-3-4-15,-1-1 1 0,2-5 3 0,4 0-5 16,-3-1 2-16,7 1 0 0,2 1 0 0,1 2 6 15,0 3 9-15,2 4-1 0,4 4 4 0,-1 3-3 16,2 2 6-16,1 4-5 0,1 0 2 0,1 4-7 0,0-1-4 16,1 4 10-16,3 1-2 0,-4-1 0 0,1 2-3 15,-1 2 3-15,-1 1-5 0,0 0 2 0,-4 1 0 16,2 3-4-16,-3 1 1 0,-1 3 4 0,1 0 4 0,-3 1-1 16,2 3 1-16,-2 3 2 0,-3 2 4 0,1 2 2 15,-4 1 2-15,1 0 2 0,-1 2-8 0,-4-2-2 16,4 1 8-16,-1-3-3 0,2-2 2 0,-3-3-4 15,4-3-4-15,0-3-6 0,0 0-7 0,0-7-7 16,4 3-13-16,-4-3-24 0,1-3-40 0,2 0-38 16,3-3-21-16,-1-2-26 0,2 1 2 0,1-4-11 0,1 0-17 15,0-6 13-15,1 3 22 0,2-2 31 0,-2-4 14 16,3-1 18-16,-1-2 10 0,1-1 22 0,1 0 27 16,2 0 41-16,-2-1 47 0,1 1 36 0,-2 5 19 15,0 1 40-15,-3 4 17 0,-1 6 10 0,-2-1 17 0,-3 4-24 16,0 2-29-16,-3-1-24 0,-1 4-16 0,2 0-27 15,-2-2-24-15,1 4-13 0,-1-2-17 0,0 2-11 16,2-1-4-16,-2 1 0 0,2 2 3 0,-1-1-1 16,4 4 6-16,-4-1-8 0,4 2 9 0,-2 0 4 15,2 1-2-15,1 2 0 0,-1-2 1 0,4 5 1 0,-1-3 2 16,1 0 2-16,0 2-8 0,-1-1 7 0,0 1-1 16,1 1-7-16,0-1 6 0,0 2 1 0,-1 0-3 15,0 1 6-15,2 0 4 0,-2 5-9 0,2 0 2 16,1 2 9-16,-2 3-7 0,1 3-1 0,2 1 4 0,0 6 0 15,2 0 0-15,-2 3 10 0,-2 4 5 0,4-1 3 16,-3 3 2-16,3 1 1 0,-4 3-2 0,-2-2 7 16,-2-1 5-16,-1 0-7 0,-2-4-2 0,-2-1 3 0,-2-1 6 15,-2-2-1-15,-6-4 10 0,2-2-1 0,-1-4-5 16,0-1 0-16,-3-2-3 0,0-4 0 0,3-2 10 16,-3-4 13-16,3-2 13 0,0-5-2 0,-1 0 31 15,3-3 10-15,1-3 12 0,0 0 5 0,-1-4-9 16,0-1-8-16,1-2-11 0,-2-2-3 0,-1-2-30 15,-1-4-8-15,3-3 1 0,-2-4-14 0,1-4-8 0,4-3-4 16,1-3-17-16,2-5-12 0,5-1-6 0,0-3-31 0,8-2-38 16,3-2-28-16,1-3-31 0,2 0-25 15,5 2-31-15,-1 1-29 0,-2 1-40 0,1 1-27 16,-2 7-24-16,-3 5-28 0,-4 5-43 0</inkml:trace>
  <inkml:trace contextRef="#ctx0" brushRef="#br0" timeOffset="179166.9859">19925 11986 2530 0,'-16'5'0'0,"2"0"19"16,3-4 19-16,5-2 10 0,1 2 6 0,2-1 0 0,3 2-2 16,0-2 19-16,1-2 47 0,6 2 7 0,4-4-6 15,4 0 2-15,8-4 11 0,5-1 8 0,13-3 7 0,7-1-5 16,10-4-42-16,12 0-17 0,4-5-17 0,11-1-5 15,9-2-13-15,5-1-9 0,5-6-2 0,4-7-17 16,4-2-2-16,3 0-6 0,-2-2 0 0,-2-1-14 16,-5 4-6-16,-9 3-11 0,-7 2-4 0,-9 5-12 0,-10 5-16 15,-11 3-35-15,-14 5-24 0,-8 1-27 0,-8 5-25 16,-8 0-22-16,-6 4-37 0,-6 2-11 0,-9 1-8 16,-6 4 14-16,-9 0 10 0,-3 1 4 0,-8 4-2 0,-7 2-11 15,-9 2 9-15,-8 2-5 0,-6 3-28 0</inkml:trace>
  <inkml:trace contextRef="#ctx0" brushRef="#br0" timeOffset="180321.9682">17603 13530 2108 0,'0'-5'29'0,"0"-2"24"0,3 0 17 0,2-5 20 0,-2 0 8 15,2-1 17-15,3 1 15 0,-3-2 20 0,3-1-17 16,1 0-11-16,2-1-3 0,0 1-16 0,3 0 2 16,-1 1-17-16,0 2-12 0,1-2-20 0,0 2-7 15,2 1-9-15,0 2-13 0,0 2 1 0,2 0-12 16,0 1-5-16,1 4-6 0,-1 2-2 0,-1 2-5 0,-1 4-4 15,-1 3-1-15,-2 3-1 0,3 5-3 0,-5 2 8 16,0 5 11-16,-2 4-5 0,-2 2 0 0,-1 4 7 0,-3 1 1 16,2-1 0-16,-5 2 4 0,-2-3-7 0,-1-1-3 15,0-3 7-15,2-5 0 0,-3-4-3 0,1-3-5 16,3-4 2-16,0-5 1 0,-1-2 2 0,2-4 0 0,-1-2-5 16,0-1 6-16,2-1 2 0,-1-5 2 0,3 1-7 15,0-5-4-15,6-3 3 0,-2-6 3 0,3 1-13 16,3-5-4-16,0-3 0 0,2-3-2 0,2-3 5 15,-3 2 7-15,0-1-8 0,2 3-1 0,-4 0 10 0,0 5-4 16,0 5-4-16,0 1 6 0,-5 6-9 0,-2 3-1 16,1 4 2-16,-3 2-6 0,-3 3 2 0,3 0 3 15,-4 1-5-15,1 4-2 0,-1-1 6 0,0 3 4 0,4 3 5 16,-1 2 6-16,0 3 4 0,0 4 8 0,4 3-9 16,0 2 8-16,0 0-1 0,-1 2-7 0,0 1 4 0,7-2-1 15,-7-1-7-15,2-3-5 0,2-1 13 0,2-1-12 16,0-4-2-16,-2-3-25 0,1-4-46 0,-1-4-44 0,2-4-64 15,1 0-81-15,1-8-79 0,-1-1-99 0</inkml:trace>
  <inkml:trace contextRef="#ctx0" brushRef="#br0" timeOffset="180546.0025">18727 13402 2209 0,'8'2'18'0,"-1"-2"12"16,-2 0-9-16,0-2 4 0,-2 1-1 0,1 0 7 16,-1 0-5-16,3-1 3 0,5-3-21 0,2 0-11 15,6 2 9-15,-2-3 1 0,9-2-2 0,0 0-7 16,1 1 5-16,2-2-1 0,1 2 0 0,-2 2-9 0,-1 0-6 16,-3 1-38-16,-4 0-31 0,-2 2-48 0,-6 0-37 15,-4 5-25-15,-3-2-26 0,-5 4-27 0,-5 1-12 16,-4 3 9-16</inkml:trace>
  <inkml:trace contextRef="#ctx0" brushRef="#br0" timeOffset="180676.3314">18816 13593 1443 0,'-21'24'36'16,"7"-2"18"-16,0-4 30 0,6-2 12 0,1-2 11 15,1-2 10-15,2-2 3 0,2-1 23 0,2-1-23 0,2-1-10 16,2 1-26-16,1-2 7 0,1-3 2 0,4 2-8 16,5-5-10-16,1 0-18 0,8-2-11 0,3-3-5 15,4-5-7-15,4 2-34 0,5-6-46 0,2-1-60 0,0-3-56 16,-3-3-100-16,4-3-103 0</inkml:trace>
  <inkml:trace contextRef="#ctx0" brushRef="#br0" timeOffset="181088.1016">19903 13082 3495 0,'1'-7'7'16,"1"0"17"-16,-2 0 8 0,3-4 3 0,1 4-3 0,-3-2-2 15,7 4-2-15,3-3 1 0,0-1-9 0,5 1-17 16,1-1-3-16,2 1-4 0,-1 1-1 0,1 2 3 16,-1 1 2-16,0 1-5 0,-1 1 2 0,-2 2 0 0,0 2 0 0,-3 1-3 15,-1 0 2-15,0 3-2 0,-3-1-4 16,-2 2 10-16,-3 1 7 0,3 4-1 0,-6 0 1 0,-1 2 1 15,-2 3 3-15,-2 0 6 0,-1 6 4 0,-6 0-3 16,0 1-9-16,-2 0 3 0,-2 3-7 0,1-4 6 16,0-2-6-16,2-2-9 0,3-2 3 0,1-3-4 15,5-1-2-15,0-4-1 0,4-3 7 0,4 0-12 0,-3-2 11 16,6 0 9-16,2-4-2 0,0 3 3 0,4-6 8 16,6 3 8-16,5-3-5 0,1-2 12 0,6-1-8 15,3 0-6-15,4-3-2 0,-2 2 1 0,5-3-6 16,-5 5-9-16,2-2-2 0,-4 0 1 0,-3 2-7 0,-2 2-20 15,-4 1-29-15,-6-1-56 0,-5 3-53 0,-3 0-45 16,-5 3-41-16,-6 2-47 0,-6 2-55 0,-6 1-47 16</inkml:trace>
  <inkml:trace contextRef="#ctx0" brushRef="#br0" timeOffset="181734.2756">18433 14354 3309 0,'-1'-9'20'0,"-3"4"22"0,1 0 10 0,8-1 6 15,-7 5-3-15,-1 1-4 0,2 0 0 0,1 1-9 16,-2 2-19-16,0-2-24 0,2 3-4 0,0 3-9 16,-1 1 2-16,1 1 0 0,1 1 5 0,-1-2 9 15,4 4 0-15,-3 0 9 0,6-2-18 0,-1-1 9 0,3-1 3 16,1-2 4-16,-1-2 1 0,2 1 4 0,4-3-2 16,0-2-9-16,0-1 10 0,2-3-2 0,1 1-2 0,-1-3 4 15,0 2-6-15,2-3-6 0,0 0 6 16,-1 0 1-16,-4 3-5 0,-2-2-2 0,1 3-9 0,-4-1 4 15,1 4-3-15,1 2-1 0,-5 0-5 0,1 1 4 16,2 3 4-16,0-2-2 0,3 5 7 0,-3 1-8 16,5 2 5-16,-2 3 6 0,1 4 5 0,0 3-9 15,0 7 2-15,1 1 3 0,-1 5 5 0,-1 4 1 0,0 4-4 16,2 2-7-16,-2 4 2 0,1 2 6 0,1 3 1 16,1 1 0-16,0 2-3 0,3-2 3 0,1 3 0 15,-1-3 0-15,0-1-2 0,-1-2 7 0,-1-1-3 0,2-4-6 16,-9-3 4-16,2-4-1 0,-5-3-9 0,-2-3 9 15,-4-5-7-15,-4-2-7 0,0-6-10 0,-6-3 2 16,2-2-7-16,-1-3-1 0,-5-4 14 0,1-1-9 16,-3-4 0-16,4-1 10 0,-6-2 8 0,2-5-1 0,-1 2 17 15,-1-5 5-15,0-1 11 0,-3-1 25 0,2-1 26 0,0-1 9 16,-1-5 15-16,2 2 9 0,-2-2-4 16,4-2 0-16,-3-1-15 0,4 2-12 0,2-3-27 0,0-1-8 15,4 1-10-15,4-2-4 0,3-2-6 0,5 3-8 16,2-4 3-16,7 2-6 0,1-3 2 0,6 0-11 15,1 1-4-15,5-1-8 0,1-2-7 0,3 0-8 0,2 1-13 16,3-1-20-16,1-1-29 0,0 0-24 0,2 1-31 16,-1-2-51-16,-1 0-66 0,2 0-73 0,0-2-103 15,0 0-106-15</inkml:trace>
  <inkml:trace contextRef="#ctx0" brushRef="#br0" timeOffset="181922.7666">19728 14774 3458 0,'4'-1'3'0,"1"-1"-3"16,-2 1-2-16,8-5-1 0,-3 0 4 0,3-1-2 16,3-2 1-16,4-3-2 0,6 0-23 0,3-3-33 0,-1 2-39 15,6-4-56-15,-2 2-59 0,2 0-58 16,-1 0-54-16,-2 3-71 0</inkml:trace>
  <inkml:trace contextRef="#ctx0" brushRef="#br0" timeOffset="182074.7818">19996 14878 2955 0,'-5'17'27'0,"0"-3"14"16,1-5 16-16,4 0 1 0,-5 0 0 0,5 0 0 15,0 0 3-15,2-1 4 0,1-3-31 0,2 1-10 16,4 0-11-16,-1-3 1 0,4-3-5 0,1-3-24 0,5 0-42 15,4-4-62-15,2-3-52 0,3-4-100 0,1-2-100 16</inkml:trace>
  <inkml:trace contextRef="#ctx0" brushRef="#br0" timeOffset="182492.8308">20806 14292 3076 0,'7'-10'3'0,"1"0"7"16,0 1-2-16,5-4-1 0,-4 4-4 0,1 4 9 16,6-2-9-16,-3 3 3 0,2 0-4 0,0 0-10 0,2 1 2 15,-3 1 6-15,3 2-3 0,-4 0-1 0,-1 0 2 16,0 4 2-16,-3 0 0 0,2 1 2 0,-3 2 1 16,-1 2-2-16,-1 1 11 0,-3 0-12 0,-3 4 6 15,-3-2 0-15,-2 5-3 0,-3 0 6 0,-3-1 4 0,-1 2-1 16,-3-1-6-16,0-1 14 0,2 0 8 0,-1-1 0 15,3-2 7-15,2-5-5 0,0 1-6 0,5-1-4 16,0-3 1-16,3-1-6 0,1 0-7 0,1 1-5 16,3-1-8-16,-1 0 5 0,2 5 5 0,2-1 0 0,0 0 2 15,1 1-4-15,1 3 1 0,2 0-1 0,0 1 4 16,1 0-7-16,-2-1 5 0,1 1-6 0,2 2 1 16,0-2 4-16,1 0-7 0,-2 2 5 0,1-1 1 0,1 0 2 15,1 1-12-15,-1-1 18 0,-1 1-3 16,0-2-9-16,-3 2 15 0,-2-4-5 0,3 0-3 0,-6-1 5 15,0-2 2-15,-4 1-5 0,1-2 1 0,-2-2 6 16,-2 2-12-16,-3-1 8 0,-3-1-3 0,-1 2-21 16,-2 0-19-16,-5 0-38 0,-3-1-36 0,-5 2-34 0,-1 0-54 15,-3-1-58-15,-5 2-64 0,-4 0-50 0</inkml:trace>
  <inkml:trace contextRef="#ctx0" brushRef="#br0" timeOffset="194309.2021">1687 15544 2472 0,'-5'0'2'16,"0"-1"9"-16,0-1 5 0,3-2 11 0,-1 0 17 15,0 4 14-15,0 0 6 0,1-3 9 0,2 3 6 0,-2 0-3 16,2 0 8-16,0 0-7 0,2 0-15 0,-2 0-12 16,0 0-4-16,0 0-11 0,0 0-3 0,0 0-1 0,2 0-9 15,-2 0-2-15,0 0-3 0,1 3 6 0,-1-3 2 16,0 0 8-16,0 0-4 0,0 0-3 0,0 0-2 16,0 3 1-16,0-3 2 0,0 0-7 0,0 0-1 0,0 1-4 15,0-1-1-15,0 0-3 0,0 1-1 0,0-1-6 16,2 0 4-16,-2 0-1 0,0 0-6 0,0 2 1 0,0-2-4 15,0 0 7-15,1 0-3 0,-1 0 1 0,2 0-8 16,-2 1 2-16,0-1 0 0,0 0 1 0,2 0 2 16,-2 0-5-16,1 0 7 0,2-1 6 0,1 1 3 0,1 0 5 15,2-2 5-15,1 1 5 0,2 0 9 0,4-2 1 0,0-1-4 16,3-1-4-16,1 0 2 0,4-1-1 0,0 1-11 16,-1-3-6-16,2 2-14 0,1-1 5 0,0 0-3 15,-1 0-3-15,-2 0 0 0,1 3-9 0,-3 0 12 0,-1-1-3 16,-1 0 0-16,-3 2-8 0,2-1 12 0,-3 4-2 15,-1-3-3-15,-2 2 1 0,-1 0 6 0,2 0-4 0,-5 0 4 16,1-1 3-16,1-1-12 0,-3 3 6 0,2 0-2 16,-2-3 4-16,0 2-7 0,-2 1 10 0,-1-1-5 0,1 1 2 15,-3 0 1-15,3 1 2 0,-3-1-2 0,0 0-1 16,-1 0-2-16,-1 0 3 0,2 0 0 0,-2 0 4 16,2 0-6-16,0 0 3 0,-1-1 4 0,1 1-5 0,0 0 2 15,0-1-7-15,0 1-9 0,0 0-42 0,0 0-36 16,0 0-67-16,0 0-62 0,0 0-59 0,0 0-86 15,0 0-105-15</inkml:trace>
  <inkml:trace contextRef="#ctx0" brushRef="#br0" timeOffset="194981.4175">1786 15773 655 0,'-2'2'10'0,"-1"-2"9"16,-1 2 13-16,2-1-4 0,0 1 14 0,-1 1 3 16,0-2 17-16,1 2 8 0,-3 0 5 0,4-2 13 0,-2 0-4 15,-1 1 21-15,3-1-4 0,-1-1 5 0,-1 0-10 16,3 2-2-16,-3-2-14 0,2 0-13 0,-1 0-7 0,0 2-2 16,-1-2 3-16,2 1-12 0,-1 1-5 0,-1 0-5 15,-1-2 0-15,0 2-6 0,2 0 1 0,-4-1-9 16,5 1-5-16,-4-1 10 0,2 0 5 0,-1 2 6 0,1-3 5 15,0 3 11-15,1-1 3 0,-1-2 3 0,0 2 2 0,0-1 4 16,3-1-1-16,-1 0-6 0,-1 0 5 0,2 3-7 16,0-3 1-16,0 0-5 0,2 1 3 0,-2-1-7 15,1 1 0-15,-1-1 10 0,0 0-12 0,0 0-2 0,0-1-5 16,3 2-7-16,-3-1-7 0,0 0-5 0,0-1-5 16,1 0-14-16,1 1 1 0,-2 0-6 0,2 0 3 15,-1-1 0-15,1-1-7 0,1 2-3 0,0-1 6 0,2-1 2 16,3 0-2-16,1-1 1 0,4-3 1 0,1 0-4 15,4-1 3-15,1 0 2 0,3-1-5 0,0-4-1 0,0 3 3 16,3-1 2-16,-1 0-4 0,-3-2 0 0,2 3 3 16,-2 1 2-16,-2-1-1 0,0 1-1 0,-6 2-1 0,-1 0-2 15,-1 2 1-15,0 1 5 0,-6 0-1 0,1 0-5 16,-3 3-1-16,2-1 1 0,0-2 3 0,-2 3-4 16,2-1 1-16,-2-1 1 0,2 1-6 0,-2 0 8 0,2-1 2 15,-2 2 2-15,0-3-4 0,-1 1 7 0,2 2-6 16,-2 0 1-16,-1 0 6 0,-1-2-8 0,0 4 1 0,2-2 2 15,-2-2 2-15,0 2 0 0,0 0-4 0,0 0 4 16,0 0 3-16,0 0 5 0,-2 0-10 0,2-2-16 0,0 2-32 16,-1 0-46-16,-1-1-49 0,-1 0-61 0,2 0-90 15,-1-1-92-15</inkml:trace>
  <inkml:trace contextRef="#ctx0" brushRef="#br0" timeOffset="195506.9893">1790 15449 774 0,'-1'-8'16'16,"-1"2"8"-16,2-2 10 0,-3 1 16 0,3-1 16 0,-3 2 19 16,3 0 13-16,-2-1 19 0,2 0 6 0,0 0 6 15,0 3-1-15,2 0 3 0,-2 2-12 0,1-1-10 0,1 0-4 16,-2 2-20-16,0 2-19 0,2 1-12 0,-2-1-13 16,1-1-17-16,-1 3-5 0,2-2-11 0,-2 0-9 15,0 3-2-15,1-3 1 0,1 2-3 0,0 1 6 0,-1 1 18 16,1 2 29-16,3 1 12 0,-2 1 14 0,1 4 16 0,1 2 0 15,0 0 9-15,-2 3 2 0,2-1-17 0,0 1-29 16,2 1-4-16,-2-1-7 0,0 2-20 0,-2-2 2 16,3 1-6-16,1-1-7 0,0 2 4 0,0-1-3 0,-2 0 0 15,3-2-2-15,-1 0 4 0,-2 0-1 0,0-1 4 16,1 1 7-16,-1-4-1 0,0 3 2 0,1-3-5 0,-3-1-5 16,0-1 5-16,2-1-6 0,-3-2 1 0,1 2-11 15,0-3 7-15,-1 0 0 0,-2-1 6 0,3-2 0 16,-1-1-2-16,0 2 2 0,-2-2 5 0,0-2-3 0,0-1-12 15,0 3 4-15,2-3-8 0,-2 2 3 0,0-2-3 0,-2 0-2 16,2 0-4-16,0-1 5 0,0 0 8 0,2 1-8 16,-2-3 4-16,0 3-11 0,0 0-3 0,0-1-21 0,0-1-27 15,0 1-32-15,-2 1-44 0,2-2-44 0,0 1-55 16,0-2-63-16,0 1-75 0,0-2-65 0</inkml:trace>
  <inkml:trace contextRef="#ctx0" brushRef="#br0" timeOffset="196048.7282">1959 15262 1068 0,'-2'-3'27'0,"0"2"20"0,2-1 26 16,0-1 24-16,-2 0 15 0,4 3 25 0,-2 0 17 16,0 0 7-16,0 0-13 0,0 0-7 0,0-2-28 0,0 2-20 15,0 0-13-15,2 0-27 0,-2 2-19 0,2-2-8 16,-2 2-17-16,0-1-13 0,0 2-2 0,2-1 0 0,-2 1-1 0,3 2 1 15,-1 2 9-15,1-1 12 0,0 6 10 16,2 1 22-16,0 3 21 0,4 4 6 0,-3 2 7 0,2 3 11 16,0 0-2-16,3 3-8 0,-1 0 1 0,-2 1-22 15,1 0-11-15,1 1-4 0,-2-1-1 0,1 1-12 0,2-1-9 16,-3-2 1-16,0 2-11 0,1-4-3 0,-1-1-3 16,-1 0-8-16,1-3-8 0,-1-2 8 0,1-1-3 0,-1 1 5 15,1-4-7-15,-2-1 6 0,0-2-1 0,-1 3 4 16,1-3-1-16,-1-2-5 0,-2-1 5 0,3-1-6 0,-4 1 8 15,3-6 1-15,-4 2 1 0,3-1-1 0,-3-4 4 16,1 3 1-16,-2-3 9 0,0 0 6 0,1 0 2 0,-1 0 4 16,0 0-5-16,0 0-3 0,-1-3 0 0,1 3 0 15,1 0-7-15,-1 3-4 0,-1-3-2 0,1 0-11 0,0 0 10 16,0 0 1-16,-2 0-1 0,2 0-2 0,0 0-2 16,0-3-3-16,0 3-7 0,0 0-4 0,0 0-29 0,0-3-20 15,0 2-46-15,0 1-51 0,0-1-53 0,0-1-59 16,0 0-74-16,0-1-95 0</inkml:trace>
  <inkml:trace contextRef="#ctx0" brushRef="#br0" timeOffset="215207.3007">2377 8720 1549 0,'-5'-2'14'0,"-3"-1"16"16,2-2 8-16,-2 2 11 0,0 1 7 0,2 0-1 15,-1-3 12-15,2 5 17 0,-2-1-5 0,2-1-5 16,-1 2 2-16,1-2-3 0,2-1 6 0,-5 3 12 0,2 0 0 16,-1 0-4-16,1-1 1 0,-2 0-6 0,-1-1-2 15,2 4-4-15,-1-4-4 0,-1 4-7 0,1-2-5 0,0 1-14 16,0 0-2-16,-1-1 1 0,1 0-4 0,0 0-3 16,0 3-4-16,-3-1 0 0,3-2-5 0,-3 3 9 15,0 0-12-15,-2-1 1 0,1 2-3 0,-1-1-4 0,0 2 4 16,-1 0-9-16,1-1 3 0,-2 4-6 0,0-1 4 15,-2 0-1-15,1 0-4 0,-1 3 9 0,0-1 0 16,-1 0 2-16,-1 0-4 0,1 0 1 0,3 1 2 0,-1-1-2 16,-1-1 2-16,4 0-5 0,-1-2-7 0,1 4 4 15,1-3 0-15,-1 1-2 0,1 1-1 0,0-1-2 16,1 1 2-16,-3 1-5 0,3 2 0 0,-2-2 1 0,-1 2-1 16,1 2 2-16,-1-2-4 0,1 3 0 0,-2-1-1 15,0 3 6-15,-2-2-3 0,3 2-5 0,-2 0-2 16,0 2-3-16,-1-1 2 0,1 0 1 0,0 2-4 15,2-1-4-15,-2 0 4 0,3-2-2 0,-2 3 4 0,5-3 3 16,-2 3-7-16,2-2 3 0,-1 0 3 0,0 0-1 16,0 0 0-16,1 2 1 0,-2-2-3 0,4 0 0 0,-3 1 8 15,-2-2-1-15,5 2 1 0,-3 0 4 0,0 0 3 16,2-1 3-16,-1 1-2 0,1 1 5 0,-1-3-1 0,0 2-2 16,0 2 6-16,2-2-2 0,-2 2 1 0,-1 0-5 15,2-1 11-15,-3 3-5 0,2-1-1 0,-2 0 1 16,3 3-5-16,-4-2 4 0,2 1-7 0,0-1 2 0,0 0-8 15,0 2 4-15,0-1-1 0,3-2-2 0,-3 2-1 0,3 1-1 16,-1-1-3-16,1-1 3 0,1 0 4 0,-2-1-5 16,3 4 1-16,-1-2 4 0,1-3 4 0,-2-1-6 15,0 2 3-15,3-1 2 0,-1 2-6 0,0-1 4 16,-3-1-1-16,2 4-3 0,-1-1 3 0,0 2 1 0,-3-2 4 16,2 6-3-16,-4-2-1 0,0 1 1 0,2-2 1 15,-1 5-6-15,-1-2 4 0,2 3 1 0,-3 0 0 0,4 0-5 16,-4 1 3-16,4 2-8 0,-1-1 9 0,1-1-2 15,0 1-9-15,2-4 4 0,-3 2-7 0,3 1 8 16,0-2-5-16,0 2 7 0,0-2-11 0,2-2 4 16,1 4-1-16,-1-2-2 0,-1-1 10 0,0 2-9 0,2 0 9 15,-1 0 0-15,-1 1 2 0,2-1 1 0,-4 2 2 16,3-1 1-16,-2 2-13 0,1 0 10 0,0-2-3 0,-1 2-6 16,3-1 4-16,-2 1-8 0,0 2 0 0,1-1 3 15,-1-1 9-15,-1 0-7 0,2 1 7 0,-2-3 8 16,3-1-3-16,-1 1 3 0,3-5 6 0,-2 3-2 0,2-2-2 15,-2 0 0-15,2 1-3 0,-2 0-2 0,2 2-7 16,0 0 10-16,-2 1-3 0,0 1-7 0,-1 0-1 16,1-1 4-16,-1 5-9 0,1-3 4 0,-1 3 7 0,-2 0-4 15,2-3-6-15,1 0 3 0,0-1 0 0,-1 1-6 16,1-3 13-16,-1 1-7 0,3-2-3 0,-2-3-1 0,2 0 1 16,-2 1-2-16,3-1 11 0,-1-1-9 0,0-1-4 15,0 0 4-15,0-2 2 0,0 0-2 0,1 2 3 0,-1-3 9 16,0 2-12-16,1 1 16 0,-3-2 0 0,2 1-4 0,1 0 5 15,-3 1 4-15,1-1-5 0,1-1-1 0,-2 4-1 16,2-3 0-16,0-1-3 0,1 1 2 0,-4 1-6 0,2-1 4 16,0-1-4-16,-1 2 9 0,2-1-8 0,-2 1-1 15,1-1-3-15,-1 0-4 0,-3-1 5 0,5 5-5 0,-3-2 0 16,1-1-12-16,0 2 14 0,0 0 1 0,-1 0-1 16,1 2 3-16,2-1 1 0,-2 1-5 0,2-2 10 0,0 4-2 15,1-3 0-15,-1 1-2 0,-1 2 5 0,-1-3-5 16,2 4 7-16,1-5 0 0,-1 4 6 0,0-3-1 0,-2 1 8 15,3 0-2-15,-1-1 2 0,-1-1-4 0,2 0-6 0,-1 0 5 16,-2 2-6-16,2-4-2 0,1 4-6 0,-1-4-5 16,0 2 4-16,0 0 11 0,-3 1-10 0,4-1 2 0,-1 0 9 15,0 2 2-15,1 0 1 0,-1 0 4 0,1 1-12 16,-1 2-3-16,1-1 3 0,-1 0-1 0,0 0-6 0,1 1-3 16,-2-2-2-16,4-2-6 0,-1 0 6 0,1-1-4 0,0 0 4 15,1 0-2-15,-1-4-4 0,0 3-3 0,2-2 0 16,-2-1 1-16,4 4 1 0,-4-4 12 0,0 1-10 0,3 2 6 15,-1-3 1-15,-1 3 10 0,1-2 3 0,0 2 3 16,-1-1 2-16,1-1-11 0,-2 2 14 0,3 0-8 0,-1-2 5 16,1-1-11-16,0 1-5 0,-3 0 3 0,3 0 0 15,2-1 0-15,-2 0-11 0,0 0 6 0,0-2-4 0,-1 2 2 16,3-1 7-16,0-1-1 0,-1 0-10 0,2 1 2 16,-1-2 7-16,0 0-3 0,0 0-4 0,1-1 3 0,0 1 1 15,-1-2-9-15,0 2 5 0,1-1-2 0,-1-2 2 0,0 0 5 16,1 1-5-16,0-1 6 0,1-2-8 0,-1 1 8 15,1-2 1-15,0 1 2 0,-2-1-14 0,1 0 8 0,1-2 3 16,0 1-6-16,0-1 6 0,-1 1-6 0,-1-1 5 0,3 0-5 16,1 4 15-16,-4-4-21 0,1 3 6 0,4 0 8 0,-3-1-8 15,2 0 11-15,-3 1-4 0,2 0-1 0,1-1-2 16,-1 1 5-16,2-2 4 0,-1 0-11 0,1 1 9 0,-1-1-11 16,-1 0 2-16,3 1 3 0,-3-1 1 0,2-1 1 15,-1 3-5-15,0 0 8 0,1-1-9 0,1 0 7 0,0 0-1 16,2 2-1-16,-1-1 2 0,0 0-7 0,1 2 7 15,0-2-1-15,1 0-1 0,-1 3 2 0,4 1-5 16,-2-4 5-16,2 4-3 0,-1-1 5 0,1-1-1 0,-1 0-1 16,3-1-4-16,0 3 5 0,2-4-5 0,-1 2 1 0,2-1-5 15,-3 2 2-15,2-2 0 0,1 2-4 0,-3-1 6 16,3 0-12-16,-2-1 8 0,0 1-9 0,2-2 5 16,-2 2-13-16,1-2-13 0,-1 0 4 0,1 0-5 0,-2-1 4 15,3-1-2-15,-2 0 8 0,0 1-9 0,0-1 15 0,0 0 8 16,0 1-6-16,0-1 13 0,0 0 0 0,0 2 2 0,-1-2-4 15,1-1 11-15,-2 2-7 0,2 1 0 0,-2-4 9 16,0 3-2-16,1-1-7 0,-1 0 4 0,-1-1-4 0,1 1 0 16,-1-1 7-16,2 0-13 0,-3-1 4 0,4 1-7 15,-4 1 3-15,1-3-2 0,1 2 6 0,-1-2-5 0,2 1-8 16,-1-1 13-16,-1 0-11 0,1 0 7 0,-1 0-2 16,3-2 1-16,-2 1-3 0,1-1 3 0,-2 2 5 0,2-4 4 15,0 4 1-15,-3-2-7 0,1-1-1 0,-1 1 3 0,3 4 1 16,-3-4 1-16,1 0 0 0,-2 2-4 0,2 1 0 15,2-1 2-15,-2 1 8 0,0-2-8 0,0 1-2 0,1 2 4 0,1-2-8 16,-1 0 6-16,-1-2-5 0,1 2 5 0,-1 0 0 16,0-2 3-16,2 0-1 0,0 1 0 0,-1-1 4 15,2-1-8-15,0 0 7 0,0 0-3 0,0 1 0 0,0-1-8 16,0-1 10-16,0 1-2 0,2 0 2 0,-1-1-1 16,-1 2 1-16,2-1 4 0,1 1-12 0,-1 0 13 0,1 1-5 15,1-3-2-15,-1 4 2 0,2-2-3 0,0 0 7 16,2 1-6-16,-2-3 3 0,2 1-6 0,1 2 1 0,-2-2 1 15,4 0-4-15,-2-1 3 0,1 2-8 0,1 0 1 16,0-2 5-16,2 1 0 0,-2-2 0 0,1 1-4 0,-2-2 5 16,2 3 2-16,1-2 5 0,2-1-4 0,-2 1 0 15,1-2 0-15,-1 2 1 0,3-2-4 0,-1 0 1 0,0 1 3 16,2-3-3-16,-1 2 4 0,1 0-6 0,-1 0-2 16,0-1-1-16,-1 0 3 0,3 0-2 0,-4 3-5 0,3-4 3 15,-4 1 6-15,1 2-2 0,0-2-3 0,-4 1-1 16,2-3 5-16,-2 1 1 0,-1 0-4 0,-4-1-2 0,3 0-5 15,-2-2 13-15,0 0 2 0,1 0-1 0,-3 0-3 16,-2 0 0-16,3 0 0 0,-2 1 2 0,0-2 0 0,-3 1-7 16,3 1 1-16,-4-1 4 0,2 0 0 0,-1 1 0 15,-1-1-2-15,0 2 0 0,1-1 6 0,-3-1-6 0,0 0 4 16,0 2-2-16,-2-2-4 0,-1 0 6 0,2 2 2 16,-5-2-2-16,1 1-6 0,1-1 2 0,-2 0 0 0,0 0-3 15,-1 0 5-15,0-1-8 0,-1 1 3 0,1-2 1 16,0 0 2-16,-3 2 2 0,4-3-2 0,-1 2-1 15,-1 0-5-15,2-1 3 0,-2 0 1 0,4-1 2 0,-4 2-5 16,2-1 3-16,0 0-3 0,0-1 3 0,0-1 10 16,0 2-4-16,0-1-1 0,0 0-8 0,2 2 9 0,-2-2-6 15,1 0 1-15,1 1 1 0,1-1-7 0,-1-2-1 0,0 3 1 16,3-3 5-16,-2 1-1 0,3 0 1 0,0-2 2 16,2 1-1-16,-1 1 1 0,3 0 2 0,-2-2 0 15,2 2 4-15,2-2-8 0,0 1 7 0,-1-2 3 0,3 1-1 16,-4 2-1-16,2-3 0 0,2 2 1 0,-2 0-3 15,-2 0 0-15,1 0-7 0,0 0 1 0,1 0 4 0,-1 0-4 16,-1 1 1-16,0-3 3 0,0 2-10 0,2 0 10 16,-2-3-3-16,-2 3-3 0,2-2-3 0,-1 0 5 15,0 0-3-15,0-1-2 0,1 0 0 0,0-1-2 0,0 0 7 16,-2 0-1-16,2-1-6 0,-1 0-2 0,0 1 11 0,0-1-5 16,0 2 2-16,-3-1 1 0,1-1 2 0,1 1-5 15,-3 2 10-15,-2-1 1 0,2 1-8 0,-3-1 1 0,2 1 12 16,-3 0-7-16,0 0-4 0,0 2 4 0,0-2-6 15,0 0 4-15,-1 1 2 0,1-1 4 0,-3 0-12 16,1 0 10-16,1-1-3 0,1-1 7 0,-2 2-12 0,1 0 0 16,1-1 4-16,3-1-5 0,-4 1 9 0,1 0-12 15,1-1 5-15,-2 3-4 0,2-2 14 0,-2 3-4 0,-1-2-3 16,0 2 6-16,0-2-12 0,-3 2 6 0,2 0 0 16,-3-2 0-16,4 2-5 0,-1 0 0 0,-3 0 6 0,3 0-2 15,-1 0 4-15,0 1-3 0,1-1 2 0,-3 0-4 16,4 0 4-16,-1-2 2 0,0 2-6 0,-2 0-4 0,3-2 5 15,-1 2 2-15,1-3-1 0,-1 1 0 0,1 2 4 16,-3 1 0-16,1-3-4 0,1 1 0 0,-1 2 3 0,-2-1-1 16,0 1-7-16,-2 1 6 0,0-2 1 0,0 3-5 15,1 1-1-15,-3 1 6 0,4-2-7 0,-4 0 3 16,1 1 4-16,1 0-6 0,-1-2-5 0,-1 3 9 16,2-3 5-16,-1-1-5 0,1 2 0 0,0-1 0 0,1-2 0 15,0 2 7-15,1-1-1 0,-2-1-4 0,0 1-4 0,4 0 7 16,-4-2-3-16,0 2 0 0,3-2 0 0,-1 1-1 15,0 0-2-15,-2 3-3 0,2-3 0 0,-2 0 1 16,0 3 3-16,-1-1 0 0,2 0 0 0,-1-1 0 0,0 1 0 16,-1 1 5-16,1-1-3 0,0 1 0 0,-1 0 0 15,0 0-2-15,1-1 7 0,-3 0-16 0,3-1 14 16,-1 3-5-16,2-3 4 0,-1-1-2 0,-1 2-4 0,3 1 0 16,-5-1-2-16,3-1 10 0,0 2-12 0,-3-1 6 15,0 3-1-15,2-2 1 0,-2 1 7 0,0 1 0 16,0-1-3-16,0 2 3 0,0-2 0 0,0 2 0 0,0-1-5 15,-2 0 5-15,2 0-5 0,0-1 0 0,0 1 4 16,0-1-1-16,0 1 8 0,0 0-4 0,-1 0 13 16,1 0-5-16,-2 1 9 0,2-1-4 0,0 0 5 0,-2 0-1 15,1 0 0-15,1 1 6 0,-4-1-8 0,1 1-8 16,-3-1-3-16,2 2-5 0,-1 0-6 0,0 1-2 16,-3 1-11-16,-1-1-6 0,-1 2-5 0,0-1 9 0,-2 2-10 15,-2-2 12-15,-2 4-6 0,2-1 10 0,-5-2 1 16,1 4 10-16,-4-2 0 0,0 1-4 0,1 0 4 15,-1 1-6-15,-1-1 9 0,-3-1-11 0,3 2 1 0,-1-1-3 16,0 1 1-16,-1-2-3 0,1 1 6 0,2-1 8 0,0 0-17 16,0 0 7-16,3-1 6 0,1-1-4 0,0-1 2 15,0 1 6-15,4 2-8 0,-2-3 0 0,0 1 8 16,3-1-4-16,0 0-1 0,0-2-1 0,3 1-1 0,-2-1-3 16,0 0 8-16,3-1-3 0,0 1-1 0,1 0 2 15,1 1-4-15,-2-3-1 0,1 3 8 0,2-1-3 0,-2 2-6 16,-2-4 3-16,4 3 1 0,-2-1 3 0,2 0 1 0,0-1-4 15,1 1-2-15,0 0 7 0,2-1-1 0,0-1-13 16,3 0 9-16,-2 0-4 0,2 2-3 0,-3-2 5 16,4-2-2-16,-1 2-10 0,2 0 4 0,-4 0 12 0,4 0-13 15,-2 0 2-15,0 0 2 0,0 0 1 0,2 0-5 16,-2 0 8-16,0 0-7 0,1 0-1 0,-1 0-2 0,0-1-7 16,2 1-13-16,-1-1-3 0,1 0 2 0,0-1-3 15,2 1 12-15,0 0-4 0,3-2 7 0,0 0 4 0,4-1 13 16,0-1 3-16,3 0-2 0,2-2 6 0,1-1-5 0,2 1-3 15,-1 0-1-15,1 0 5 0,1-2 6 0,-1 1-4 16,2 3 5-16,-1-3-7 0,1-1-1 0,1 2 7 16,3-1 1-16,-1-1-3 0,-3 0-2 0,4 1-2 0,-2 0-5 15,1-1 7-15,-3 1-6 0,-1 1 3 0,-1 3 1 16,-1-2-4-16,-1 2-6 0,-4-1 14 0,2 1-4 16,0 0-5-16,-3 0 8 0,1 1-1 0,1-1-7 15,-1-1 7-15,0 0 0 0,-1 0-7 0,1-2 2 0,1 2 6 16,-3-2-6-16,3 2-2 0,-3-3 7 0,2 1-7 15,-2-2-4-15,-2 1 8 0,0 3 3 0,1-2-4 16,0-2-1-16,-2 3-2 0,1-1 7 0,-3 3-2 0,1-1 4 16,-4 2-6-16,2-2 1 0,0 1-5 0,-2 2 5 0,0 1 14 15,0 0-31-15,0-2 13 0,-1 2 5 16,1-1-3-16,0-1 7 0,2-1-4 0,0 4 0 0,1-3-3 16,-2-2 12-16,3 3-6 0,-2-2-2 0,0 1 1 15,1 0-7-15,2-1 10 0,-4 1-5 0,0 1-1 16,2-1 3-16,-1 1 0 0,-2 0 7 0,1 0-12 0,0-1 5 15,-1 3-11-15,-3-3 11 0,3 3 0 0,-1 0 9 0,-2-2-6 16,0 2 1-16,0 2 17 0,0-2 2 16,0 0 19-16,0 3 1 0,0-3 0 0,0 0 0 0,0 0 13 15,0 0 1-15,0 3-4 0,0-3-1 0,0 2-15 16,0-2-4-16,0 2-5 0,0-2-1 0,0 2-1 16,0-2-5-16,-2 0-5 0,2 0-1 0,0 0 4 0,2 3-2 15,-2-3 5-15,0 4-9 0,0 2-6 0,0 1 1 16,3 2 5-16,-3 4-9 0,3 3 0 0,-3 1 3 0,5 1-9 15,-3 3 6-15,3 1-4 0,-1 0 0 0,-1-1-6 16,0 3 10-16,2 1-2 0,0-3-6 0,-2 2 6 16,0-3 4-16,3 0 5 0,-1-3-4 0,-2 0 5 0,2-2-5 15,-3-2-1-15,-1-1 3 0,1-1-1 0,-1-3-8 16,1-1-8-16,0-1 10 0,-2 0-6 0,1-2 2 0,-1 0 2 16,2 0-5-16,-2-5 5 0,0 3-4 0,0-1 4 15,0-2 0-15,0 2-2 0,0-2 2 0,0 0 0 0,0 0 2 16,4 2-2-16,-4-2 2 0,0 1 5 0,2 1-8 15,-2-1 6-15,0 3-5 0,0-4 2 0,0 4-2 0,0-3 0 16,0 3 6-16,0-1-8 0,0-1 4 0,-2 1-4 16,2 0 4-16,0-1 3 0,0 1 1 0,0-1-6 15,0 0 0-15,-2-2 2 0,4 2 4 0,-2-2-5 0,0 0 1 16,-2 2 2-16,4-2-4 0,-2-2-2 0,0 2 4 0,0 0 2 16,-2 0-8-16,4 0 6 0,-2 0 0 0,-2-2-8 15,0 2 2-15,2 0-7 0,0 0-13 0,0 0-12 16,0 0-8-16,-2 0-17 0,1 0-31 0,-1 2-32 0,0-2-40 15,2 0-28-15,-1 0-51 0,-4 2-47 0,2-1-61 16,-2-1-66-16,-2 3-61 0,0-2-61 0</inkml:trace>
  <inkml:trace contextRef="#ctx0" brushRef="#br0" timeOffset="222263.1614">8344 17766 2391 0,'-8'-4'11'0,"-5"-3"9"15,4 1 8-15,1-1 22 0,-1 1 22 0,-1 3 22 16,-1-2 26-16,2 4 24 0,2-3 3 0,1 4 15 0,4 0-2 15,-1-1-5-15,3-1-25 0,-2 2-14 0,2 0-27 16,0 0-23-16,0 0-11 0,0 0-24 0,0 0-3 0,0 2-18 16,-1-1 1-16,1-1-9 0,1 0 6 0,-2 2-5 15,1-1-3-15,0 0-5 0,0-1 2 0,0 1-2 16,1 1-6-16,-2 1-2 0,2 0-2 0,1 3 5 0,-1 1-6 16,3 1 7-16,-1 2-4 0,0 2 5 0,2-1 2 0,0 2 7 15,4 1-2-15,-3 0-1 0,1 1 9 0,1 0-4 16,4-1-3-16,-5 1-2 0,4 2 9 0,-1 0-4 15,0 0-3-15,0 2 2 0,2-2-2 0,-1 0-2 0,-3 2 10 16,6-1-5-16,-4 0 4 0,2-2 3 0,-2 0 0 16,0 1-1-16,-1 0-2 0,0-3 9 0,-1 1-6 0,-3 0 6 15,0-1-12-15,-1 3-11 0,0-5-20 0,-4 5-52 16,-4-5-44-16,0 4-76 0,-1-4-69 0,-3 2-89 16,-1-3-73-16</inkml:trace>
  <inkml:trace contextRef="#ctx0" brushRef="#br0" timeOffset="222482.0963">8263 18227 2232 0,'4'-8'9'0,"-1"-1"10"16,1 1 4-16,1-2 1 0,-5 2-3 0,5 1 4 15,-2-1 5-15,-2 0-6 0,3 1-7 0,1 1-10 0,2 0-7 16,-2 1 3-16,3 2 4 0,-2 0-2 0,5 1-3 16,-3 0 7-16,3 2 6 0,2 0 0 0,-2 2 7 15,2 0-2-15,4 1-5 0,-3 2 2 0,4 0-6 0,0-1 0 16,0 2-8-16,1-1 1 0,-1 1-2 0,2-2-6 15,-1 0-8-15,-3-1-15 0,1-2-14 0,-3 0-13 16,0-3-25-16,-1-1-22 0,0-1-31 0,-2-4-28 0,-3 1-25 16,0-5-17-16,1 1-30 0,-1-3-6 0,-3 0 1 15</inkml:trace>
  <inkml:trace contextRef="#ctx0" brushRef="#br0" timeOffset="223284.7276">8709 17991 1171 0,'0'-7'31'0,"1"0"38"0,-1 0 40 0,2 2 30 15,-2 0 25-15,0 5 28 0,2-2 27 0,-2 0 20 0,0 1-11 16,0-1-26-16,0 4-30 0,-2-1-23 0,2 1-21 15,0-2-24-15,2 2-31 0,-2-2-19 0,0 0-27 0,3 3-4 16,-1-1-14-16,-1 2-1 0,4 0-12 0,-1 0-3 16,1 3 12-16,0 0-2 0,1 3 6 0,4 0-9 0,-1 2 7 15,1 0-4-15,1 2 6 0,0-2 6 0,0 1-7 16,-1 1-2-16,0-1-1 0,0-2 4 0,0 0-2 16,-3-2-7-16,1-1 1 0,-1-1-2 0,-3-5-7 0,1 3-3 15,0-3-4-15,-1-2 3 0,-2-2-2 0,0 0 1 0,-1-2-9 16,2-2-3-16,-3-1 3 0,0-2 2 0,2-2 0 15,0-1-5-15,-1-2-1 0,1-1 1 0,-2 0 14 16,0 0-3-16,0-1 5 0,0 3-2 0,-2-1 9 16,1 0 2-16,-1 4 11 0,0 0 0 0,2 3 4 0,0 0-2 15,0 4-2-15,0 1 0 0,2 2-5 0,0 0-6 16,-2 0-3-16,1 0-7 0,1 2-4 0,-2-1 8 0,0 1 9 16,2 1 13-16,1-1 12 0,-3 0 0 0,6 3 2 15,-3 0 6-15,2 2-1 0,-1 0 1 0,3 0-9 0,2 3-10 16,-3 0-6-16,3 2 1 0,-1-2-9 0,1 1 3 0,-1 1-1 15,0-1-1-15,0 0-1 0,1-1 1 0,-1 0-6 16,0-3 7-16,0 0-5 0,-2 0-25 0,0-3-16 16,-1 0-18-16,0-4-34 0,0 2-18 0,-5-4-22 15,1 2-21-15,-1-3-16 0,2 1 0 0,1-5-10 0,0 4 4 16,-3-3 32-16,2-2 23 0,-2 1 21 0,3-1 17 16,-3-1 31-16,0 0 16 0,1 1 34 0,-1-2 28 0,2 0 24 15,-2 0 11-15,2 1 26 0,-2-1 22 0,0 1 11 16,0 1 24-16,1 1 6 0,-1 0-9 0,2 4-19 0,-2 1-10 15,0 0-24-15,1 1-22 0,-1 1-21 0,0 1-24 16,2-1-14-16,-2 2-10 0,0-1-3 0,2 0 8 16,-2 2 4-16,3 0 9 0,-1 1 9 0,-1-1 6 0,5 4 1 15,-1 0 6-15,1 0 6 0,1 3-15 0,-1 0-5 16,2 2-6-16,-2 0-5 0,0 1-5 0,3 0-3 0,-2 0 1 16,-1-1-8-16,1 0 7 0,-1 0-2 0,1 0-1 15,-3-3 4-15,1-1-2 0,-4-1 5 0,3-2-5 0,-3-3 2 16,1 1 1-16,-2-3 6 0,0 0-2 0,0 0 4 15,2-3 2-15,-2 3-4 0,0-1 1 0,-2-2 4 16,2 3-6-16,0-3-1 0,2-1-3 0,-4-1 0 0,2-2-4 16,0-3-5-16,2 0 7 0,-2-5-5 0,0 0 0 15,0-2-1-15,0-1 4 0,1 0-8 0,1 1 10 0,-1 0-2 16,1 1 2-16,0 2-4 0,-1 1-2 0,3 1-1 16,1 2-4-16,-1 0 4 0,2 3-4 0,-1 0 1 0,1 1-4 15,2 1-1-15,-3 1 2 0,1 0 0 0,0 3 5 16,1-1-7-16,0 2-1 0,0 0 15 0,1 3 0 15,0-1 11-15,1 1 3 0,1 5 0 0,1-2 1 0,0 3 6 16,0 0 5-16,1 2-11 0,-1 1-4 0,-1 3-3 16,2-2-5-16,0 1 2 0,-3 1 1 0,0-1-2 0,1 1-11 15,-2-2-38-15,-1 0-17 0,0-1-27 0,0-3-25 16,-4-2-29-16,0-2-19 0,0-2-26 0,-1-1-18 0,-1-2-3 16,-1-2-22-16,4 0-19 0,-4-3-16 0,1-1-13 15,4-2-12-15</inkml:trace>
  <inkml:trace contextRef="#ctx0" brushRef="#br0" timeOffset="223545.1849">9756 17853 1777 0,'7'-5'33'0,"-1"-3"23"0,1 3 30 16,-4-3 40-16,-1 3 29 0,-2 0 24 0,0 0 16 15,-4 1 26-15,3-1-18 0,-4 0-10 0,2 2-25 0,-4 3-32 16,0-4-19-16,-1 3-27 0,1 1-9 0,-1 0-20 15,1 0-14-15,-1 1-10 0,0 2-6 0,0 1-10 0,2-1-6 16,-1 3 0-16,3 2-5 0,-1-1-12 0,2 2 0 16,1 2-3-16,-1 1 8 0,3 2 4 0,0 1-12 0,1 1-2 15,1 0 3-15,0 2 2 0,2-1 0 0,0 0 4 16,2 0-2-16,0-2-8 0,4 1 10 0,-2-3 4 0,0-1-9 16,2 0-13-16,2-3-21 0,-1-3-42 0,0 0-27 15,0-5-45-15,2-1-48 0,-3-5-68 0,3-2-68 0,0-3-93 16</inkml:trace>
  <inkml:trace contextRef="#ctx0" brushRef="#br0" timeOffset="224450.7136">10196 17404 1985 0,'-1'-2'15'0,"-3"-1"21"16,1 1 24-16,2-1 18 0,-5 1 21 0,3 1 22 0,-2 0 22 15,1 1 16-15,0 1-1 0,4-1-12 0,0 0-23 16,0 0-8-16,0 0-17 0,0 0-23 0,0 0-16 15,0 0-9-15,0 0-11 0,-19 36-1 0,16-25 13 0,-1 7-3 16,0 2 8-16,2 2 12 0,-3 7 8 0,4 0-5 16,-1 5 8-16,2 0-13 0,0 2 0 0,2 0-8 0,1 1-3 15,3-1-17-15,4-2-13 0,2 0-1 0,-1-1-8 16,7-1 6-16,1-3-10 0,1-3 5 0,4-1-9 16,-2-3 6-16,5-3 1 0,2 0 0 0,-3-4-5 0,4-3 1 15,-1 0 1-15,-2-4 1 0,-1-2-9 0,0-3-10 16,-5-3-17-16,1-3-37 0,-4-1-25 0,-2-1-39 0,2-2-41 15,-4-1-72-15,0-1-54 0,-4 1-93 0,3-1-81 16</inkml:trace>
  <inkml:trace contextRef="#ctx0" brushRef="#br0" timeOffset="225533.7306">10764 17781 2449 0,'-2'0'15'0,"2"-2"20"0,0-3 23 0,2 2 8 16,-2 1 8-16,-2 0 13 0,2 1 11 0,-4-1 5 0,4 0-2 15,0 1-8-15,0 0-21 0,0 1-3 0,0-1-9 16,0-1-12-16,4 1-12 0,-4 0-7 0,3-2-13 0,-1 2-9 16,4-5 8-16,1 1 0 0,1 1 6 0,4-4 6 15,-2 2 19-15,4-2 1 0,-2 0 7 0,3 3 0 0,0 1-6 16,-2-2 1-16,3 6-10 0,-6-2-7 0,3 2-13 16,-1 1 8-16,-3 3-14 0,4 0 13 0,-4 2 7 0,1 4 0 15,1-1 6-15,-2 4 8 0,1 3-1 0,-1 1 1 16,1 2 7-16,-4 0-15 0,1 1-9 0,-1 4-7 0,-2-2-4 15,3 4-2-15,-6-3-5 0,4 0-11 0,-3-3 5 16,3 1-6-16,-4-6-2 0,4-2 0 0,-2-4-1 16,0-2-14-16,-1-4-3 0,1-1-12 0,-1-2-10 0,-1-3 4 15,2-2 1-15,1-3-6 0,0-3 9 0,4-1-1 16,0-4 4-16,0-2 18 0,4-3 1 0,-2-1 1 0,0-2 2 16,2 2 6-16,-2 3-2 0,-2 0 8 0,1 3-6 15,-3 2 0-15,1 4 3 0,-3 3 3 0,0 2-6 0,-1 3-2 16,-1 2-5-16,-2 0 2 0,2 0 11 0,-2 2 5 15,0 1 5-15,2 2 5 0,-1 2 2 0,3 2 8 16,-1-1 0-16,2 6 0 0,1-1-3 0,1 1-8 0,-2 3-4 16,2-2-11-16,-1 2 3 0,1 0-5 0,2 0 2 15,-3-3 3-15,-1 2 0 0,2-3 1 0,-3-1-6 0,4-1-28 16,-5-5-24-16,-1 2-31 0,1-4-37 0,-2-2-30 16,-1 0-41-16,2-2-48 0,-2-2-74 0,-2 0-36 0,2-5-56 15,0-1-44-15</inkml:trace>
  <inkml:trace contextRef="#ctx0" brushRef="#br0" timeOffset="225696.4968">11357 17893 1017 0,'6'2'3'0,"0"2"22"15,2-2 12-15,-3 1 15 0,0 2 31 0,1 0 10 0,-1 0 5 16,1 4 9-16,0-2 10 0,1 2-10 0,-1 0-5 16,3 1-10-16,-2 1-27 0,-3 1-1 0,4 1 3 0,-3-2-6 15,1 2-14-15,-3-1-10 0,2 2-7 0,-2-2 0 16,1-1-3-16,-3-2-13 0,1 1-5 0,0-3-21 15,-1 0-37-15,-1-3-36 0,0-3-63 0,0 1-75 0</inkml:trace>
  <inkml:trace contextRef="#ctx0" brushRef="#br0" timeOffset="226181.0589">11610 17735 2052 0,'6'-2'12'16,"-3"0"14"-16,0-1 5 0,2 2 7 0,-4 1 4 15,-1 0 2-15,2 0-5 0,0 0 2 0,-2 1-9 0,0-1-14 16,1 3-5-16,1-1-4 0,-1 0-1 0,3-1 2 16,-2 3 11-16,2 0-1 0,-1 0-3 0,2 0 4 15,-1-2-1-15,0 0 0 0,1 2-5 0,-1-2-1 0,4 0-5 16,-3-1-1-16,-1-1 7 0,1 0 5 0,-1-1 5 16,0-1 11-16,2 1 10 0,-3-3-1 0,2-1 6 0,-2 1 5 15,2-1-2-15,0-2-9 0,3 2 2 0,-4-1-19 16,3 1-11-16,-2 0 1 0,0 1-7 0,-1 4-10 0,2-3 4 15,-1 3-2-15,0-2-3 0,-2 4 1 0,2 1 10 16,0-1 4-16,1 1 3 0,2 1 12 0,-2 3-3 0,1 2 1 16,5 2-3-16,-6 2 12 0,6 1-3 0,-2 2-8 15,2 2-1-15,-1 3-13 0,0-1 2 0,0 4 2 0,-3-2-4 16,4 2-9-16,-2 1 2 0,0 0-2 0,-1 0-3 16,-1 0 8-16,0 1-5 0,1-2-2 0,-1 1 5 15,0-1 5-15,-2-2-6 0,-1-1 3 0,-1 2 7 0,1-5 4 16,-3 2 5-16,0-4 19 0,-1-1 13 0,1-3 10 15,-2 0 12-15,-3-2 15 0,3-3 7 0,-2-2 7 16,-1 0 12-16,-1-3-20 0,2 0-9 0,-1 0-10 0,-1-2-11 16,1 1-13-16,0-1-8 0,0-1-11 0,-2-3-16 0,2 3-4 15,-2-1-3-15,-1-2-5 0,3-1-2 0,-2 1-4 16,-2-2-6-16,1-1-11 0,-1 2-7 0,2-2 2 16,-3-3-17-16,0-1-13 0,-1-2-17 0,0 4-26 0,0-6-25 15,1 3-36-15,-5-1-27 0,4-4-60 0,-2 0-43 16,0-2-61-16,3 0-55 0,-5-5-80 0</inkml:trace>
  <inkml:trace contextRef="#ctx0" brushRef="#br0" timeOffset="226513.2572">11937 17268 1678 0,'10'-2'10'0,"-3"2"29"0,-1 2 22 0,4-2 12 16,-4 2 15-16,2 1 21 0,-2 1 17 0,4 4 14 15,4-1 1-15,-1 3-11 0,4 3 0 0,-3 1-2 0,4 2 2 16,-1 4-4-16,2 1-7 0,1 1 1 0,0 2-2 16,-2 1-3-16,3 1-6 0,-3 2-7 0,2 0 1 15,-2-2-19-15,-1 1 2 0,0 0-7 0,-1 2-3 0,0 0-7 16,-2-2-10-16,2 5-6 0,-4-4-17 0,1 3 1 15,3-2-5-15,-6 3-3 0,-1-2-9 0,-1 0-1 0,-3 2-2 16,-2-3 3-16,-2 0 3 0,-2-2-10 0,-2 2-9 16,-2 0 4-16,-3 2 2 0,-6-2-5 0,-1 0-3 0,-4 0-10 15,-1 0-8-15,-2-2-16 0,-4-1-37 0,0-1-52 16,-1-1-56-16,0-5-71 0,-1-2-83 0,1-4-105 0,-2-1-107 16</inkml:trace>
  <inkml:trace contextRef="#ctx0" brushRef="#br0" timeOffset="228311.6419">4939 17201 1941 0,'1'1'13'0,"-1"-2"11"0,2-2 4 16,0 3-4-16,-2 0-2 0,0 0 2 0,0 0-3 0,0 0-3 16,1 0-20-16,-1 2-7 0,2-1-7 0,-2 0-1 15,3 0 5-15,-3-1-4 0,2 0-2 0,1 2 11 0,-1-2 3 16,1 2-5-16,3-2 5 0,-1 1 4 0,1 1 3 16,-1 0 10-16,3-2 12 0,1 0-8 0,-1 3 8 0,0-3 3 0,0 2 0 15,0-1 6-15,-2 0-5 0,2 0-9 16,-1-1-4-16,0 2 2 0,-1-2-7 0,1 2 6 0,1-2-1 15,1 3-6-15,-3-3-1 0,4 3 1 0,-3-2-2 0,5-1-2 16,-2 0 4-16,-1 0-9 0,4 0 2 0,-2 1 3 16,1-1 2-16,-1 0-5 0,1 2-2 0,2 0 2 0,0-1-1 15,0 1 6-15,-1 0-5 0,1-2 7 0,-1 1 5 16,2-1 18-16,0 2 3 0,-1-2 7 0,2 2-7 0,-3-2 3 16,2 1 5-16,-2 0-2 0,1 0-2 0,0-1 3 15,0 0 3-15,1 2-7 0,-1-1 1 0,2 0 0 0,-2 0 1 16,2-1-13-16,1 0 2 0,-2 2-19 0,2-2-9 15,-1 0 4-15,3 2 1 0,-1-2-5 0,2 0 1 0,3 0 1 16,-2 0-2-16,1 1 8 0,5-1 0 0,-2 2 0 16,0-2-2-16,2 2 1 0,0 0-5 0,0-1 7 0,-3 2-10 15,3-2-5-15,1 2 10 0,-3-1-9 0,0 1 6 16,-1 1-5-16,-1-3 4 0,2 3-10 0,-5-1 10 0,2-1 1 16,-1 0-12-16,-2 1 4 0,0-1-2 0,0 1 2 15,0-3 1-15,-2 3 4 0,2-3-5 0,-2 2-2 16,1-2 7-16,-1 0 1 0,1-1-1 0,-1 1 3 15,-2 0-4-15,2-1 2 0,-1 1 1 0,-1-1 1 0,0 2-3 16,0-1-6-16,-2 0 7 0,1 0-2 0,-1 1 2 0,3 0-1 16,-4-1 0-16,4 0 5 0,-3 0-1 0,2 2 4 15,0-2-8-15,2 2 1 0,-1-1-1 0,0-1 5 16,0 3-2-16,4-2 0 0,-1 2 0 0,-1-3-2 16,-1 0 2-16,2 3-3 0,0-1 6 0,-2-2-4 0,1 2 4 15,-1-2-8-15,-1 0 4 0,1 0 1 0,-1 0 2 16,1 0-4-16,-1-2-4 0,2 2-3 0,-4-1 3 15,3 0 6-15,0-2-6 0,-2 3 6 0,2 0-2 0,-1-3-1 16,1 3-1-16,-2-1 5 0,2 0-4 0,-4 1-4 16,2-2 7-16,0 2-9 0,-1 0 4 0,0 2 2 15,2-2 3-15,-3 1 0 0,-2 0-4 0,4-1-2 0,0 0 1 16,-1 0 2-16,-1 0-3 0,1 0 0 0,0 0 3 16,3-2-4-16,-2 0-1 0,0 1 7 0,0-1-7 0,2 0 5 15,-1 0-1-15,3-1 4 0,-1 3-5 16,0-3 7-16,3 3-2 0,1-1-3 0,-1-2 6 0,2 3-2 15,-1-1-1-15,-1 1 5 0,3-2-6 0,-4 2-4 16,2 0 5-16,-4 0 6 0,-1 0-9 0,0 2 0 16,-3-2 5-16,-2 1-8 0,0-1 6 0,-4 0-3 0,-2 0 5 15,1 0-4-15,-4 0 1 0,-1 0 1 0,2 0 0 16,-2 0 2-16,-2 0 1 0,0 0 0 0,0 0 0 16,-2 0 0-16,2 0 2 0,0 0-2 0,-3 0 0 0,2 0 0 15,1 0-4-15,0 0-8 0,-2 0-25 0,1 0-32 16,1 0-37-16,-2-1-56 0,2 2-58 0,-2 1-76 15,1 0-77-15</inkml:trace>
  <inkml:trace contextRef="#ctx0" brushRef="#br0" timeOffset="239318.2158">7122 17868 1798 0,'0'-2'19'0,"-2"1"11"0,-2-1 17 16,1 0 16-16,-2-1 21 0,0 1 24 0,-1 2 20 0,1 0 18 15,0 0 2-15,1 2 1 0,2 1 1 0,-1-3-13 16,0 2-17-16,1 0-15 0,-1-1-18 0,-2 3-20 0,-3-1-21 16,2 2 0-16,-2 0-10 0,-2 2-3 0,-2 2 0 15,1-2-5-15,-3 3 2 0,1 0 2 0,0 0 2 0,-3 1-6 16,2 0-10-16,-2 0 1 0,2-1-4 0,-5 2-4 15,2 0-8-15,-2 1 2 0,-3-1-2 0,-2 2-3 16,2 0 21-16,-5-1 7 0,2 2 9 0,-2-1 0 0,-3-2 4 16,1 2 1-16,-1-1 4 0,0-1-9 0,-1 0-16 15,-1 0-7-15,0 2-13 0,1 1 4 0,-1-3 2 0,-1 1 3 16,-2 0-5-16,2-2 9 0,-3 0 1 0,3 1 2 16,-1-2 1-16,0 0-6 0,-3-1-2 0,1-1-7 0,-2 0 7 15,2 0-8-15,-4 0-1 0,2-3-2 0,-3 0 1 16,0 2 3-16,3-3 0 0,-3 1-1 0,0-1-5 0,1 0 3 15,-1-1 3-15,2 1 4 0,-1-1-4 0,-2-1-2 16,0 0 6-16,1 1 1 0,-3 0 3 0,3-1-1 16,-3 0-2-16,2-2-1 0,1 0-1 0,-1 0 6 0,2 0-8 15,-1-2-3-15,0-1-2 0,0 0 2 0,3-1-4 0,-1 1 3 16,2-1 0-16,-1-1-2 0,0 1 1 0,1 0 4 16,-2 0-1-16,6-1-4 0,0 1 7 0,-2 0-8 15,0-3 8-15,1 3-9 0,1-2 8 0,-1-1-9 0,1 1 6 16,0-2 3-16,0 0-6 0,-1 0 10 0,3 0-13 15,-1-1 12-15,1-1-4 0,-1 0 9 0,2 0-5 0,1-2-6 16,-2 3 5-16,1-4-10 0,0 1 9 0,-2 0-3 0,2 0-2 16,0-1-12-16,-3 1 9 0,1 1 8 0,1-2-10 15,-1 1 8-15,-2-2-1 0,2 2-2 0,0 0 0 16,1 0 7-16,-1-1-6 0,0-1-2 0,2 2 7 16,0-1-7-16,0-1-1 0,2 0 0 0,-2 1 2 0,0-1 3 15,1 0-1-15,1-3 2 0,-2 5-6 0,3-3 4 16,-3 0-2-16,3-1 0 0,-3 3 1 0,1-3 3 0,1 1-4 15,-2 0 0-15,2-1 1 0,-1 1-4 0,1-1 5 16,-1 0-4-16,4 0-1 0,-3 1-7 0,2-1 3 0,2 1 5 16,-1-2 1-16,0 2 6 0,3-2-5 0,1 3 1 0,-3-3 1 15,4 5 3-15,-2-5 2 0,3 3-4 0,-2-1-3 16,4-2 2-16,-4 5-2 0,3-5 5 0,0 2-3 16,-1-1 1-16,3 1 4 0,-4 0-11 0,3-2 1 0,-1 0 6 15,-1 0 2-15,-3-2-3 0,3 0-2 0,-3 0 3 16,0-1-13-16,1-1 12 0,-1-1 8 0,0 3-12 15,-3-4-1-15,4 4-4 0,-1-2 7 0,1 1-5 0,2 1 7 16,-1 0-4-16,1 1-6 0,1 1-3 0,1 0 10 16,3 1 1-16,-2-1-5 0,3 2 1 0,-1 0 6 0,0-2-4 15,2 0 1-15,0-2 4 0,1 1-8 0,-3-2 3 16,1-2 4-16,-1 3-2 0,0-3-10 0,0 2 5 0,1-1 5 16,-4 1-3-16,4-2 3 0,0 1 6 0,-1 1-6 15,-2-2-1-15,4 1 11 0,0-1-5 0,-2-2-5 0,5 2 3 16,-4-2-1-16,2 0-7 0,-2-1 8 15,1 0-3-15,-1-3-3 0,0 2 3 0,1-1-2 0,-1-1 5 16,-1 0-4-16,1-1-1 0,1 5 0 0,1-2 6 16,1 4 1-16,-2-2-5 0,2 3 0 0,0 0-9 0,1 5 11 15,1-2-5-15,-1 1 3 0,1 0-7 0,-2 1 0 16,2-1-1-16,2 2 1 0,-3-2 2 0,1 0-1 0,1-1 2 16,1-2-4-16,-1 0 3 0,0 3-4 0,2-5-2 15,-1 1 7-15,1-3 1 0,0 2-6 0,-1-2 6 0,1 1-2 16,2 0 3-16,0 0-3 0,0 1 7 0,1 0-4 15,0-1-4-15,2 2 6 0,-1-1-3 0,1 2-2 0,0-1 0 16,0 1 6-16,0 1-4 0,0-2-4 0,0 2 7 16,1 1-8-16,1-2-2 0,-2-1-1 0,2 4 4 15,1-3-5-15,-3 3 6 0,3-2-6 0,-1 1 4 0,1 0 0 16,-1 1-1-16,-1 1 4 0,2 0-8 0,-2-1-2 16,1 0-4-16,0 1 6 0,-1-1-2 0,1 0 2 0,1-3 0 15,-1 3-1-15,1 0-2 0,2-2 6 0,-2 1 5 16,3 2 4-16,-3-4-9 0,2 2-1 0,0 3 4 15,1-1 1-15,-1 0 4 0,2 2-3 0,0-1 2 0,-2 3-2 16,1 0 0-16,1 0 8 0,-1 0-8 0,-2 0 1 16,1 1-1-16,0 0-2 0,0-1-4 0,-2 0 3 15,0 0 0-15,3 1-5 0,-3-3 8 0,2 3-7 0,0-2 6 16,-2 1 1-16,2 0 0 0,-2-3-3 0,3 3-1 16,-1-2 4-16,0 0-3 0,0-1 8 0,0 3-11 15,-1-3 0-15,2-1 4 0,1 1-1 0,-3 2 3 16,3-3-8-16,-1 3-1 0,2-1-4 0,0 1 17 0,-3-1-4 15,1 5-5-15,-1-1 2 0,2 2 2 0,-2-1 3 16,0 2 3-16,0 0 3 0,-2-1-14 0,2-1 8 0,1 3-1 16,-1-5-2-16,-2 3 4 0,2-2 1 0,1-1-6 15,-3 1-2-15,2 0 3 0,1 0-2 0,-1-1 0 16,0 0 0-16,1 0 1 0,1-1-5 0,0 0 4 0,1-1 2 16,-1 0-2-16,2 0 3 0,-1 1-3 0,3-1-3 15,-3-3 0-15,3 4 7 0,-3-1-3 0,3-3 2 0,-2 2 8 16,-1-1-16-16,0 2 12 0,0-3 4 0,0 3-4 15,-2-1-3-15,1 1 0 0,-2 0 1 0,-1 2-4 16,2 2 10-16,-1-3-4 0,0 3 2 0,0 1-4 0,0-4 5 16,1 4 4-16,3-3-5 0,-1 1 6 0,0-2-7 15,3 2 3-15,-1-1-3 0,1-3 2 0,4 1-1 16,-3 0-1-16,3-1 2 0,-2 1-4 0,4-1 5 0,-1 0-3 16,2-1 0-16,-2 1 3 0,1 1 0 0,-1 1 1 15,-1-2-3-15,0 4 1 0,0 0 3 0,-2 0 0 16,3-1-5-16,-5 4 5 0,1-3-9 0,0 3 6 0,-1 0-2 15,0-1-2-15,0 1-1 0,-1-2-2 0,2 1 8 16,-1 0-9-16,1-1 6 0,0-3-5 0,-1 4-1 16,1-1 7-16,0-1-7 0,0 0 3 0,1 1 0 15,-2-1 3-15,0 1 1 0,-2 1-4 0,1 1 2 0,-1 0-7 16,-2 0 9-16,-1 2-7 0,1 0 3 0,-1 0 0 16,1 0-2-16,0 1 3 0,-2-2 4 0,3 1-2 15,1-1-3-15,-1 0 7 0,2 0-10 0,-1 0 5 0,0-1-7 16,1 0 2-16,1 4 3 0,-2-4-8 0,1 2 1 15,1 1 3-15,0-1 5 0,-1 0-7 0,2 1 4 16,-2-1-3-16,-1 2-1 0,4-1 10 0,-5 1 6 0,0 0-9 16,0 1-1-16,-1 1 5 0,0 1-1 0,-4-1 6 15,2 1-4-15,-2 0 0 0,2 0-8 0,-3-1 7 0,2 1-7 16,-1 0 6-16,0 0 3 0,-1 0-4 0,1 0 1 16,0 0-4-16,-1-2 1 0,1 2 2 0,-1 0 5 15,1 0 0-15,1 0-21 0,-4-1-16 0,2-1-16 0,-1 2-18 16,1 0-22-16,-2 0-29 0,3-1-23 0,-3-2-46 15,2 3-26-15,-2-2-57 0,0-1-59 0</inkml:trace>
  <inkml:trace contextRef="#ctx0" brushRef="#br0" timeOffset="239773.7145">2889 13387 945 0,'-10'-3'9'0,"2"2"6"0,1-3 14 16,2 0 14-16,-1 2 15 0,-1 2 24 0,4 0 14 15,0-1 11-15,-2 1 3 0,4-2 0 0,-1 2-5 16,2-2-10-16,0 2-17 0,0 0-24 0,0-1-12 0,0 1-14 16,2 0-12-16,-1 0-7 0,1 1-7 0,-2-1-3 15,3 0-3-15,-3 0 0 0,1 0-6 0,1 2 6 0,-2-2-1 16,3 0 0-16,-1 0-6 0,1 0 4 0,2 0-1 15,-2 2 3-15,5-2 3 0,1 1-2 0,1 1-2 16,4-2 3-16,-1 3 3 0,4-1-1 0,-1 1 2 0,4 1-3 16,1-1 3-16,1 1-2 0,0-1 1 0,3 1 5 15,-1-1-1-15,2 2 0 0,-1 0 0 0,2 0 7 16,-4 0-5-16,-2 0 1 0,1-1-3 0,-3-1-4 0,-3 1 4 16,-2-1-2-16,-3 1 2 0,0-1-5 0,-1 0 2 15,-4-1 2-15,-1 2-2 0,-2-4 6 0,0 3 2 16,0-3 23-16,-3 0 17 0,0 2 4 0,0-1 8 0,-3 0 6 15,3-1 4-15,-1 3-6 0,-4 0-4 0,2 2-20 16,-2 0-20-16,0 2-3 0,0 2-8 0,-6 1-3 16,2 4 3-16,-1 1-7 0,-2 0 7 0,2 2-4 0,-1 0-1 15,-3 0 1-15,3-1-1 0,0-1 1 0,3 2-19 16,-3-1-16-16,4-3-39 0,-2 1-48 0,1-4-45 0,3 2-56 16,0-2-57-16,0-3-44 0</inkml:trace>
  <inkml:trace contextRef="#ctx0" brushRef="#br0" timeOffset="251008.0742">3313 16443 955 0,'-10'-3'0'0,"-2"2"5"16,0-2-1-16,4 0 15 0,-4 3 17 0,1 0 13 15,-1-2 12-15,2 2 13 0,2 0 6 0,-2 0 13 0,1-2 13 16,-1 2-1-16,2-1-12 0,0 0 5 0,-7-2-4 16,7 2 3-16,1-1 10 0,-2 0-14 0,3-1-6 0,-1 2-10 15,1-2 2-15,-3 2-13 0,9-3-10 0,-8 3-8 16,1-1-12-16,-1 2 4 0,-3-2-5 0,2 0-1 0,1 1 3 15,-3 1 2-15,3-1 4 0,0-2-3 0,-4 3 7 16,4-1-2-16,-2 1-3 0,1 0 6 0,1 0-13 0,-2 0 1 16,0 0-5-16,0 0-2 0,0 1-8 0,0 1-7 15,0 0 0-15,-2-1-2 0,3 3 1 0,-2-2-6 0,0 1 6 16,3 0-9-16,-5 0 7 0,4 1-2 0,1-2 4 16,-3 3-5-16,0-2 6 0,0 1 4 0,1 1 1 0,1 0 6 15,-4 0-4-15,4-1 6 0,-1 1 0 0,-2 0 1 16,2 1-9-16,2 0-2 0,-3-1-6 0,2 2 0 0,2-2-6 15,-4 3-3-15,2 1 1 0,1-2-10 0,-2 2 9 0,-1 2-4 16,2-1 4-16,-1 1-2 0,-2 2 2 0,2-1-2 16,-1-2-2-16,0 4 5 0,0-2-4 0,-1 0 1 0,2-1-4 15,-1 0 3-15,2-1-2 0,-1 2 3 0,3-2 4 16,-1 1-5-16,-1 0 5 0,3 0-4 0,-1-1 5 16,-1 0 0-16,-1-1-2 0,3 3-1 0,-1-1-5 15,1-2 6-15,-2 1 0 0,2 1 0 0,1-1 2 0,0 1-5 16,-1-2 3-16,3 3 6 0,-3 0 2 0,-1 2 2 0,1-2-2 15,1 0-4-15,2 1 2 0,-2 1 4 0,-1 1 3 16,1-1-8-16,2 1-7 0,-2-3 2 0,2 2 1 16,0-2 2-16,0 0-4 0,1 1 1 0,2-1-5 0,-2 0 1 15,0 0 10-15,2 1-6 0,0 1-3 0,0 0 4 16,2 0-1-16,0 1 2 0,-2 0-7 0,2 2 7 0,1 0-7 16,-3-1 10-16,5 4 0 0,-2-3-1 0,0 2 1 15,2 0-5-15,-2-1 8 0,3 1-6 0,-1-2 3 0,0-1-10 16,0 0 7-16,-1-2-6 0,0 0 2 0,3-2-2 15,-2 0-3-15,1 0 1 0,1-2 3 0,1 0 2 16,1-1-9-16,1 2 9 0,1-2 0 0,0 3 1 0,0-5 2 16,3 3 4-16,0-1-9 0,2-1-1 0,-2 1 6 15,3 2-4-15,-2-2-6 0,2 1 5 0,-1-1-3 0,1 0-2 16,-1 1 0-16,3-2 4 0,-4 1-1 0,2 1-1 16,2 0 6-16,-3-3 0 0,1 0 1 0,-1 0-1 0,1 0 0 15,-1-2 0-15,1 0-4 0,-2-2 1 0,2-2 5 16,-1 3-9-16,0-4 1 0,1 2-3 0,-3-2 2 0,2 0 3 15,0 0-1-15,-1 0 7 0,0 0-16 0,-2 0 9 16,4-2 4-16,-2 2 1 0,0-2 0 0,2 0 0 0,-4 1 4 16,0-1-5-16,4 0 6 0,-4-1-2 0,1 2-4 15,2-1 4-15,-2 0-1 0,2 1-2 0,1-1-3 0,-1 0-2 16,3-1 2-16,-2-1-3 0,1 1 13 0,2-1-10 16,-1 1-2-16,0-2 2 0,2 0 10 0,-1-1-5 0,1 0-2 15,1 0 3-15,-2-2-6 0,1 1 7 0,1 0 1 16,-3 0-7-16,0-1-7 0,2 1 9 0,1-1-6 15,-3 1 0-15,0-1-1 0,1-1 0 0,-2 2 2 0,0-3-4 16,-1 3-2-16,0-3-2 0,-1 1-1 0,1-1 3 16,-3-2-2-16,2 2 0 0,1-1-4 0,-2-2 8 15,2-2 2-15,-1 1-1 0,-1-1 9 0,2-1-11 0,-2-2 2 16,1 2 2-16,0-1 3 0,-2-1 2 0,0-1-1 16,-1 0-4-16,1-1 5 0,-1-1 1 0,-2 1 2 15,0-1 1-15,0-1-1 0,-1 3-3 0,0-1-2 0,0 1 3 16,-2-1-5-16,3 2 5 0,-6 0-7 0,3-1-1 15,0 4 3-15,-2-2 2 0,0 0 5 0,1 1-5 16,-3-1 2-16,1 2-2 0,-2-1 4 0,2 1 0 0,-2-2-6 16,0 4 2-16,-3-3-6 0,2 3 2 0,-2-3-2 15,-2 2 8-15,2-2-1 0,-3 0 3 0,0-1-6 16,0 0 4-16,-2 0-4 0,-1-3 7 0,1 4 1 0,-3-2-7 16,-1 0-4-16,1 1 0 0,-2 2 8 0,-2 0-8 15,2 1 10-15,-1 2-5 0,0 2-3 0,0 0 6 0,0 1-1 16,-3 1-1-16,1-1-2 0,-1 4 1 0,-2-2-7 15,0 2 7-15,-3-2 4 0,-2 2-8 0,1 0 3 0,-2 2 1 16,0-2-2-16,-4 1 5 0,1-1 2 0,0 2-2 16,0-1-6-16,-1-1 5 0,-1 2-7 0,0 1 0 0,1-1 0 15,-3-1-1-15,2-1-2 0,1 2-8 0,0-1 8 16,1 1 0-16,1 1 10 0,0-3-7 0,3 3 3 0,1-3 2 16,-2 3-5-16,5-1 5 0,1 0 7 0,-1-1-10 15,1 3-1-15,0-3 4 0,3 1-3 0,-1 3-3 0,1 0 4 16,-2-2 1-16,4 0-12 0,-2 2 3 0,1 0-3 0,0 2-1 15,0 0-10-15,1-2 1 0,-1 3-15 0,0 2-12 16,1-1-23-16,1 1-10 0,-2 1-17 0,-1-2-14 0,1 3 3 16,0-1-8-16,1-1 2 0,0 1 2 0,2 0 8 15,1-2-8-15,-3 1-7 0,3 2-23 0,-2-3-18 16,1 4-37-16,-2-3-29 0,1 0-38 0</inkml:trace>
  <inkml:trace contextRef="#ctx0" brushRef="#br0" timeOffset="253744.491">18841 16828 2198 0,'6'-10'0'0,"-1"0"8"0,-3-2 2 0,2-2 0 16,0 2 26-16,-1 0 9 0,-1-1 10 0,2 4 4 15,-3 0 25-15,3 1 5 0,-3 1 28 0,2 1 12 0,-1 4-9 0,-2-3-4 16,2 5 0-16,-2-2 7 0,-2 2-11 16,2 0 2-16,0-2-10 0,0 2 3 0,-2-1 0 0,2 1 8 15,-1 0-1-15,1 0-2 0,-2 1-6 0,2 1-11 16,0 0-18-16,-1-2-10 0,-3 3-18 0,4-1-16 0,-1 0-8 16,-3 1-11-16,-1 0-11 0,-2 4-3 0,-2 3-1 15,-5 2-10-15,-2 5 1 0,-6 2 10 0,-2 5-8 16,-3 2 4-16,1 3 4 0,1 1-5 0,2 2 2 0,1 1 1 15,2-1 0-15,6 0-10 0,5 1 9 0,1-2-1 16,2 1-1-16,4-3 3 0,8 0-3 0,2 0 3 0,2-3-3 16,5-2 0-16,1-3-3 0,6-2-14 0,0-3 0 15,1-1-9-15,4-1-9 0,-4-2-2 0,6-5-5 0,-2 1 3 16,-2-5 1-16,-3 1 1 0,3-2-1 0,-3-4 6 16,0 0 13-16,-4-1-1 0,-1-3 8 0,-1 0-4 15,-2 1 3-15,-1-2 15 0,-4 0 4 0,-1 2 8 0,-3-2 0 16,0 4 3-16,-2-2-4 0,-4-1 13 0,1 0 12 15,-2-1-3-15,0 1-7 0,-2-2-1 0,-1 3-4 0,-4-4 2 16,2 1-10-16,-3-2-18 0,-3 1-24 0,0 2-15 16,-8 1-28-16,2-3-33 0,-5 4-49 0,1 0-40 15,-4 1-42-15,0 1-48 0,5 0-60 0,-4 3-76 0</inkml:trace>
  <inkml:trace contextRef="#ctx0" brushRef="#br0" timeOffset="254239.6384">18667 16528 2243 0,'-20'-32'10'0,"0"1"15"0,-3-1 11 15,1 3 19-15,-3 6 7 0,-2 3 12 0,-2 0 14 0,5 8 10 16,-4 0-4-16,3 5-8 0,-2 2-7 0,2 3-23 15,-1 5 2-15,2 3-15 0,1 2-11 0,-1 8-12 0,-1 1 0 16,0 7-6-16,0 5 0 0,0 8 3 0,-2 2-7 16,2 9 4-16,2 1-2 0,3 6 4 0,2 1-5 15,5 2-2-15,0 2-3 0,7 1 2 0,4 1 4 0,6 1-1 16,4 0 0-16,7 0-3 0,6 0 2 0,4 1 0 16,5-4 1-16,8-2-2 0,0-1-6 0,5-6 0 0,2-4 3 15,3-4 4-15,6-4-6 0,3-5 1 0,3-3 3 16,1-7 4-16,4-2 1 0,3-8 5 0,5-4-4 0,1-5-3 15,0-7-11-15,2-5-12 0,-3-4-16 0,4-7-31 16,-4-2-11-16,0-7-31 0,-4-4-13 0,1-5-12 0,-1-3 7 16,-5-5 8-16,-3-6 6 0,-2-1 32 15,-7-5 7-15,-5 1 27 0,-4-3 16 0,-7 2 24 0,-6-2 20 16,-6 4 21-16,-5-1 12 0,-6 2-4 0,-4 2 16 0,-7 1 8 16,-4-2 9-16,-4 2-1 0,-10-1-12 0,-6 0-19 15,-5 0-1-15,-7 0-9 0,-9 1-2 0,-11-1-14 0,-4 2-10 16,-9 3-13-16,-6 3-10 0,-6 2 7 0,-4 4-10 15,-7 6 15-15,-7 2-10 0,-6 7-5 0,-7 3-1 16,-4 6 6-16,-4 3 1 0,-3 7-1 0,4 2-1 0,0 4-30 16,3 5-26-16,6 3-24 0,9 3-33 0,5 3-61 15,8 2-43-15,5 4-67 0,6 1-64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0:44:58.077"/>
    </inkml:context>
    <inkml:brush xml:id="br0">
      <inkml:brushProperty name="width" value="0.05292" units="cm"/>
      <inkml:brushProperty name="height" value="0.05292" units="cm"/>
      <inkml:brushProperty name="color" value="#FF0000"/>
    </inkml:brush>
  </inkml:definitions>
  <inkml:trace contextRef="#ctx0" brushRef="#br0">12572 7549 1963 0,'0'0'23'16,"0"0"12"-16,0 0 13 0,0 0 4 15,-19-6 2-15,19 6 1 0,0 0 9 0,0 0 2 0,0 0 6 16,0 0-7-16,0 0-1 0,0 0 2 16,-17-7 6-16,17 7 7 0,0 0-15 0,0 0 7 0,0 0-17 15,0 0-3-15,0 0-13 0,0 0-3 0,-8-3-13 16,8 3-5-16,0 0 6 0,0 0-30 15,0 0 18 17,0 0 5-17,43 20-6-15,-30-17 4 0,2 1 0 0,4 1 9 16,-2 0-7-16,5-2 7 0,4 2-8 0,-1-1-4 16,-1 3 7-16,3-3-7 0,0 2 6 0,-1-3-12 0,1 2 7 15,-2-1-9-15,2 1 8 0,-3 1-1 0,0-1-7 16,-1 0 0-16,1-1-6 0,0 0 11 0,-2 1-11 15,0 1 7-15,2-3-8 0,-2 0 0 0,0 2 1 0,2-2 8 16,-2 2-2-16,1-4-9 0,-2 2 7 0,3 0-1 16,-2-1 8-16,-1 0-5 0,1-1-1 0,0-1-7 15,0 3 7-15,-5-3 4 0,5 1-5 0,-1-1 1 16,-3 0-2-16,2 3 0 0,-2-3 6 0,-1 1 0 16,1-1-4-16,-1 1-2 0,1-1 5 0,-2 0-4 0,0 3 1 15,2-3 7-15,-3 2-3 0,0-2-1 0,0 1 6 16,0-1 4-16,-1 0-4 0,-1 1 3 0,0 0-1 15,-1-1-2-15,-3 0 5 0,4 0 7 0,-4 0-8 16,-1 3 5-16,5-3 10 0,-5 0-4 0,0 0 1 0,3 0 2 16,-3 0-7-16,0 0-1 0,0 0 5 0,-1 0-10 15,0 0-5-15,1 0-3 0,0 1 6 0,-2-1-4 16,2-1 1-16,-2 1-6 0,1 0 0 0,-2 0-2 0,2 0-2 16,-2 0 7-16,0 0-1 0,1-3-6 0,-1 3 11 15,2 0-1-15,-2 0 4 0,0 3 8 0,1-6 0 0,-1 3-1 16,1 0-2-16,-3 0 9 0,2 0-12 0,-3 0 6 15,3 0-4-15,-2-3-6 0,-2 4 5 0,1 0-1 16,1-1-1-16,-1 0-3 0,-2 0-1 0,0 0 0 16,0 0-1-16,0 1 1 0,0-1-9 0,0 3 1 15,0-3-1-15,0 0-2 0,0 0 1 0,0 0-5 0,0 0-2 16,0 0 0-16,0-3-2 0,0 3-4 0,1 0-11 16,2 0-24-16,-1-1-28 0,-2 1-23 0,1 0-35 15,-1-1-37-15,2 0-52 0,0 1-53 0,-2 0-63 0,0-1-51 16</inkml:trace>
  <inkml:trace contextRef="#ctx0" brushRef="#br0" timeOffset="1854.7043">13206 6675 1809 0,'0'-5'11'0,"0"5"22"0,-3-5 22 16,6 3 14-16,-1-3-2 0,-2 4 3 0,1-1 14 16,-1 0 11-16,-1 2 0 0,4 0-1 0,-3 0-11 0,0 0 0 15,0 0 4-15,0 0 3 0,0 2 1 0,0-1-7 16,1 1-3-16,-2-2-10 0,1 0-6 0,0 0-10 15,0 0 3-15,0 3-7 0,1-3-15 0,-1 0-2 16,0 2-8-16,-1-2-12 0,2 0-3 0,-2 2-3 0,2-2-5 16,-2 0-4-16,1 3 1 0,0-3-3 0,0 2-7 15,0-2-1-15,0 3-1 0,0-1-2 0,0 5 1 0,0 0 4 16,3 3-2-16,-1 1 2 0,1 3 3 16,1 0 6-16,-1 2 1 0,0 1 1 0,2-2-1 0,-1 2 4 15,0-5 0-15,0 2-10 0,-1-3 13 0,3-2-7 16,-3 1-4-16,2-3 5 0,-2-2-5 0,-1 1 1 0,2-5 4 15,0 4 12-15,0-3-17 0,2 1 4 0,-1-2 13 16,0-1-11-16,1 0 7 0,2 0-12 0,6-3 11 0,-1-2-9 16,3-2 11-16,6-1 3 0,0-4-12 0,7 0 7 15,1-5-1-15,1-1 11 0,3-3-19 0,3 2 13 16,0-5-5-16,1 0-3 0,-3 0 4 0,-1-3-4 16,2 3 3-16,-4 0-2 0,0-1 13 0,-6 4-8 0,0 1 10 15,-2 2-1-15,-4 2 1 0,-2-1 3 0,-3 5-3 16,0 0 4-16,-4 0-6 0,0 2 2 0,-3 3-6 0,-1-1-9 15,0 2 9-15,-2-2-7 0,-1 5 3 0,1-3-9 16,-1 3 1-16,0 0 1 0,-1-1 0 0,-1 3-1 16,-2-1-9-16,1 0 2 0,-1 2-7 0,0 0 8 0,2 0-15 15,-2 0-11-15,-2 0-6 0,2 0-8 0,0 0-22 0,0 2-27 16,-1-1-30-16,1 0-41 0,0-1-16 16,0 0-45-16,0 0-39 0,-2-1-47 0,0 2-41 0</inkml:trace>
  <inkml:trace contextRef="#ctx0" brushRef="#br0" timeOffset="8476.1896">20180 5305 1507 0,'0'-5'31'16,"0"1"34"-16,0-1 31 0,1-2 22 0,-1 4 4 0,0 1 12 15,0 0 4-15,2 2 10 0,-1-1-16 0,-1 1-24 16,2 0-23-16,0 0-7 0,-2 2-1 0,0-2 4 16,0 0 3-16,0 0 2 0,0 1-5 0,0-1-4 0,1 0-8 15,1 0-11-15,-2 0 6 0,0 0-20 0,1 0-7 16,-1 0-12-16,0 0-4 0,0 2-6 0,0-1-5 15,0 1-13-15,0-2-5 0,-1 2 2 0,1-2-2 0,0 3-2 16,0 1 2-16,1-1-5 0,3 1 4 0,-3 3 7 16,5 2-4-16,1 2 12 0,-3 1-4 0,4 3 3 0,-1-1-15 15,0 1 12-15,1 1 2 0,1 2 1 0,-1-3 1 16,-1-1-10-16,1 2 7 0,0-4-2 0,-1 0 11 16,2-2-12-16,-3 1 1 0,1-4 4 0,-3 0 0 0,4 2-2 15,-3-4 0-15,0-2 4 0,-2 2-6 0,2-1 3 16,-5-3-4-16,1 1 0 0,2-2 0 0,-3 0 6 15,0 0 0-15,0 0-3 0,2 0 7 0,-2-2 2 0,0 2 4 16,0-1 3-16,0-1 0 0,0-1 0 0,0 2-6 16,-2-5 0-16,2-1-4 0,0 0 1 0,0-3-5 15,0 0-4-15,-1-2 3 0,1 0-3 0,-2-2-2 0,2 0 1 16,0 3 1-16,0-3-1 0,-1 2 2 0,2 0-2 16,-1 0-2-16,0-1-3 0,2 4 9 0,-1-3-4 15,4 0 3-15,-2 4-6 0,2-4 3 0,0 2 1 0,-2 1-2 16,3-1 2-16,1 1 2 0,0 1 1 0,0 1-11 15,1-1 10-15,0 1-1 0,1 1-7 0,0-1 4 0,0 2-3 16,1-1-2-16,0 1-4 0,0 1 7 16,0 1-6-16,2 1-3 0,-3-1 6 0,2 3-8 0,-1 3 1 15,-1-1-3-15,2 3 8 0,-1 0-2 0,-2 2 3 16,1 0 0-16,-1 3 3 0,0 2 4 0,-2 0 0 16,3 3 0-16,-4-1-2 0,2 1-3 0,-3 2 1 0,0 0-1 15,1-2 3-15,-2 1-1 0,3-3-3 0,-5 1 4 16,4 0 1-16,-3-2 1 0,2-1 1 0,0-2 3 15,-3 0-4-15,3-1-2 0,-3 1 7 0,1-3-4 0,0 0 2 16,2-1-1-16,-3 0-1 0,-1-2-15 0,3 1-2 16,-1-1-3-16,0-1-15 0,-2-1-8 0,0-1-23 15,1 0-20-15,-1-1-14 0,0 1-13 0,2-2-46 16,-1 0-31-16,4-1-26 0,0-1-32 0,4-1-14 0,-1-1-14 16,5 0-21-16,-1-2-18 0</inkml:trace>
  <inkml:trace contextRef="#ctx0" brushRef="#br0" timeOffset="9953.059">20921 5374 1411 0,'5'-6'34'0,"-2"-1"20"16,1 0 29-16,-4-2 20 0,0 1 9 0,0-1 18 15,0-2 11-15,-1 4 24 0,-3 0-14 0,2-1-8 16,-1 1-14-16,0 3-10 0,-1-3 2 0,1 4-12 0,-2-1 4 16,2 1-20-16,0-2-17 0,0 3-11 0,-2 1-8 15,2-1-9-15,3 2-10 0,-1 0-7 0,-1 0-18 0,0 0-9 16,-1 2 0-16,-2 1-3 0,0 2-4 0,0 2-6 15,-4 2-4-15,1-1 6 0,-3 4 4 0,-1 2 7 16,2-2-9-16,0 5 5 0,0-2-7 0,0-1 7 0,2 3 2 16,2-2-7-16,1-1-1 0,1 1 0 0,0-1 6 15,3-2-8-15,1-1 8 0,1 0-2 0,1-1 1 16,0-1 1-16,2 1 4 0,0-2-2 0,0-1-2 0,2 0 1 16,-1-4 1-16,2 4-2 0,-3-4 5 0,0-1 0 15,-3 0-1-15,3-1 3 0,-2-1-3 0,-2-1 11 16,2-1-9-16,-1 0 3 0,1-1 1 0,3-4-2 0,0 2-2 15,-1-3-6-15,5-1 3 0,1-1-6 0,0-2 3 16,1-3 0-16,1-1-8 0,1 2 8 0,0-4-3 0,-2 1 6 16,0-2 1-16,-2-1 0 0,3 3 3 0,-4 1-4 15,-1-1 13-15,0 4 1 0,-4 1 7 0,0 6 9 16,0 0 15-16,-1 2 14 0,-2 1 15 0,0 1 1 0,1 2 2 16,1 0-5-16,0 0 2 0,-2 0-12 0,0 0-7 15,0 0-19-15,1 2-21 0,-1-1 0 0,-1-1-9 16,-1 0-6-16,0 1-15 0,1 0 2 0,2-1-10 0,-1 2 3 15,0 1 2-15,2 2 5 0,1 0 0 0,1 1 2 16,0 2 5-16,1-1-2 0,-4 2 3 0,4 3 2 0,-2-1 8 16,4 0-10-16,-6-1-1 0,4 2 1 0,-1-2 2 15,0-1-5-15,-1 2-6 0,2-5-4 0,-1 4-28 16,-2-3-1-16,1 0-26 0,3-2-16 0,-4 0-22 0,3-2-19 16,-4 2-30-16,1-5-28 0,-1 4-9 0,3-4-24 15,-3 0-1-15,1 0-21 0,0 0 4 0,-2-2 14 16,0 0 30-16,1-3 24 0,-1 0 25 0,0-2 37 0,0 0 27 15,2-1 49-15,-1-3 28 0,-1 1 37 0,0-2 22 16,2 0 21-16,-2-1 29 0,0-1 6 0,3 0 25 0,-3-2 11 16,0 3 11-16,3-3-5 0,-2 4 1 0,1 0 2 15,-2 1-4-15,2 3-4 0,-1-1-23 0,2 3-17 16,-3 2-17-16,2 1-17 0,0 1-13 0,-1-1-23 0,-1 2-15 16,2 0-11-16,0 1-7 0,-2 0-6 0,1 2-7 15,1-1 1-15,-1 1-7 0,5 0 7 0,-3 1-5 16,1 1 7-16,2 2-1 0,1 0 2 0,-3 4 5 0,4 0-4 15,-2 0 4-15,-1 2-5 0,2 2 5 0,-1-2-4 16,1 1 4-16,-2 1-5 0,-1-2 0 0,0 2 7 16,1-3-8-16,-2 0 5 0,1 1 1 0,-2-4 0 0,2 3 0 15,-3-3-3-15,2-3 3 0,-1 0-4 0,0 2 5 16,-1-4-5-16,-1-1 1 0,2 0 0 0,-1-1 4 16,-1-1 3-16,0 0 2 0,0 0-1 0,0-1 5 15,2-1 1-15,-2 2 2 0,2-1 3 0,-2 0-1 0,0-2 9 16,1 0-7-16,1-2 1 0,1-2-1 0,1 0 4 15,0-3-1-15,0-1-7 0,1 0 5 0,2-2-9 16,-2 0-2-16,4-1 6 0,-5 1-3 0,3-1-2 0,-1-1-5 16,-1 2 4-16,3 0-2 0,-4-2 5 0,3 1 5 15,-4 4-7-15,2-2 1 0,-2 1 4 0,5 1 2 16,-5 0 0-16,0 2-4 0,2 1 1 0,-2-1 0 0,0 1-1 16,2 3-2-16,-2-4-7 0,2 6 3 0,-2-5-11 15,0 5 1-15,4-1-4 0,-3 0-8 0,1 1 8 16,1 0-9-16,1 1 4 0,-3 1-7 0,3 1 13 0,-2 1-6 15,2 0 4-15,0 4 4 0,-3 4-5 0,3-1 6 16,-2 2-1-16,-1 2 4 0,2 1 3 0,-1 4-4 16,0-1-7-16,-3 2 7 0,1 0-1 0,-2-2-3 0,-1 2 8 15,0-2-8-15,0 0 1 0,0-2 3 0,0-3 0 0,0 0 0 16,-1-3-2-16,-1 1 6 0,2-3-6 16,0-2 0-16,2 0-6 0,-2-3 10 0,0-1 1 15,1 1-6-15,-1-2 1 0,0-2 2 0,0 2 5 0,0 0-3 16,2 0 4-16,-2-1-1 0,2 0-3 0,-2 0 6 15,0-1-2-15,1 1-2 0,3-3-4 0,-3 1 8 16,3-1-3-16,1-1-7 0,2 0 7 0,-1-3-5 0,2 1 2 16,0-2 1-16,1 0 2 0,-2-1-7 0,2 0 2 15,-1-2 3-15,-2 4-4 0,2-2-1 0,-3 1 5 16,3 1-3-16,-4 1-5 0,0 3 2 0,-1 2 0 0,-1 1 0 0,-1 1-5 16,-1 0-5-16,0 1 4 0,2 0 3 15,-1 2-7-15,-1-1 6 0,2 1-2 0,1 1 2 16,1 0 6-16,1 2 2 0,-1-1-11 0,-1 1-1 0,2 0 13 15,-1 1-5-15,1-2 3 0,1 3-7 0,1-3 1 16,-3 2 7-16,3-2-1 0,-1-1 8 0,3 1-6 0,-2 0-1 16,-1-2 3-16,2 1-1 0,0-1 2 0,-2-1-8 15,2 0 9-15,-1-1-4 0,0-1-1 0,1 0 3 16,-1-2 2-16,1-1-1 0,2 0-2 0,-2-1 4 0,2-1-4 16,4-3 0-16,-3 4 0 0,1-4-1 0,-2-1-4 15,2 1 11-15,0-3-6 0,-1 1 0 0,0 0 7 16,-1-5-9-16,-2 3 3 0,1-2-3 0,-2 1 7 0,2-1-4 15,-4-2 7-15,-1 1-3 0,-2 1-9 16,0 1 9-16,-1 1 2 0,-4 0-1 0,1 0-2 0,-1 0-7 16,-2 3 6-16,2-2-2 0,-4 4 2 0,2-3 4 15,0 4-3-15,0 0 6 0,0 2-10 0,1-1 10 16,-2 2-14-16,2 3-1 0,0 0-1 0,-1 1-9 0,0 4 4 16,-1 1-4-16,-4 1 9 0,2 3-10 0,-1 2 5 15,-4-1 4-15,4 3 0 0,-1 1 4 0,1-1 0 16,-1 1-4-16,4 1-2 0,-1-2 1 0,3 1 5 15,-1-2-3-15,2 0-1 0,2 0 3 0,-3-1-7 0,6 0 1 16,0-2 1-16,-1-1-2 0,2 3-9 0,3-1-7 16,-1 0-10-16,1-3-27 0,4 2-36 0,-2 1-34 0,1-3-48 15,1 1-51-15,0-2-70 0,-1-1-57 0,-3 0-72 16</inkml:trace>
  <inkml:trace contextRef="#ctx0" brushRef="#br0" timeOffset="10562.2396">20451 5886 1581 0,'-3'0'17'0,"-1"0"14"15,-1 0 13-15,2-2 11 0,-4 2-3 0,3 2-5 16,-4-2 5-16,0 3-1 0,2-1-18 0,-1 0-11 15,4 1-17-15,-2 0-10 0,2 1 3 0,-1-1 4 0,2-1-1 16,0 2-4-16,2 0 2 0,0-2-2 0,0 3 7 16,2-1 3-16,0 1 1 0,-2-1 9 0,1 2 1 0,4-2 9 15,-4 1 8-15,4 2 3 0,0-4-1 0,1 4 5 16,1-2 6-16,3-1 8 0,2 2 1 0,2-3 18 16,0 1 8-16,8-2 2 0,2-2 4 0,6 0 1 0,5-1-4 15,3-2-14-15,5-2-4 0,5-1-21 0,4-3-17 16,3 0 0-16,1-3-5 0,6-1-7 0,0-1-7 15,1 0 4-15,1-3-2 0,1-1 2 0,0 0-4 0,0-2-3 16,-2 0-1-16,-3-1-5 0,-1 1-1 0,-6 1-1 16,-3 2-10-16,-5 2 5 0,-5 1 3 0,-5 2-1 15,-4 2 3-15,-2 0 6 0,-2 1 4 0,-4 2 0 0,-2 0 18 16,-5 0-3-16,2 2 3 0,-3 0 0 16,0-1 0-16,-5 2 4 0,0 1-1 0,-3 1 2 0,0-1-11 15,-1 3-3-15,-3-1-5 0,-1 1-1 0,0 0 0 16,-2 0-9-16,0 1 1 0,0-1-11 0,0 0 6 15,0 0-5-15,0 0 0 0,0 0-4 0,0 0-4 0,0 1-9 16,0 1-15-16,0 0-25 0,0-2-40 0,1 2-46 16,-1-1-53-16,3-1-57 0,-3 3-58 0,0-2-77 15</inkml:trace>
  <inkml:trace contextRef="#ctx0" brushRef="#br0" timeOffset="18324.9993">19426 7604 2380 0,'-4'-5'7'16,"1"3"17"-16,-4-2 11 0,0-4 12 0,3 2 12 15,-3 2 1-15,1 2-3 0,-2-1-7 0,3 3 0 16,2 0-15-16,0 0-7 0,1 0-6 0,2 0-5 15,0 3 4-15,2-1 6 0,-1-2 21 0,1 0 10 0,0 0 9 16,-2 0 7-16,1 0 5 0,3 0 12 0,-3 0 20 16,3 0 9-16,0 1-1 0,0-1-4 0,1 0-7 15,0 0 2-15,3 1-8 0,1 0-15 0,3-1-19 0,1-1-8 16,4 0-7-16,5 0-11 0,3 1-10 0,6-2-8 0,6-3-5 16,4 2-6-16,6-2-9 0,1 1-3 0,4 1-2 15,0-3-4-15,3 0 6 0,-1 1-4 0,-2 1 5 16,-1-1-2-16,-3-2 1 0,-3 5 5 0,0-1-6 15,-5 0 3-15,-5 1-3 0,0-1 2 0,-5 2-1 16,-1-2 1-16,-6 2 6 0,-2-1-2 0,-2 0-6 0,-2-1 5 16,-3-2-4-16,-2 5-4 0,-2-1 3 0,0-2 5 15,-3 3-10-15,-1 0 2 0,1-3 11 0,-2 3-10 0,-3 2 6 16,0-2-3-16,-1 0 4 0,-1 0-6 16,0 0 6-16,0 0-5 0,0 1-2 0,0-1 4 0,-1 0-4 15,1 0 6-15,0 0-3 0,-2 0 3 0,0 3-1 16,2-3-1-16,0 0-2 0,0 0 3 0,0 0-1 15,-1 1 3-15,1-1-9 0,0 0 6 0,0 0-5 16,0 0-4-16,0 0-2 0,0 2-23 0,0-4-10 0,1 2-23 16,-2 0-25-16,1 2-27 0,0-4-34 0,-2 2-31 15,0 0-52-15,2 0-50 0,-1 0-74 0,-1 2-79 0</inkml:trace>
  <inkml:trace contextRef="#ctx0" brushRef="#br0" timeOffset="19596.2434">21488 7670 2729 0,'4'-2'4'16,"-4"-1"14"-16,-2 0 13 0,4-2 18 0,-2 1 4 0,-4 4 1 15,4-2-2-15,-1-1 0 0,1 2-7 0,-2-1-4 16,4 2-4-16,-1 2-14 0,-1-2 2 0,2 1-5 15,0-1 9-15,-2 0-3 0,1 0 16 0,2 0-2 0,1 0-4 16,1-1-9-16,2-1 2 0,1 2 6 0,3-2-9 16,3-1 7-16,2 1-9 0,5-3-1 0,2 4-8 15,2-3 8-15,1 0-8 0,4 3-3 0,-1-3 3 16,1 1 2-16,1 1 1 0,-1-1-7 0,0-1 5 0,-1 3-3 16,-1-2 5-16,1 2 2 0,-1-2 6 0,-1 1-7 15,0 0 6-15,0 0-8 0,-1-1 6 0,0 3 0 16,3-3-1-16,-3 1-4 0,0-1-6 0,0 0-3 0,-1 0 3 15,2 2-1-15,-2-4-3 0,0 5-3 0,0-5-1 16,0 4-4-16,0-3 1 0,-1 0 2 0,0 1-6 16,0-1 3-16,2-1 3 0,-2 0 1 0,0-1-4 0,-2 2 3 0,2-3 2 15,1 3 1-15,-2-2-4 0,1 1 3 16,-1-1-5-16,-1 0 3 0,0 1 2 0,-3 1 2 16,1 0-7-16,1 0 0 0,-4 0 1 0,2 0 1 0,1-1 1 15,-3 1-6-15,3 1 6 0,-1-1 0 0,2-1-1 16,1 1 0-16,0 2-4 0,-2-2 2 0,1 1 0 0,2-1 0 15,-2 0-1-15,5 0 1 0,-3 0 0 0,4 1-2 16,-2 0 5-16,-1-3-8 0,3 5 5 0,-2-3 4 16,0 0-11-16,-1 3 2 0,0-3 0 0,-2 1 4 15,2 1-6-15,-2-1 10 0,-3 2-9 0,1-2 11 16,1 0-7-16,-3 1 4 0,-1-1-1 0,-1 1-2 0,-1 0 4 16,2 0 0-16,-2 1-3 0,-1 0-4 0,0-1 4 15,1 0-2-15,-1 2 3 0,-1 0 2 0,1-2 2 16,0 2-10-16,0-3 7 0,0 3-5 0,2 0 6 15,-1 0-1-15,2 0-1 0,-3 0-4 0,3 0-2 16,-2 0 7-16,4 0-4 0,-7 0 4 0,2 0 1 0,-1 0-3 16,0 0-1-16,-1 0 1 0,-2 0 1 0,2 0-1 15,-4 3 8-15,2-1-6 0,-1-2-4 0,-2 2-3 16,-1-2 5-16,1 1 5 0,-3 0-3 0,2 0 0 0,-3-2-5 16,1 2 6-16,-3 0-6 0,1-1 4 0,-1 0 4 15,-1 2-7-15,0-2-1 0,0 0-2 0,0 0 3 16,0 0-1-16,0 0 6 0,0 0 1 0,0 0-6 15,0 0-1-15,0 0 5 0,0 0 1 0,0 0-2 16,-1 0-7-16,1 0 8 0,0 0-2 0,-2 0-4 0,2 0 9 16,0 0-5-16,0 0-3 0,0 0-5 0,0 0 3 15,-1 0-10-15,1 0-16 0,-2 0-17 0,2 0-23 16,0 0-32-16,-2 2-35 0,2 0-57 0,0-2-62 0,0 0-86 16,-1 0-88-16</inkml:trace>
  <inkml:trace contextRef="#ctx0" brushRef="#br0" timeOffset="23424.3428">5737 8809 1517 0,'-1'0'13'0,"1"-2"18"0,0 0 15 16,3-1 11-16,-3 2 13 0,0-1 7 0,0 2 8 16,2 0 20-16,-1 0 4 0,-1 0 1 0,0-2-1 0,2 2 1 15,-2 0 1-15,1 0 3 0,-1 0-11 0,0 0-8 16,2-3-17-16,-2 6-10 0,0-3-16 0,0 0-3 15,0 0-16-15,0 0 1 0,0 2-5 0,0-2-6 0,0 0-1 16,0 0-10-16,0 0 0 0,2 0-7 0,-2 2-2 16,1-2-9-16,-1 1 6 0,3-1-8 0,-2 0 0 0,1 0 1 15,0 0 1-15,1 0-1 0,0 0 10 0,0 0 1 16,4 0 2-16,1-1 6 0,4 1 7 0,-2-2 1 16,4 2 0-16,2 0 6 0,-1 0 0 0,3-2 4 15,1-1 4-15,0 3-2 0,0-1 1 0,0 0 3 0,2-1 0 16,1 0-3-16,1-1-3 0,-1 3-1 0,1 0-9 15,0-3-1-15,1 3-7 0,1-2-8 0,-1 0 1 0,0 2-2 16,1 0-3-16,-1-1-5 0,-1 1 1 0,1 0 2 16,-5 0 0-16,3 0 6 0,-3 0-4 0,-2 0 1 15,-1 0-1-15,0 0-1 0,-2 1 1 0,-1-1 1 0,-3 0-1 16,2 0-3-16,-2 0 5 0,1 0-2 0,0 2-2 16,0-1 7-16,-3-1-4 0,3 1 4 0,-3-1-2 15,0 0 2-15,-1 0-3 0,0 0-4 0,-3 0 1 0,3 0 1 16,-4 3 5-16,2-3-7 0,1 0 7 0,-5 0-8 15,3 0 3-15,-1 0 3 0,0 0 2 0,-1 0-5 0,1 0 1 16,0 0 2-16,-3 0-3 0,3 0 10 0,-1 0 0 0,-2-3 6 16,2 3 9-16,-2 0 4 0,4 0-3 15,-3 0 3-15,1 0 4 0,0 0-4 0,1 0 2 0,2 0-10 16,-2 0-6-16,2 0 3 0,-2 0 0 0,3 0-7 16,-1 0 2-16,-1 0-3 0,3 0 0 0,-2 3-2 15,4-6 2-15,-3 6-9 0,4-3 3 0,0 0 4 0,2 0-13 16,-1-3 8-16,1 3-4 0,3 0 6 0,-1 3-9 15,2-3 8-15,-2 0-6 0,0-3-3 0,1 6 10 0,0-3-5 16,0 0 6-16,1 0-2 0,-2 0-3 0,0 0-1 16,-1 0 5-16,-1 0 2 0,-2 0-9 0,1 0 4 15,0 0-5-15,-3 0 4 0,0-3 4 0,1 3-3 0,-3 0-2 16,1 0-5-16,1 3 9 0,-3-6-13 16,2 3 6-16,-2 0-5 0,1 0 6 0,1 3 0 0,-2-3-1 15,-1 0 6-15,1-3-1 0,0 6 6 0,-1-3-4 16,1 0-3-16,-1 0-3 0,3 0 1 0,-5 0 3 0,1 0-7 15,0 0-2-15,0 0 9 0,-1 0-2 0,0 0-4 16,-2 0 8-16,3 0-1 0,-3 0-5 0,1 0 6 16,1-3 2-16,-2 3-7 0,0 3 4 0,0-6 2 0,0 3-7 15,2 0 0-15,-2 0 2 0,0 0 4 0,0 0-4 16,-2 3 3-16,2-3-5 0,0 0 2 0,0 0 0 16,0 0 7-16,0 0-2 0,0 0-7 0,0 0 2 15,0 0-3-15,0 0 0 0,0 0 6 0,2 0 0 0,-2 0-9 16,0 0 1-16,-2 0 5 0,2 0-4 0,0 0 3 15,0 0-45-15,0 0-1 0,0 0-26 0,0 0-37 16,0 0-43-16,0 0-46 0,0 0-66 0,0 0-74 16,0 0-84-16</inkml:trace>
  <inkml:trace contextRef="#ctx0" brushRef="#br0" timeOffset="26668.6271">17021 8811 1711 0,'0'0'2'16,"-1"0"12"-16,1 0 6 0,0 0 2 0,0-1-1 15,0 0-1-15,0 1 2 0,0 1 5 0,0-1 20 16,0 0 15-16,0 0 14 0,0 0 20 0,0 0 7 0,0 0 11 16,0 0 0-16,0 0-7 0,0 0-22 0,0 0-28 15,0 0-26-15,0 0-8 0,0 0-32 16,0 0-12 15,11 4 24-31,-11-4 18 0,0 0 14 0,0 0 11 16,41 10 10-16,-27-10 21 0,2 2-7 0,3 0 10 0,2-2-1 15,1 0-9-15,3 0-14 0,0 3-16 0,2-3-5 16,-2 3-12-16,1-1 4 0,-4-2-9 0,0 0-7 0,-1 3 3 16,-5-2-6-16,1-1-6 0,-3 0 1 0,0 0 2 15,-3 0 0-15,0 3-7 0,-3-3 0 0,0 0-4 16,0 1 3-16,0-1 3 0,-2 0 1 0,2 0-2 0,0 0-6 15,1-1 12-15,-1 1-6 0,2 0 4 0,2 0-3 16,0 0 0-16,1 0 0 0,1 0 3 0,0 0-1 16,3 1-1-16,-1-1 2 0,3 2-3 0,0-2-3 15,-1 0 6-15,-1 2-1 0,0 1-4 0,2-2 4 0,-3 0-4 16,0-1 4-16,-2 3 3 0,0-3 0 0,-1 1-4 0,-1-1 6 16,0 0-6-16,-2 3-3 0,2-3 4 0,-3 0 0 15,2 0-2-15,-1 0 4 0,-1 0-1 0,4 0-4 16,-4 3 4-16,3-3 0 0,-2 2-1 0,3-2 1 15,-2-2-8-15,3 2 4 0,-1 2-1 0,3-2 0 0,-3 0-7 16,1 0 7-16,0 0-1 0,2 0-2 0,-2 0 5 16,0 0 0-16,0 0 0 0,2 0-1 0,-1 0 9 15,-2 2-4-15,0-1-7 0,0 0 6 0,1-1-4 16,-3 0-5-16,2 0 4 0,-4 3 2 0,3-3-8 0,-2 0 5 16,-2 0 5-16,2 0-7 0,1 0 8 0,-3 0 0 15,-2 2-1-15,2-4-2 0,1 2 7 0,-1 0-10 0,2 0 2 16,-1 0 5-16,-1 0-4 0,0 0-1 0,-1 0-4 15,0 0 5-15,1 0 0 0,-1-3 2 0,-1 3 9 0,2 0 3 16,0 0 13-16,-3-1 11 0,-1 0-1 0,1-1 1 16,2 2-3-16,-3 0 4 0,1 0-6 0,-4 0-4 15,1-2-10-15,0 2-14 0,-1 0 6 0,-1 0-4 0,0 0 6 16,0 0-2-16,0 0-5 0,0 2-2 0,0-2-1 16,-1 0 8-16,1 0-9 0,0 0 0 0,0 0-1 15,0 0 1-15,0 0 1 0,0 0-5 0,0 0-1 16,0 0 3-16,0 0 3 0,-2-2-11 0,2 2-16 0,-2 0-24 15,2 0-25-15,0 0-33 0,0 0-50 0,-1-3-61 16,1 3-52-16,-2 0-54 0,-1 0-55 0,3 0-53 16</inkml:trace>
  <inkml:trace contextRef="#ctx0" brushRef="#br0" timeOffset="40094.2596">17189 9876 915 0,'-158'0'-77'16</inkml:trace>
  <inkml:trace contextRef="#ctx0" brushRef="#br0" timeOffset="45068.2417">2894 7578 2266 0,'-3'1'1'0,"1"-1"5"0,-1-1 8 0,3-2 9 16,-2 1 10-16,1 2 4 0,-4 0 9 0,3 0 11 0,-1 0 11 15,0 0 17-15,3 0 2 0,0 0-1 0,-3 2-3 16,3-2 1-16,0 2-9 0,3-1-10 0,-3-1-5 16,0 1-23-16,0 1-11 0,0-2-1 0,1 0-8 0,1 0-2 15,-2 1 5-15,2-1 3 0,-1 0 2 0,-1 0 11 16,2 0 4-16,-2 3 9 0,3-3 8 0,0 0 6 16,-1 1 5-16,1-1 1 0,2 1-8 0,-2-1-5 15,3 0-5-15,-3 0-5 0,0 0-7 0,2 0-13 16,2 2-5-16,-2-2 4 0,2 0-1 0,-2 0-1 0,3-2 5 15,0 2 0-15,3 0-5 0,-2 0 6 0,3-1-3 16,0 0-4-16,1 1-1 0,4 0-2 0,1-3-6 16,2 2-3-16,4-1 0 0,1-1 2 0,1 2-4 0,4-1-5 15,1-1-1-15,2-2 5 0,0 4-5 0,2-2-4 16,0 2 7-16,0-1-5 0,3-3 0 0,-5 5 3 0,3-3-4 16,-3 2-1-16,-1-1 4 0,1-2 3 0,-6 2-5 15,1 0 1-15,-4-1-2 0,0 0-4 0,-2 2 8 16,-3 1-4-16,-3-3 1 0,-2 1-7 0,-1-1 7 0,0 3 1 15,-3-2-1-15,0 2-3 0,0-2 5 0,0 2-6 16,0 0 3-16,-2-1 6 0,6 0-7 0,-4-2 5 16,-1 3 14-16,4-3 12 0,1 3-7 0,0-2 7 15,0-1 3-15,2 3-5 0,-3 0 2 0,2-1-3 0,0-2-9 16,0 3-7-16,0 0-5 0,-1 0 3 0,-5 0-2 16,1 0-3-16,1 0 2 0,-5 0 0 0,1 0-5 15,-1 3 2-15,-4-3 6 0,4 0-9 0,-3 1 2 16,0-1 3-16,-3 0-2 0,2 0-6 0,-1 0 11 0,1 0-3 15,0 0-8-15,-2 0 9 0,0 0-1 0,1 0-3 16,1 0-1-16,-2 3 0 0,1-3-5 0,-1 0 5 0,0 0 2 16,0 0 1-16,0 0-8 0,0 0 7 0,0 0 0 15,0 0 3-15,0 0-2 0,0 0-3 0,0 0 4 16,-1 0 6-16,1 1 11 0,-2-1-9 0,2 0 7 16,0 1 2-16,-3-1 0 0,5 0-4 0,-2 0 5 15,-2 0-17-15,2 0 1 0,2 0-5 0,-2 3 4 0,-2-3-8 16,4 0 1-16,-2-3 4 0,1 3-9 0,-1 0 9 15,0 0-9-15,-1 0 5 0,2-1-18 0,-1 1-10 16,0 1-18-16,0-2-30 0,-1 1-28 0,1-1-45 16,0 1-39-16,1 0-50 0,-2 1-56 0,1-1-61 15,-2 1-74-15,2-1-82 0</inkml:trace>
  <inkml:trace contextRef="#ctx0" brushRef="#br0" timeOffset="56188.4871">2744 11759 2729 0,'0'0'2'0,"1"0"1"16,-2-1 3-16,5-2 3 0,-4 3 9 0,0 0 1 15,0 0 9-15,0 0 14 0,0 0 9 0,0 0 19 0,0 0 12 16,0 0 5-16,0 0-1 0,0 0-2 0,0 0-8 16,0 0-18-16,0 0-10 0,0 0-12 0,0 0-19 15,0 0-7-15,0 0 7 16,0 0-20-1,0 0-14 17,0 0-1-32,0 0 2 15,5 9 13-15,-5-9 21 32,33 82-15-32,-30-68-2 0,2-2 1 15,0 3 0-15,0-1 4 0,2 1-6 0,-2-1 6 0,0 0-1 16,0 0-2-16,1 0 5 0,-1-2 3 15,1 3-9-15,-1-4-4 0,-2 1 7 0,3 1-5 0,-2-1 3 16,0-1-1-16,1-1-2 0,1 1 1 0,-4-3 3 16,3-1 3-16,-4 0-5 0,2 0 1 0,-1-3-6 0,-2-4 20 31,0 0 1-31,0 0 3 0,0 0 9 0,0 0 3 16,0 0 7-16,0 0 2 0,0 0-5 0,0 0-5 15,0 0-6-15,0 0-3 0,0 0-7 0,0 0 2 16,0 0 0-1,0 0 3 1,0 0-5-16,0 0 2 0,0 0 2 0,0 0 9 0,0 0-2 16,11-3 1-16,-11 3-5 0,0 0 5 0,0 0-3 15,0 0-7-15,0 0 5 0,73-58-6 16,-73 58-1 0,123-121-14-16,-123 121 16 15,98-101-16-15,-76 80-5 0,-2 2 6 16,0-2-5-16,-1 4-1 0,-3 3 3 0,1-1-5 15,0 3 2-15,-6-1-1 0,0 4 3 0,-1 1-1 16,-4 3-1-16,0-2 6 0,-1 3 2 0,0 0 0 16,-3 2-5-16,1-1 3 0,-3 2 1 0,3 1-4 0,-2-2 8 15,-1 2-10-15,2-2 6 0,-1 2-4 0,-1 0 1 16,0-3 3-16,0 6-4 0,0-6 1 0,0 3-1 16,-1 0 4-16,1 0-9 0,0 0 11 0,0 0-7 0,-2 0 1 15,2 3 0-15,0-3 0 0,0 0 3 0,0 0-4 16,0 0 4-16,-1-3-15 0,1 6 11 0,0-3-3 15,1 0-6-15,-1 0-3 0,0 1-15 0,-1 0-12 0,2-1-18 16,-2 0-12-16,1 0-30 0,0 0-33 0,0 2-37 16,-3-2-41-16,3 1-51 0,0-1-43 0,-2 3-55 15,1-3-49-15</inkml:trace>
  <inkml:trace contextRef="#ctx0" brushRef="#br0" timeOffset="58034.2423">5431 11775 2836 0,'-2'-4'4'0,"2"0"5"0,-2-2 0 0,6 1 1 0,-4 0 0 16,-2 4 2-16,0-2 2 0,2 2-2 0,0 1 3 15,0-1 3-15,0 0 16 0,2 2 12 0,-2-1 0 0,0 1 1 16,2-1-1-16,-2 1-1 0,0-1-13 0,1 0-10 16,-1 1-16-16,0 1-15 0,2-2-1 0,-2 1-2 15,0 2-2-15,1-1 5 0,1 1 9 0,0 2-6 0,1 2 3 16,0-2-1-16,-1 4 1 0,2-1 3 0,-1 4 2 15,0 0-4-15,1-3-1 0,-1 3 9 0,0 0-6 16,-1-2 2-16,1 1 0 0,2 1 2 0,-4-3-4 0,4 0 3 16,-2 1-1-16,2-3 0 0,-4 1-4 0,4-1 2 15,-3-2 2-15,1 0-7 0,0-1 8 0,-1 0-3 16,2-1-3-16,-1-2 4 0,-1 2 7 0,1-1 1 0,-1 0-1 16,1-2 15-16,0 0 10 0,0 0 12 0,1 0 8 15,3-2-3-15,1-1-3 0,0 0 6 0,0-4-6 0,4 1-8 16,1-2-14-16,3-4-12 0,2-3-5 0,0 1-1 15,4-2 1-15,-1 0-2 0,3-4 4 0,1 2-7 16,-3 0 2-16,-1 1 1 0,1 2-3 0,-3-1 0 0,-2 4 5 16,1-2-8-16,-4 5 2 0,-2-2 1 0,0 2-3 15,-1 4-3-15,-2-2 8 0,-3 2-2 0,1 1-6 16,-4 0 4-16,0 3 3 0,-1-2-3 0,0 2 4 0,0 1-2 16,-2-2 0-16,2 2-3 0,-2-1 0 0,0 1-1 15,1 0-4-15,1-1-10 0,-2 1-8 0,2-3-8 16,-2 3-19-16,0 0-31 0,0 0-27 0,0 0-33 15,0 0-41-15,0 0-44 0,-2 0-38 0,2 0-44 16,-2 0-36-16,1 4-29 0</inkml:trace>
  <inkml:trace contextRef="#ctx0" brushRef="#br0" timeOffset="61164.837">7795 12870 3235 0,'-1'-3'12'0,"-1"2"6"0,0-3 7 15,2 1 12-15,-1 1 7 0,-4-1-4 0,4 3 5 0,1-1-3 16,-2 1-9-16,2 0-1 0,0 0-7 0,2 0-8 15,-2 0-7-15,0 0-3 0,1 0-3 0,-1 0 3 16,3 0-5-16,-1 1-5 0,-2-1-3 0,1 0-2 0,1 1-2 16,0-1 9-16,-1 2-4 0,2-1 2 0,1 0 2 15,2-1-1-15,1 3 3 0,0-1 6 0,3 0 12 16,-1 2 11-16,4-3 8 0,-2 2 4 0,3-1-5 0,-3 1 6 16,2-3 7-16,1 4 0 0,-3-3-10 0,3 2-1 15,-4-1-6-15,1 0-2 0,0 0 7 0,-2-1-4 0,-1-1-3 16,2 0-8-16,-4 2-3 0,0-2-8 15,1 0 1-15,-2 0-6 0,1 0 4 0,0 0-4 16,0 0-9-16,-1 2 4 0,2-1 3 0,-1-1-5 0,2 1 2 16,-2-1 4-16,2 1-6 0,1-1-2 0,1 0 9 15,3 0-7-15,1 3 0 0,-1-3 0 0,2-3 5 16,3 3-10-16,1 0 8 0,1 0 1 0,-1-1-3 16,2 0 4-16,1-2 0 0,0 3 9 0,3 0-13 0,-1 0 10 15,-1 2-6-15,3-4 1 0,-2 4 4 0,1-2-3 16,0 1-3-16,-1-1-4 0,1 1 0 0,-1-1 0 15,1 1-2-15,1-1 9 0,-3 0-12 0,2 3 1 16,1-3 8-16,-2 0-4 0,-1 0 0 0,1 0-4 16,-2 0 6-16,-1 0-6 0,4 0 6 0,-6 1-4 0,2-1 1 15,-1 0-4-15,0 0 12 0,0 0-1 0,0 3-4 16,0-3 1-16,-3-3-1 0,3 3 11 0,-4 0-3 16,4 0 9-16,-2 3-11 0,-1-3 4 0,0 0 6 0,0-3-7 15,3 3 9-15,-3 0-10 0,-3 0 2 0,4 0-4 16,-2 0 3-16,1-1 2 0,-1 1-11 0,3 0 10 15,-3 1-9-15,3-1-1 0,1 0 5 0,-1 3-4 16,2-3 2-16,-1 1-6 0,-1-1 7 0,2 0-2 16,1 0 1-16,-3 0 1 0,3-1-7 0,0 1 3 0,-3-3-4 15,2 3 4-15,-1 0-6 0,2 0 1 0,-3 0-1 16,0-1 4-16,-1 1 2 0,1-3-2 0,-2 3 0 16,-1-1-2-16,3-1 4 0,-7 0-5 0,4 0 3 15,-2 2 0-15,2-1-4 0,-2-1 4 0,4 2 0 0,-6-2 2 16,4 4 0-16,-3-2-2 0,0 0-2 0,4 0 5 0,-6-2 1 15,3 4-6-15,-4-2 4 0,4 2-7 16,-5-2 5-16,1 0-4 0,1 1 1 0,-3 1 0 0,0 0 4 16,-2-1-6-16,2-1 2 0,-2 1 8 0,1 0-7 15,-3-1 9-15,3 3 1 0,-1-3-11 16,-1 0-2-16,-1 0 13 0,0 1-3 0,2-1-3 0,1 0-2 16,-3 3 0-16,1-6-2 0,-1 3 4 0,1 3 3 15,2-2-11-15,-2-1 2 0,0 0 6 0,0 0 0 16,0 0 3-16,2 2-7 0,-3-2 4 0,4 0 1 0,-2 0 2 15,1-2 0-15,1 2-1 0,1 2-6 16,-1-2 0-16,3 0 5 0,0 0-1 0,-1 0-7 0,2 0 8 16,1 1-8-16,0 0-3 0,1-2 10 0,0 0-2 15,-1 1-5-15,2 1 6 0,0-1 3 0,-1 0-6 0,0 0 5 16,0 0-1-16,-1 1-4 0,0-1 1 16,-4 0 7-16,1 0-7 0,-1 0 4 0,1 0-3 15,-2 0-2-15,0 0 6 0,2 0-4 0,-2 0 3 0,4 0-8 16,-2 2 7-16,0-4-7 0,0 2 8 0,2 0 2 15,1 0-3-15,-2 0-2 0,2 0-3 0,-1 2 6 16,1-2-6-16,0 1 6 0,1 0-1 0,-3 0-4 0,1-1-3 16,3 0 8-16,-4 3 2 0,3-2-5 0,-5-1 4 15,4 0-3-15,-2 0-9 0,2 0 8 0,-1 3 2 16,0-3 1-16,1 0-1 0,-1 2 0 0,1-1-4 16,1-1 0-16,-3 2 7 0,1 0-5 0,1-1 2 15,1-1-6-15,-3 1 1 0,-1-1 3 0,2 3 8 16,-1-3-9-16,1 0-3 0,-2 0 4 0,-2-3 0 0,-1 3 0 15,1 0-1-15,-1 0 6 0,-2 0-5 0,0 0 3 16,-3 0-1-16,1 0 0 0,-1 0 3 0,-2 0 2 16,0 0 1-16,1 0-11 0,-2 0 1 0,1 0 4 15,0 0 7-15,0 3-1 0,-2-6-1 0,2 6-2 16,0-3 4-16,0 0-2 0,-2 0 3 0,4 0 0 0,-2-3 0 16,0 3-1-16,0 0-4 0,-2 0 6 0,2-1-10 15,-1 1 3-15,1-1-6 0,-2 1 4 0,2 0-20 16,0 0-11-16,2 0-13 0,-2 0-39 0,0 0-29 15,0-2-43-15,-2 2-52 0,2 0-50 0,-2-1-46 16,-1 1-63-16,2 0-65 0,-4 1-63 0</inkml:trace>
  <inkml:trace contextRef="#ctx0" brushRef="#br0" timeOffset="63514.7078">2361 12816 2752 0,'0'-2'11'0,"-2"1"4"0,1-3 9 0,4 3 3 16,-3-3-2-16,0 4 10 0,0 2 1 0,0-2-2 15,0 0-5-15,0 1 2 0,3-1-10 0,-3 1 10 0,0-1 2 16,2 0-7-16,-2 1 0 0,1-1-1 0,-1 0-18 16,2 0 10-16,-2 0-2 0,2 0-7 0,-2 0 1 15,1 2-4-15,-1-4 6 0,2 2 0 0,-2 2 15 16,0-2-9-16,1 1 9 0,1-2 0 0,-2-1 13 0,3 2 10 15,-1 2 3-15,2-2 6 0,-2-2 0 0,3 2 1 16,1 0-2-16,-1 0-9 0,0 2-11 0,2-2-7 16,-2 0-12-16,1 1 1 0,4 0-8 0,-1 0-6 15,1-1-1-15,1 0 2 0,3 2-3 0,2 0-3 16,1-2 5-16,1 0-5 0,-1 3 3 0,3-3 2 0,-2 2-5 16,1-1 4-16,-1 0-3 0,2-1 6 0,-3 1-6 15,1-1-2-15,-1 3 1 0,1-3 0 0,-1 0 3 16,3 1-8-16,-4-1 5 0,3 0-2 0,-3 0 1 15,0 0 1-15,0 0 1 0,1 0-1 0,-3 0-1 0,4 3 4 16,-6-3 0-16,2 1-3 0,1-1-3 0,-1 2 6 16,-3-1-4-16,-1 0-4 0,2 2 5 0,-4-2 1 15,2-1-5-15,-3 1 5 0,1-1 2 0,0 2-6 16,-1 0 5-16,2-2-1 0,1 0-2 0,-2 3-1 16,-1-3 5-16,1 3-6 0,0-1 11 0,-1-2-4 0,0 0-1 15,-2 2 0-15,0-2 0 0,0 0-1 0,1 0 0 16,-1 1-1-16,1-2-7 0,-3 1 6 0,0 1 0 15,2-1-2-15,-3 0 2 0,4 1 3 0,-4-1-4 16,5 0 2-16,-4 0 1 0,2 0 0 0,0 3-1 0,0-3 4 16,0 0-8-16,2 2 0 0,-2-2 3 0,1 1 3 0,1 0-2 15,-2-1-1-15,1 0-1 0,2 0 1 16,0 1 8-16,-2-1-3 0,1 0-5 0,3 0-2 16,-2 3 1-16,-1-2-1 0,3-1 2 0,-3 1-2 15,1-1-1-15,0 0-2 0,-2 0 12 0,-1 2-6 0,1-4-1 16,-1 2 8-16,0 0-6 0,-2 0 1 0,-1 0-1 15,2 0 3-15,-1 2-10 0,0-2 5 0,1 0 2 16,-1 0-6-16,0 2-1 0,-1-4 4 0,1 4 4 16,0-2-3-16,0 0 0 0,0-2 0 0,0 2 0 0,-1 2-2 15,-1-4 4-15,3 2 0 0,-3 0-6 0,2 0 0 16,1 0 8-16,-1 0-8 0,0 2 5 0,0-2 1 16,3 0-1-16,-3 0 1 0,4 0-5 0,-4 0 9 15,2 0-11-15,0 0 12 0,1 0-14 0,-3 0 4 16,2 0 0-16,0 0 0 0,-1 3 3 0,1-3 0 0,0 0 1 15,1 2-1-15,-1-4 8 0,0 2-3 0,-1 0 3 16,0 0-4-16,0 0-1 0,4 0-5 0,-5 0 4 16,2 0-5-16,0 2 6 0,1-2-8 0,-1 1 2 15,1-1 8-15,-1-1 0 0,0 2-7 0,1-1 4 16,-1 1-4-16,1-1 0 0,0 0 6 0,-1 0-3 0,1 1-6 16,1 2 0-16,-2-3 5 0,1 0 2 0,-2 0 1 15,1 0 1-15,0 0-6 0,2 1-1 0,-2-1 1 16,2 0 4-16,-4 0-1 0,2 0-1 0,0 0 5 15,-2 1-13-15,0-1 6 0,3 0 1 0,-3 0 1 16,0 0 0-16,1 0 1 0,2 0-4 0,-3 0 0 16,4 0 3-16,-3 0 2 0,2 0 2 0,-1 0-4 0,2 0-1 15,-1 0-2-15,2 0 1 0,-2 2 4 0,1-2 2 16,-1-2 0-16,-1 2-3 0,2 2-4 0,-2-4 6 16,0 2-4-16,0 2 4 0,0-2-8 0,0 0 2 15,-1 0 0-15,1 0-1 0,-2 0 12 0,0 0-9 0,-1 0 4 16,-1 0-11-16,1-2 11 0,1 4-3 15,-1-2 0-15,-1 0-3 0,-1 2-4 0,2-2 3 16,2 0 2-16,-4 0 8 0,2 1-10 0,-2-1 2 0,0 0 5 16,1-1-4-16,-1 1 1 0,2 1 0 0,-2-1 3 15,0 0-5-15,2 0 4 0,1 0 1 0,0 0-1 16,-3 2 3-16,2-2-1 0,1-2 5 0,-2 2-9 0,1 0 3 16,-2 0 8-16,0 0-6 0,2 0-2 0,-2 0-1 15,0 0-17-15,0 0-23 0,0-1-26 0,0 1-50 16,0-2-59-16,0 2-61 0,-2 0-91 0,0 0-82 15</inkml:trace>
  <inkml:trace contextRef="#ctx0" brushRef="#br0" timeOffset="65528.7949">4643 12826 2764 0,'2'-1'7'15,"-2"1"1"-15,-2-4-1 0,4 1 9 0,-2 3 16 16,-3 0-4-16,0 0 8 0,-1 0 9 0,4 0 0 0,-1 0 11 15,1 0 2-15,0 0 4 0,0 0-14 0,1 0 7 0,-1 0-9 16,2 0-9-16,-2 0-9 0,0 0 7 16,0 0-17-1,13 5 3-15,-13-5 4 16,32 7-9-16,-26-4-2 0,3-2-3 0,-1 1-3 0,-1 0-8 16,2 2 1-16,0-1 7 0,3-1-1 0,0 1-1 15,1 2 0-15,4-1 7 0,1 1 3 0,2-2 9 16,4 2 6-16,0-1-19 0,3 1 1 0,3 1 6 15,1-2 0-15,4 1-3 0,1 0-3 0,2-1-10 0,2-1-3 16,2 0 10-16,-1-1-7 0,1 2-6 0,3-3-2 16,-2-1 3-16,1 0-7 0,-1 0 7 0,-3 0 0 15,2 0-3-15,-2 0 7 0,-2-2 1 0,-1 1 4 16,1-1-6-16,-1 1 9 0,-1 0-8 0,2-1-6 0,-3 2 14 16,1-1-10-16,-1-2-2 0,-2 3-1 0,-1-1 3 15,-2 1-1-15,2-3 2 0,-6 3 6 0,0 0-14 16,-1 0 6-16,-4 0 5 0,-1 0 0 0,-1 0-9 0,-5-1 2 15,-1 2 3-15,-1-1-2 0,-5 0 7 0,-7 0 11 16,0 0 0-16,0 0 8 16,0 0 15-16,0 0 16 0,0 0 10 0,0 0 21 15,0 0-2-15,0 0 1 0,0 0 0 0,0 0-10 16,0 0-20-16,0 0-17 0,0 0-16 0,0 0-5 16,0 0-37-16,0 0 3 15,0 0-18-15,0 0-2 0,0 0-35 0,0 0-17 16,0 0-31-16,-27 27-35 0,26-25-27 0,-1 2-40 0,0-1-35 15,1 1-60-15,1 1-55 0,0 0-51 0</inkml:trace>
  <inkml:trace contextRef="#ctx0" brushRef="#br0" timeOffset="66838.0718">9291 11833 3076 0,'-2'0'10'16,"2"-2"15"-16,-3 1 10 0,8 0 5 0,-5-2-5 15,-4 3 5-15,4 0-3 0,0 0 0 0,0 0-8 0,2 0-7 16,-2 0-10-16,2 0-1 0,-2 0 8 0,0 3-10 16,1-3 3-16,1 0 2 0,-2 1-4 0,1 0-12 15,-1-1-3-15,0 2-6 0,2-2-3 0,-2 1 0 0,0-1 2 16,0 3-5-16,0-2-2 0,2 1 9 0,-2 1 0 15,0 2 4-15,0 1-2 0,1 0 5 0,1 1 2 16,1 3 2-16,-2 0 8 0,2 3-5 0,-1-1 0 16,1 1-2-16,0-1-1 0,1 3 2 0,-1-3-3 0,0 0 0 15,2 0 0-15,-2-1 0 0,3-2-4 0,-1 1 8 16,-2-3 6-16,4-2-3 0,-3 4 3 0,4-5 4 16,-3 0 0-16,-1 0-3 0,3 0 15 0,-2-3 12 0,0 2-2 15,0 0 7-15,2-1 6 0,-2-2 7 0,1 0 2 16,3 0 13-16,1 0-8 0,0-3-10 0,2-2 3 15,1 0-9-15,1-1-5 0,5-4-11 0,3 0-3 0,0-5-12 16,1 1 4-16,2-6-16 0,2 1-1 0,-1 0 2 16,1-3 0-16,2-1 0 0,-4 1-5 0,1-1 6 0,0 1-7 15,0-2 2-15,2-2-2 0,-1 0 4 0,0-2-5 16,1 2-1-16,4-3 0 0,-2 1-4 0,3 0 7 16,-2 1-3-16,1 3 6 0,0 3-13 0,-2 2 5 15,-3 1 7-15,-1 6-6 0,-3-2 1 0,-4 6-7 0,-1 0 9 16,-5 2-6-16,0 2 7 0,-5 0 2 0,-2 1-9 15,-1 2 12-15,-3 1 3 0,1-3 2 0,-3 3 2 16,0 0-6-16,0 0 3 0,0 3-11 0,-2-3 2 0,1 0-16 16,1 0-12-16,0 0-29 0,-2 0-27 0,2 0-22 15,-2 0-42-15,1 0-32 0,1 2-42 0,-2 1-42 16,1 1-48-16,1 3-42 0,-4-1-41 0</inkml:trace>
  <inkml:trace contextRef="#ctx0" brushRef="#br0" timeOffset="82057.9006">4979 15819 2565 0,'-19'-8'20'16,"19"8"2"-16,0 0-1 16,0 0 0-16,0 0 13 0,0 0 0 0,-11-12 11 15,11 12 11-15,0 0 10 0,0 0 18 0,0 0-1 0,0 0-4 16,0 0-9-16,0 0-7 0,0 0-5 0,0 0 2 16,0 0-4-16,0 0-4 0,0 0-1 0,0 0 5 15,0 0 5-15,0 0 6 0,0 0 0 0,0 0-5 0,0 0-7 16,0 0-6-16,0 0-2 0,0 0-2 0,0 0 3 15,0 0-12-15,0 0-3 0,0 0-6 0,0 0 1 16,0 0-5-16,0 0 8 0,0 0-24 16,0 0 10-1,0 0 6-15,0 0-4 0,0 0 3 0,20-5 3 16,-20 5-9-16,0 0 5 0,65-3-3 0,-49 3 2 16,3 0-15-16,1 1 7 0,1-1-2 0,1 1-1 15,0 1-8-15,-1 0 6 0,4-2 2 0,-3 2-7 0,3-2 10 16,0 1-9-16,-2-1-5 0,2 2 4 0,-1 0 7 15,-2-2-9-15,-1 0 0 0,1 0 5 0,0 2-4 16,-5 0-2-16,2-2 4 0,1 0-6 0,-2 0 3 0,-1 0 8 16,2 0-13-16,-3 0 2 0,0 0-1 0,0-2 6 15,1 0 3-15,-4 2-3 0,1 0-2 0,0-4-7 16,-1 3 22-16,3 1-1 0,-2-2 5 0,2 0-1 0,-3 1 5 0,4 0 6 16,0 1-7-16,-3 1 7 0,1-2-8 15,0 2 0-15,-2-1-4 0,3 1 2 0,-3-1-2 0,1 2 2 16,-3-2 4-16,1 2-1 0,1-1-1 0,-3-1 4 15,2 2 8-15,-2-2-5 0,-2 2-1 0,4-2-8 16,-2 2 7-16,1-2-3 0,0 2-1 0,2-2-1 0,-1 0-12 16,1 1 7-16,0 0-18 0,1 0 16 0,0-1-5 15,2 1-7-15,-2-1 1 0,2 0 1 0,-2 1-2 16,2-1-9-16,0 0 17 0,-2 0-12 0,0 0 9 0,2 0-15 16,-3 0 9-16,0 0 5 0,0 0-22 0,0 0 28 15,0 0-26-15,-4 3 21 0,2-3-30 0,-1 0 34 16,1 0-8-16,-2 0-20 0,-1 0 32 0,2 0-20 0,-1 0 10 15,0 0-10-15,1 0 32 0,0 0-27 0,0 0 14 16,0 0 0-16,0 0-14 0,-3 0 22 0,3 0-9 0,-2 0-10 16,3 3-5-16,-3-3 11 0,0 1-18 0,0-1 15 15,1 0 3-15,-3 1-26 0,1-1 26 0,-2 2-9 16,2-2 0-16,-4 0-3 0,1 0 5 0,-1 0-4 0,0 1-2 0,0-1 4 16,-1 0-5-16,1 0 8 0,-1 0-1 15,-1 0 2-15,1 0-4 0,-2 0 2 0,3 0 5 0,-3 0 0 16,0 0 0-16,0-1-7 0,-3 1 4 0,3 0 1 15,0 0-3-15,-2 0-9 0,2 0-6 0,0-2-26 16,-1 2-37-16,1 0-33 0,0 0-54 0,-2 0-62 0,0 0-61 16,1-2-76-16,-1 2-89 0,-1 0-96 0</inkml:trace>
  <inkml:trace contextRef="#ctx0" brushRef="#br0" timeOffset="83157.0945">6825 14928 1941 0,'0'-2'8'0,"0"0"8"0,3-3 14 16,-1 2 2-16,-2-1 7 0,1 1 16 0,-1 2 8 15,0 0 15-15,-1-2 5 0,1 3 5 0,0-2 1 16,1 2 8-16,-1 0-2 0,2 0-3 0,-2 0 0 0,1 0-6 16,-1 0-9-16,2 0-7 0,-2 2-5 0,0-2-9 15,2 0 8-15,-2 0-6 0,0 0-1 0,0 0-10 16,0 0 3-16,1 3-3 0,-1-3-6 0,0 0 4 0,0 0-20 16,0 1-3-16,0-1-12 0,2 1-1 0,-2 1-4 15,-2-1-6-15,4 3-1 0,-2 1-1 0,0 3 9 16,0 1 4-16,1 3 0 0,1 3 6 0,1 2-2 0,0 0 4 15,0 0-2-15,-1 4-7 0,3-4 3 0,-2 0-11 16,0 0 9-16,2-2-7 0,1-3 2 0,-2-2 0 16,3-1-4-16,-2-2 2 0,0-2-3 0,1 0 3 0,0-2 2 15,-3-2-6-15,2 2 2 0,0-3 9 0,0 0 13 16,-2-3 5-16,3 2 6 0,-3-1-2 0,2-2 6 16,0 0 8-16,-2-3-3 0,3-1-6 0,1-4-9 15,2 2-3-15,-1-3-11 0,0-2-1 0,1-2-7 16,1 3 3-16,-2-3-4 0,4 1 0 0,-4 0-7 0,0 0 0 15,2 0 2-15,2-1 2 0,-2 3-2 0,-1-3 1 16,4 2-1-16,-2-2-9 0,3 2 10 0,-1 1-1 16,-1-3 2-16,1 1-5 0,0-1 1 0,-2 2-5 15,0 0 2-15,3 1 10 0,-3-1 0 0,-1 0-3 16,2 1-12-16,-2 2 13 0,-1 0-6 0,2 3 5 0,-3 1-1 16,0-2-2-16,-3 3-14 0,2 2 15 0,-3 0 10 15,-1 3-7-15,-1-1-8 0,-1 1-10 0,1 2-23 16,-2 0-20-16,0 0-26 0,-2 0-41 0,2 3-37 15,-1 1-35-15,2-1-46 0,1 4-67 0,-1 0-54 16,1 3-66-16</inkml:trace>
  <inkml:trace contextRef="#ctx0" brushRef="#br0" timeOffset="84620.3724">7685 15823 1507 0,'-3'0'16'0,"3"0"9"0,0-4 7 16,0 4 6-16,0 0 12 0,0 0 10 0,0 0 8 0,0-3 11 16,0 3-10-16,1 0-1 0,-1 0 3 0,0 0 7 15,0 0-6-15,0 0 1 0,0 0-6 0,0 0 5 16,0 0 1-16,0 0 2 0,0 0 7 0,0 0-4 0,0 0 4 15,0 0-3-15,0 0 5 0,0 0-7 0,0 0-3 16,0 0-2-16,0 0-9 0,0 0-3 0,0 0-5 16,0 0-2-16,0 0-3 0,0 0-8 0,0 0 10 0,0 0-5 15,10 7 4-15,-10-7 1 0,0 0 9 0,0 0-5 16,0 0-3-16,0 0 2 0,0 0-9 0,0 0-2 16,34 6-6-16,-34-6-4 0,56 7-16 0,-42-5 0 15,-1-2 0-15,1 2 4 0,0-2-12 0,0 1 3 0,-1 3-3 16,2-4-8-16,-2 3 8 0,0-3-5 0,3 2-2 15,-3-2-6-15,-1 0 13 0,2 2-7 0,2-4 0 0,-5 2 4 16,5 0-2-16,-5 0 3 0,2 0 2 0,-2 0 0 16,0 2-8-16,0-2 0 0,0 1 3 0,2-1 5 0,-1 0-3 15,1 2-6-15,1-2-1 0,0 0 2 0,-2 0 3 16,-12 0 13 0,62 0-9-1,32-2-3-15,-86 2-6 16,1-1 2-16,4 2 3 0,-4-4 0 0,1 3-5 15,1 0 7-15,0 0-10 0,2 0 4 0,-1 2 1 0,1-2-2 16,-1-2-3-16,1 2 6 0,3 2 2 0,-3-2-10 16,-2 0 8-16,3 0-3 0,-3-2 4 0,3 4-4 15,-1-2 0-15,-2 1-2 0,1-2-1 0,3 1 4 0,-3 0-1 16,1 0 0-16,-1 0-5 0,1 0 4 0,-1 1 4 16,2-1 0-16,-3 0-4 0,1 0 1 0,1 0 0 15,-3 0 3-15,2 2-3 0,-1-2-5 0,2 0 2 0,-2 2-4 16,-1-2 7-16,0 0-2 0,0 1 1 0,-2 0-6 15,2-1 10-15,0 0 4 0,-2 2-4 0,0-2 2 16,5 1-5-16,-5-1 4 0,1 0-6 0,4 3 10 0,-4-2-8 16,1-1 5-16,1 0 2 0,-2 0-5 0,1 0 3 15,2 2 2-15,-2-2 8 0,1-1-10 0,2 1 5 0,-4 1-5 16,4-1 0-16,-2 1 10 0,0 0-6 0,1-1-3 16,-2 0-2-16,0 2 1 0,1-2 7 0,0 0-8 15,-2 0-1-15,-1 2-5 0,0-4 11 0,0 4-4 16,-1-2-7-16,3 1 6 0,0-1-10 0,-2 0 13 0,3 2-5 15,0-2 1-15,-1 2-6 0,2-2 8 0,-2 0 3 0,3 0-6 16,-3 0 5-16,0 2-9 0,2-2 6 16,-4 1-3-16,2-1 4 0,0 0-10 0,-1 2 5 0,-1-1 5 15,3 0-10-15,-2 0 9 0,-1-1-1 0,0 1 2 16,1 2-5-16,-2-3 9 0,1 0-8 0,0 0-2 0,1 0-3 16,-1 3 9-16,0-3 2 0,0 0-12 0,1 0 5 15,-3 1-5-15,3-2 10 0,-1 1 0 0,-1 0 6 16,0 0-11-16,-1 1-2 0,0-1 17 0,2 1 3 0,-3-1-3 15,-2 0-10-15,2 2 11 0,-2-2-1 0,2 0 1 16,-4-2 4-16,3 2-15 0,-4 0 0 0,1 0 4 16,2 0 0-16,-3 0-6 0,0 0-5 0,0 0 4 15,-3 0-11-15,3 0 8 0,0 0-1 0,0 0-3 0,0 0 0 16,3 0-26-16,-3 0-15 0,0 0-28 0,1 0-32 16,-1 0-32-16,0 0-45 0,0 0-43 0,-1 0-47 0,-2 0-28 15,2 0-51-15,-1 0-41 0,-1 0-55 0</inkml:trace>
  <inkml:trace contextRef="#ctx0" brushRef="#br0" timeOffset="86388.1563">9632 13014 1678 0,'-1'-2'2'0,"-1"2"15"16,2-3 5-16,-2-1-1 0,1 4 7 0,-1-1-1 0,1 1 9 15,1-1 5-15,0 0 11 0,0-1-4 0,-2 2-1 16,2 2 5-16,0-2-8 0,2-2 8 0,-2 2-13 16,0 2-6-16,0-1-9 0,0-1-12 0,1 0-4 0,-1 1-7 15,0-1 5-15,0 0-12 0,2 1 7 0,-2-1 1 16,0 0-14-16,-2 3 12 0,2-2 0 0,-3 5 8 15,0-1 3-15,-2 1 10 0,-3 4 7 0,0 0 6 16,-1 4 14-16,-5 1-2 0,2 1 6 0,-2 2-10 16,-2 1-1-16,2 0-2 0,-2 1-3 0,-1 1-2 0,0-1-4 15,-1 2-5-15,4-1-6 0,-3 2 5 0,1 0-5 16,-1-3-1-16,2 4-3 0,-2-2-8 0,4-1-1 16,-3 3-1-16,2-2 4 0,2 0-3 0,-1 0 0 0,0 0-8 15,2-1 4-15,2-1 4 0,-2 0 1 16,3-1 1-16,-2 2-2 0,2-3 3 0,-1 1 1 0,1 0 11 15,0 0 11-15,-1 1 4 0,1 1 13 0,0-2-3 16,-2 1 3-16,1 0-2 0,-2-1 7 0,-1 3-10 16,2 1-6-16,-2-5-1 0,-1 3-7 0,3-1 1 0,-1-1 0 15,0 1 2-15,0-3-10 0,3 0-2 0,-2-1-7 16,2-1 2-16,2-1-8 0,-1-1-5 0,3-1 0 16,-2 0-5-16,1-1 4 0,0-1 4 0,-1 2 2 15,1 1-1-15,0-1 2 0,-2 0 2 0,2 2-3 16,-2-1 5-16,1 2 1 0,-2-2 12 0,2 0-5 0,-1 1-2 15,1 0 0-15,-2-1 12 0,1 1-4 0,-2 0 2 16,3-3 2-16,-2 1-9 0,0-1 1 0,4-1-4 16,-3 0 4-16,2-3-5 0,-1 1-3 0,2 1 3 15,0 0-3-15,0-1-5 0,-1-1 3 0,0 1 0 0,2 0-5 16,-2-1 0-16,-3 1 2 0,4-2 0 0,-3 2-5 16,4 1 5-16,-2-2-2 0,0 1 3 0,-1 1-1 15,0 1 2-15,3 0 1 0,-2-1 4 0,-2 0-2 16,0-1-4-16,1 4 1 0,-3 0-6 0,3-2 8 0,1 0-8 15,-1 1 2-15,0 1-9 0,-1-1 4 16,3-2 4-16,0 1-11 0,0 0 9 0,-1 0-6 0,0 1 2 16,1-2 1-16,2 0-8 0,-4 0 4 0,4-2 4 15,-3 3 1-15,1-3-5 0,1 4 2 0,-2-5 2 16,2 1-4-16,-1-2 9 0,1 2-5 0,0 0-4 0,0 0 7 16,0 1 2-16,-3-3-4 0,4 2-5 0,-1 1 9 15,0 0-4-15,-2-2-1 0,2 2-7 0,-1-2 5 16,1 2-7-16,-1-1 6 0,1 2 2 0,-1-4-2 0,1 2 9 15,2-2-8-15,-3 1 9 0,3 0-4 16,-2-2 5-16,1 0-4 0,0 0 1 0,1 0-5 0,1 0-7 16,-2-2 15-16,0 1-9 0,2-3 6 0,-2 4-2 15,2-4 3-15,0 0 1 0,0 0 1 0,0 0 3 16,0 0-6-16,0 0 2 0,0 0-4 0,0 0 0 16,0 0-2-16,0 0-1 0,0 2 1 0,0-4-13 0,0 0-17 15,0 0-34-15,0 0-41 0,-2 1-53 0,1-1-70 0,-1-2-79 16,-1 1-75-16,-2-2-65 0,-2 1-56 15</inkml:trace>
  <inkml:trace contextRef="#ctx0" brushRef="#br0" timeOffset="86980.0388">8391 14516 1831 0,'0'-8'2'0,"-1"4"2"0,1-3 6 16,0 2 11-16,0 0 5 0,-3 1 13 0,3 4 2 0,0-3 12 16,0 2 7-16,0 1 8 0,1 1 4 0,1-1-10 15,-2 3-8-15,1-3-11 0,-1 0-3 0,0 0-11 16,3 2-15-16,-1 0-5 0,-2 1-12 0,0-1 0 0,1 0 1 15,1 1 1-15,-2 3 4 0,0 2-3 0,2 0 11 16,-1 2-2-16,2 2 4 0,-3 1 6 0,2 3 9 16,0 1 4-16,1 0 1 0,-3 0 5 0,3 4-7 15,-1-4 1-15,1 3 4 0,-2-3-10 0,4 0-4 16,-2-1-7-16,2 1-3 0,-2-4 3 0,0 1-5 0,0-1-2 16,4-2-4-16,-1-1 5 0,-1 0-6 0,-1-2 9 15,1 0-1-15,0 0-5 0,2-3 3 0,-2 2 9 16,2-2-2-16,-2 0-5 0,1-1 2 0,1 1-1 15,0-2-3-15,-1 2 2 0,3-2 7 0,-1 1 9 16,1-1 5-16,-3-2 25 0,4-1 0 0,0 0 3 0,2 0 9 16,1 0-2-16,1-1-2 0,-2-2-13 15,4-1-9-15,0 0-19 0,0 0 6 0,1-2-13 0,-1 0-6 16,0 1 2-16,3-1-9 0,-4-2 0 0,0 3 2 16,0-1-6-16,-2 2-3 0,0-1 1 0,-1-2 0 15,0 5-1-15,0-4 5 0,-2 2 4 0,-1-1-6 0,2 2 2 16,-3-1-4-16,2-1 4 0,-2 0 1 0,2 0-1 15,-2-2-1-15,1 2-7 0,0 0 3 0,0-2 7 16,-2 3 0-16,1-1-3 0,-2-1-4 0,-2 3 5 16,3-3-6-16,-5 4 11 0,1-1-2 0,-2-2-7 0,-1 5 4 15,-1-1-15-15,1-1-9 0,0 1-22 0,-2 0-29 16,1-1-51-16,-1 2-30 0,-1-1-52 0,-2-3-57 16,0 4-42-16,-2 0-61 0</inkml:trace>
  <inkml:trace contextRef="#ctx0" brushRef="#br0" timeOffset="88255.658">6493 12858 2086 0,'-3'-1'1'15,"-2"-1"-4"-15,5-3 3 0,0 5-6 0,0 0-4 16,1 0-2-16,-1 0-2 0,2 0-6 0,-2 3-3 0,2-3 3 15,-2 2 0-15,3-2 2 0,-2 4 5 0,1-4 2 16,-2 5 7-16,3 2 7 0,0 1 9 0,1 1 9 0,2 4 0 16,-3 1 7-16,2 3 2 0,1 2 5 0,-1 1 3 15,-2 0 1-15,2 3-8 0,-1-3-1 0,-1 4 2 16,1-2 5-16,-1 2-4 0,-3-2-5 0,5 2-7 16,-5 0-1-16,3 0 9 0,0 0-10 0,0 1-1 0,1 1-5 15,1 1 5-15,0-1-1 0,-2 3 3 0,2-2-1 16,-1 0-4-16,-1 4-1 0,2-4 4 0,-1 4-1 0,-1-4-4 15,-3 2 9-15,3 0-6 0,0 0 3 0,-3-2-7 16,2 1 6-16,-2-1-5 0,2 0 0 0,-2 0-1 16,1 0-5-16,-1 1 8 0,2-2-5 0,-2-1 2 15,0 0 4-15,2-1-2 0,-2 0-1 0,0-1 4 0,1-1-4 16,1 0-1-16,-1-2 12 0,-1 3 9 0,0-3-9 16,2 0 4-16,-2-1 2 0,0 0 1 0,0-2 0 15,0 0-1-15,0-1-5 0,-2-1-12 0,1 0 4 16,-1-1-5-16,1 1 2 0,-1-1-5 0,2 1 1 0,-3 0-1 15,1-3-3-15,0 2 9 0,1-1-4 0,-2 0 6 16,-1 0-1-16,1-1 2 0,-1 1-1 0,1-2-5 0,0-1-1 16,-1 2-2-16,1 1 4 0,0-4-6 0,1 3 0 15,-1-4-4-15,0 4 4 0,-1-3 0 0,2 2 2 16,-1-3-1-16,1 2 1 0,-4 1 8 0,4-2-3 16,-1 2 0-16,-2-1 2 0,2-1 4 0,-1 1-8 0,-1 1 4 15,1 0-2-15,0-1-9 0,-1 2-4 0,2-1 9 16,-2 0-10-16,-3-2 9 0,2 2 4 0,1-2 0 15,-1 1 3-15,1 0 1 0,-1-2-1 0,-1 1 1 0,3 0 1 16,-1 0-10-16,0-1 4 0,0 2-2 16,-2-3-7-16,2 0 0 0,0 1 2 0,0 1-5 0,-1-1 3 15,-2-1 1-15,2 2-3 0,1-2-2 0,-3 3 9 0,1-3-5 16,0 3 10-16,1-3-10 0,-1 2 9 16,1-1-7-16,-2 0 7 0,2-1-4 0,1-1 6 15,0 1-4-15,-1-1-4 0,4-2 10 0,-4 1-11 16,5-2 3-16,-4 2-6 0,5-2 6 0,-2-1-15 0,-1 1 7 15,3 0 0-15,-3-2 0 0,3 2-1 0,0-3 7 16,0 0-3-16,0 1-3 0,0 0 3 0,-2-1 1 16,2 0-4-16,-2 2 0 0,2-2 0 0,-1 1 0 0,1 0 0 15,0-1-4-15,0 0 3 0,0 0 2 0,0 0 1 16,0-1-1-16,-2 1-5 0,2-1-14 0,0-1-23 16,-1 2-12-16,1 0-35 0,-2-1-33 0,2 0-35 15,0-2-54-15,0 2-45 0,-2-3-55 0,1-1-40 16,-4-2-30-16,2 2 10 0</inkml:trace>
  <inkml:trace contextRef="#ctx0" brushRef="#br0" timeOffset="88650.5539">6211 14712 945 0,'2'-11'18'0,"-2"-3"19"0,3 2 13 0,-1-1 17 0,-1 5 22 15,-1-1 15-15,2 1 6 0,0 4 26 0,1-1-12 16,-3 3-2-16,1 1-11 0,1 1-11 0,-2 1-19 15,2 1-12-15,-2-2 3 0,0 1-23 0,0 2-5 16,0-2-15-16,0 2 5 0,0-1 4 0,0 3 6 0,0 2 12 16,0 1-1-16,1 3-1 0,-1-1 6 0,0 6 4 15,-1 0-7-15,1 0 3 0,-2 2-5 0,0-1-9 16,1 0 1-16,-2-1 2 0,1 1-4 0,0 0-3 16,-1-1-4-16,3 0-9 0,-3-2-5 0,3 1-7 15,-2-1-8-15,1-2 2 0,1 0-11 0,0-2 6 0,0 0 2 16,0-1-5-16,0 0 5 0,1-2 0 0,1-1-5 15,-1-1-6-15,3-2 9 0,-1 1-1 0,0-2-5 16,2 0 9-16,1-1-1 0,2-1-7 0,0 2 10 16,2-4-2-16,0 1 1 0,2-1-6 0,-1 0 7 0,3-2-6 15,-1 0-4-15,-1 0 9 0,1-2-4 0,-3 0 3 16,0 1 2-16,0 1-2 0,-2-2-2 0,1 1-4 16,-1 1 1-16,-3-1 1 0,0 3 1 0,1-2-1 0,0-1-11 15,-1 2-7-15,-2 0-18 0,2-2-23 0,-2 5-25 16,0-3-40-16,1 2-36 0,-3-2-49 0,1 2-37 15,-2 1-46-15,0-1-35 0,-2 1-26 0</inkml:trace>
  <inkml:trace contextRef="#ctx0" brushRef="#br0" timeOffset="92048.2717">6466 12754 2052 0,'0'0'-17'15,"0"0"-5"-15,19 13 2 16,-19-13 38 0,11 10-3-16,6 14-13 31,-15-19 6-31,1 2 2 0,-1 1 5 0,2 1 5 16,0 2 4-16,0 1 5 0,0 1 7 0,1 3-10 0,0 1 8 15,0-1 3-15,0 2 4 0,1 0-3 0,-2-1 0 16,1 2-5-16,0-1-4 0,0 1 7 0,0-2-3 0,-2 2 0 15,2 0 8-15,0-1 3 0,1 3 2 0,-1-4 1 16,-1 3-6-16,3-1 7 0,-2 1-8 0,-2-1-2 16,3 1-12-16,-1-2-1 0,-2 2 4 0,2 0 2 15,-2-2 4-15,2 2-9 0,0 1 10 0,-1-1 4 0,2-3 0 16,-1 5-8-16,0-2-3 0,0-2-1 0,1 1-2 16,-2-1 2-16,3 3-11 0,-2-3 0 0,0 1-2 0,1 0 9 15,0 0-1-15,-1 1-1 0,0-3 0 0,1 2 3 16,-1 0 6-16,1-1-3 0,0-1 9 0,-1 0-7 15,0 0-5-15,0 0 7 0,0 0 0 0,1 0-4 16,0-1-2-16,-1-2 1 0,-1 2-11 0,0-1 5 16,1-2-2-16,-2 1-4 0,0-1 1 0,1 2-3 0,-1-1-7 15,-1 0 6-15,3 1 4 0,-3-1-2 0,1 0 3 16,0-1-8-16,-1-1 1 0,1 2 7 0,3-1-3 16,-3-1-4-16,0 0 3 0,0 0 5 0,1 0-5 15,2 1 9-15,-4 2-3 0,2-4-6 0,2 1 7 16,-1 0-4-16,-3 2-1 0,4-3-3 0,-3 2 1 15,1-3-1-15,0 0-7 0,1 0 10 0,0-1-4 0,-1 1-1 16,0-1 7-16,0-1-11 0,1 1 6 0,0-1-5 16,1 4 6-16,-1-3-10 0,-2 1 1 0,2 0 1 15,0-1-14-15,-2-1 11 0,2 4-4 0,1-3 4 0,-3-1-4 16,2 4 0-16,-2-5 6 0,0 3-6 0,2 0 7 16,0 1-5-16,-1-3-1 0,-2 5 4 0,1-5-5 15,2 0 7-15,-2 1-8 0,-2-1 10 0,1-3-6 16,0 3 3-16,1-1 6 0,-3-3-9 0,2 1 9 0,-2 2-8 15,1 0 3-15,1 0-2 0,-2 1-8 0,0-3 7 16,2 3-5-16,0 0 1 0,-2 0 4 0,2 0-2 16,-2-1 5-16,1-1-8 0,1 2 10 0,-2-3-2 15,3 4-7-15,-3-3 7 0,0 1-12 0,3-1 9 16,-1 0-7-16,0 0 5 0,-2 0 3 0,0-1-1 16,0 2-2-16,3-2-4 0,-3 2 6 0,-2-2-2 0,4 2 2 15,-2-2 1-15,0 4-1 0,3-1-6 0,-3-3 8 16,0 3-3-16,0-1 4 0,3 1-6 0,-3-3 6 15,0 1 3-15,0-3-3 0,2 4-2 0,-2-3-3 16,1 1 2-16,-1-2 2 0,-1 3 7 0,1-1-1 0,1-2-5 16,-1 4 2-16,0-3 3 0,0 2 7 0,0-2-2 15,0 2 5-15,3-4-9 0,-1 5-3 0,-2-1-3 16,0 1 0-16,0 0 6 0,0 0-8 0,0 0 2 16,0-2-13-16,0 3 8 0,0-2 1 0,0 1-1 0,0 1 4 15,1-3-1-15,-1 2-5 0,2-2 2 0,-2 2 9 16,0-2-11-16,0 0-1 0,0 0 10 0,0-2-6 15,0 1-2-15,0 0 14 0,0 1-3 0,-2-1 2 16,4-2 12-16,-2 3 0 0,0-3-8 0,0 2 4 16,1-1-3-16,-1 0-3 0,2-1 0 0,-2 2-9 0,0-1 5 15,0-1-5-15,0 1 4 0,0 1-9 0,0-1 0 16,2 0 4-16,-2-1 2 0,1-2 10 0,1 3-7 16,-2-1 6-16,0-2 4 0,0 2 14 0,2 0-7 15,-2-2 2-15,0 1-7 0,0-1 0 0,3 0 4 0,-3 0-11 16,0 0-7-16,0-1-7 0,0 1 8 0,0-2 0 15,-3 2-5-15,3 0-22 0,0-2-33 0,-2 0-32 16,2-1-61-16,-3 1-87 0,-1-3-106 0,0 0-126 16,-4-2-134-16</inkml:trace>
  <inkml:trace contextRef="#ctx0" brushRef="#br0" timeOffset="94251.7349">3866 12929 1996 0,'6'-1'0'0,"-3"2"4"0,-1-1-6 0,-1-4 6 0,1 4-4 16,-2 0 5-16,0 0-3 0,2 0 7 0,-2 0 5 15,1 0 6-15,-1-3 19 0,0 3 6 0,2 0 18 0,-2 0-7 16,3 0 5-16,-3 0-2 0,0 0 4 0,5-1-4 16,-2 0-4-16,3-1-3 0,0 2-6 0,2 0 5 15,2-1 2-15,2 0 0 0,0 1-5 0,3 0-2 0,0 0-6 16,0 1-10-16,0-1-3 0,2 1-4 0,-1-1 7 15,1 3-1-15,-1-2 2 0,3 2-4 0,0-1 4 0,0 1 2 16,0-1-4-16,0 0 5 0,3 1-14 0,-2 0-3 16,0-1 0-16,2 2-3 0,-2-3-9 0,2 3-2 15,-4-1 3-15,4-1-3 0,-2 1 0 0,1 1 5 0,-2-1-8 16,3 2-2-16,-1-3 4 0,-1 1-1 0,2 1-1 16,-1 1-4-16,-1-2 2 0,2 4 1 0,-1-2-6 15,0 0 7-15,1 2-4 0,0 0-1 0,-1 0 2 0,0-1 9 16,0 0-9-16,0 2 0 0,1-3 6 0,0 2 2 15,-1-2-4-15,2 3 9 0,-2-4-6 0,1 1-5 16,0 2 7-16,-3-4-3 0,0 2-3 0,-2-1-6 16,2-2 14-16,-4 1-10 0,2 1 5 0,-3-3 0 0,0 3 0 15,1-1 0-15,-1-1 0 0,0-1 5 0,-2 1-13 16,0 2 9-16,1-1 0 0,-1-1 3 0,1 1-4 16,-1 1 1-16,-1 0 7 0,1-2-8 0,0 3 10 15,1-3-2-15,1 3-5 0,-1-1 0 0,0 1 5 16,2-2-3-16,1 4-2 0,-2-2 13 0,2-1-7 0,-2 1-1 15,-1 0 1-15,1 0-3 0,-1 0 7 0,1 0 3 16,-3-2-2-16,1 3-4 0,-2-1-2 0,0 1 1 16,2-1 6-16,-2-1-4 0,-2 4-1 0,4-2-2 0,-2 1-1 15,-1-1 2-15,4 1 3 0,-2 1-4 0,-2-1 0 16,2 0 4-16,2 0-9 0,-5 0 4 0,3 1 7 16,-2-2-5-16,0 2 7 0,1-1-3 0,0 1 0 15,-2-1 5-15,1 2 3 0,-1-1-9 0,-1-1-5 16,1 2 1-16,1-1-6 0,-1 0 9 0,-2 0-5 0,1 2 2 15,-1-2-3-15,2 1 10 0,-2 1 2 0,-1 0-4 16,0 0 7-16,1 1-10 0,2-3 3 0,-2 2-6 16,0-1 3-16,-1 0-3 0,0 0-2 0,1-1-1 0,-1 0-9 15,-2 2 4-15,2-3-2 0,0 3 3 0,0-1-1 16,-1 0 1-16,1-3-3 0,1 3 7 0,-3-1 3 16,2-1 2-16,-2 2 2 0,2-1-2 0,1-3-4 15,-4 2 9-15,1 1 3 0,2 0 6 0,-2-2 0 16,0 1-8-16,2 0-6 0,-2 0 3 0,3 1 5 0,-1 1-3 15,0-1-6-15,0-1-4 0,1 2-2 0,1-1 5 0,0-1 5 16,-1 1-7-16,-1-1-3 0,2 0-6 16,0 0 4-16,-2 0-6 0,0-2 6 0,0 3-8 15,-1-1 0-15,0 0 4 0,3 0 2 0,-4 0 1 0,4 1 3 16,-2-1-2-16,-1 0-10 0,1 0 11 0,3-1-1 16,-3 1 0-16,1 0 2 0,-1 0 0 0,0-1-1 15,2-2-1-15,0 5 7 0,-1-4-1 0,-1 1-2 16,-2 0 0-16,2-1-7 0,1-2 0 0,-3 2 0 0,2 0 3 15,-2-1 1-15,-1-1-4 0,3 0 0 0,-4 1 1 16,4-2 6-16,-3 1-5 0,2 2 1 0,-1-1 1 16,-1-1-4-16,1-1 5 0,-1 1 0 0,1 2-5 15,-2-2 2-15,1-1 5 0,0 2-2 0,1-1-2 16,0 1 0-16,-1-1-3 0,-1 2 7 0,5-1-2 0,-4 0-1 16,1 0 1-16,0 3-9 0,0-4 9 0,1 4-6 15,-1-2 4-15,2-1-3 0,-1 1 2 0,-1 1-6 16,0 1 4-16,1-1 4 0,-1 1-6 0,0-1 7 15,-1-1-2-15,1 4-3 0,-2 0 4 0,3-1 1 0,0 1-2 16,-2-1 1-16,1 2-3 0,0-1 5 0,0 1-6 16,2 0 0-16,-3 1-2 0,1-3 2 0,0 2-2 15,-1-1-1-15,2-1 1 0,-1 1-2 0,0-2-1 0,-1 1 2 16,0-1 5-16,-1 1-1 0,1-2-2 16,-2 0 9-16,1 1-1 0,1 0 2 0,-2 0-4 0,0 0 2 15,0 1 3-15,0-3-1 0,0 3-1 0,0 1-4 0,-2-2 1 16,1 3 2-16,-1-3 1 0,1 1 1 15,1-1-6-15,-2 0 4 0,0 0-3 0,1 2 1 16,-2-1-2-16,1-1-3 0,-1 1 11 0,0 2-10 0,3-2-6 16,-3 0 2-16,0-1 10 0,3-1-2 0,-2 0 2 15,-1 1-7-15,1-2-6 0,-1 2 12 0,0-2 0 16,0 0-7-16,1 0-4 0,-2 1-1 0,2-2-1 16,-1 1 6-16,0 2-3 0,1-2 3 0,-1 0-1 15,0 1 11-15,1-1-6 0,-1 3-3 0,0-3 7 0,-2 2-4 16,2-2 6-16,0 2-5 0,3-1 1 0,-3-2-7 15,1 3-3-15,0-3 5 0,1 2-9 0,-2-3 13 16,3 1-4-16,-2 0-7 0,0-3 7 0,1 3 0 16,-1-1 3-16,2 0 6 0,-2 0-4 0,1-2-2 0,1 2-1 15,-3 0 12-15,2-1-9 0,1 1 0 0,-2 0 2 16,0-2-2-16,1 3 4 0,-1 0-7 0,1 0 10 16,-1 0-5-16,0 0 2 0,1-2 8 0,1 3-5 15,-2-3-1-15,1 3-4 0,-1-3 7 0,2 1-16 0,-2 0 9 16,2 1 0-16,-1-1-14 0,1-1 14 0,-2 2-4 15,2-2 2-15,-2 1-1 0,2 0-1 0,-1-3-3 16,-1 3-3-16,0-1 11 0,2 0-6 0,-2 2-5 0,2-3 4 16,-2 1-4-16,1 1 10 0,-1 1-9 15,1 0 6-15,-1 0-8 0,2 0-3 0,-3-1 7 0,3 2-2 16,0 0-3-16,-2-1 2 0,0 1 6 0,1-2-1 16,-1 4 1-16,1-3-1 0,1 2 3 0,-2-3 1 0,2 1 6 15,-2-1-10-15,2-1-6 0,-1 1 1 16,1-1 3-16,0 1 0 0,0-1-7 0,0 1 1 0,0-2 3 15,-2 2 6-15,0 0 1 0,2-2-6 0,0 2 0 0,-2 0 4 16,0-1 3-16,2 3 2 0,-1-3-12 16,-1 3 2-16,2 0 1 0,-1-1 7 0,-1 1-3 15,2-1 3-15,-2 0-5 0,1 0-7 0,1 2 12 16,-2-4-1-16,2 3 1 0,0 1-8 0,0-4 6 0,-2 2-5 16,1 1 4-16,1 0 2 0,-2-3-4 0,1 3 0 15,1 0-2-15,-2-2 9 0,2 1-7 0,-2 0-5 16,1 1-1-16,1-1 10 0,-2 0-4 0,0-1-7 15,2-1 3-15,0 1 3 0,-2 1-3 0,2-4 8 16,0 2 1-16,-2 0-7 0,2-1 4 0,0 1 0 0,-1-2-2 16,1 0-4-16,0 0 9 0,0 0-5 0,0 0 4 15,0-2 1-15,0 2-7 0,0 0 11 0,0-1 0 16,0 1-4-16,0 0-1 0,0-1 1 0,0 1-14 0,0-1-20 16,0-1-11-16,0 2-29 0,0 0-33 0,0 0-49 15,-2 0-60-15,-1-1-63 0,-4-2-72 0,1 3-80 16,-3 0-74-16</inkml:trace>
  <inkml:trace contextRef="#ctx0" brushRef="#br0" timeOffset="95529.6717">5077 16003 152 0,'-2'-1'-3'0,"-3"-1"-2"0,4-3-7 0,-1 5-6 0</inkml:trace>
  <inkml:trace contextRef="#ctx0" brushRef="#br0" timeOffset="98562.2396">7356 16095 2776 0,'-3'-1'1'16,"-2"0"1"-16,0-2 1 0,4 0-2 0,-4 3-4 16,-3 0 2-16,2 0 2 0,1-1-2 0,-1 2 4 0,1-1 13 15,0 0 6-15,-1 3 14 0,3-2 15 0,0 1 2 16,-1 0-3-16,0 1 5 0,0-1-8 0,1 2-12 0,0 1-3 16,-3 1-11-16,3-1-5 0,0 1-2 0,-2 1-1 15,3 0 4-15,-1-2 2 0,0 0 1 0,-1 3 5 0,0-1 12 16,1-2 0-16,0 2 10 0,-2-2 10 0,2 1 0 15,-2 2 8-15,-2 0 12 0,2-1-2 0,-4-2-2 16,3 4 8-16,-2-2-10 0,-1 2 1 0,-2-1 4 0,1 0-2 16,-2 1-11-16,0-1-3 0,-2 1-13 0,2-1-9 0,-1-1 3 15,-4 2-7-15,4-1-7 0,-6-1-5 0,2 0 0 16,-1 1-1-16,-1 1 6 0,0-1-5 0,-3-1 0 16,0 2-3-16,0-1-5 0,-2 1 8 0,0-3-6 0,1 1 6 15,-1-1 1-15,-1 0-1 0,1 1-3 0,-3-2 1 16,2 2 0-16,-2 0-11 0,-1 0 8 0,1-2-6 0,-2 2-8 15,3-2 3-15,-2 2 6 0,0-2 6 0,-2 0-6 16,1 0 11-16,-1 0-14 0,0-3 1 0,-1 3 4 16,1-2-1-16,-4 1-1 0,3-3-14 0,-2 3 13 15,-2-4-2-15,0 3 15 0,0-1-11 0,1 0 4 16,-3-2-1-16,0 1-5 0,-1-1 17 0,1 0-17 0,-3 0-2 16,0 0 0-16,0 0-11 0,0 0 9 0,0-1-5 15,0 1 16-15,2-2-24 0,-3 2 10 0,1 0 16 0,1-2-26 16,-1 2 24-16,-1 0-18 0,-2 0 9 15,1 0-18-15,-1-3 18 0,-1 3 4 0,0 0-22 0,1 0 16 16,-3-2 2-16,3 2 2 0,1-2-4 0,-1 2 9 0,2-1-7 16,0-1-5-16,3 0 3 0,-3 2 0 15,3-1-7-15,0-1 4 0,3 1 3 0,-1 0-9 0,1-2 6 16,-1 1-2-16,1 0 1 0,2-1 1 0,0 0 1 0,-2 1-3 16,3-3-2-16,-1 3 5 0,0-1-8 0,1-1 3 15,-1 1-6-15,3-1 5 0,0-1 3 0,0 2-2 16,0 1 0-16,0-3-9 0,3 0 10 0,-2 3 3 0,3-3 3 15,0 0-7-15,1 0 0 0,0 0 0 0,1-1-2 16,2 0 8-16,0 0-4 0,3-2-2 0,-2 1 0 0,1-1 7 16,2 1-9-16,1-3 4 0,-3 3-4 0,5-3 0 15,-4 1-1-15,5 0-1 0,-5-2 0 0,5 2-3 0,-2-1 5 16,2-2-5-16,-2 1 11 0,3 0-4 0,-1 1 3 16,0-2 3-16,1 2-6 0,2-1 0 0,0 1 0 0,-1 0 0 15,0 0 0-15,1-1 0 0,-1 3-8 0,4-1 5 16,-2 1-1-16,1-1 1 0,1 1 6 0,0 3 1 15,1-2-6-15,0 2-1 0,2-1 6 0,-1 0-5 0,2 2 4 16,1-1 0-16,-2 1-14 0,1 0 6 0,-1 0 2 0,4 1-1 16,-3 0-6-16,3 1-2 0,-1-3-1 0,1 3 1 15,-1 0 1-15,2-2 8 0,-2 3-12 0,1-4 11 16,-1 2-3-16,2-1 1 0,-3 1 14 0,3-2-10 0,-3 1-4 16,0 1 1-16,3-2 1 0,0 3 0 0,-3-5-2 15,3 3 12-15,-2 0-14 0,1 0 5 0,1-1 22 0,0 2-32 16,-2-2 27-16,2 1-19 0,-2 1 28 0,1 1-31 15,1-1 11-15,0-1 3 0,0 1-12 0,0 1 14 16,0 1-7-16,-2-1 1 0,4 1-17 0,-4 1 29 0,2 0-19 16,2 0 6-16,-2 0 0 0,0 0-1 0,0 0-15 15,0 0 28-15,0 1-14 0,0-1-1 0,0 0 3 16,0 0-4-16,0 0 4 0,0 1-1 0,0-1 15 16,0 1-32-16,0 0 25 0,0-1-21 0,0 2 12 0,-2-2-5 15,2 2 0-15,0-2 10 0,0 3-17 0,0-1 16 16,-1 1-13-16,-1 2 22 0,-1 4-13 0,-2 1 2 0,-1 2 2 15,0 2-4-15,1 3 7 0,-3 0-6 0,1 3 8 16,0 0-20-16,2 1 12 0,-3-2 6 0,3 3-5 0,-1 0 2 16,-2 0-2-16,2-1 1 0,-1 1-4 0,1-2 13 15,-3-1-4-15,4-2-10 0,0-1 4 0,-1-2 5 16,1-3-12-16,0-1 7 0,-1-1 0 0,4-1-5 16,-1-4 2-16,0 3 8 0,3-2-7 0,-2-2-8 0,2-1 18 15,0 1 0-15,-1-3-17 0,2 3 9 0,-1-2-2 0,0-2 0 16,0 2 2-16,2-2 0 0,-2 2-9 0,0-2 0 15,0 0 8-15,2-1-3 0,-2 2 0 0,0-1 1 0,0-1-6 16,0 2 5-16,1-2 4 0,-1 2-1 0,2-2 4 16,-2 0-3-16,1-1-2 0,1 0 2 0,0-2 2 15,2-1-2-15,-1-2-3 0,0-4-1 0,2 4 2 0,2-5 2 16,-1 0-3-16,-1-2 1 0,2-2 0 0,0 1-8 16,-2-1-1-16,0-1-5 0,-2 0 0 0,3-2-6 0,0 1 2 15,-4-2-5-15,1 0 4 0,0 2 9 0,2 0 7 16,-3-1-1-16,1 3-4 0,-2 1 5 0,4 3-2 15,-4-1 0-15,2 3 3 0,-1 0-3 0,0 1-7 0,1 2 4 16,-1 0 3-16,-1 0 7 0,1 0 0 0,1 2-3 16,-3 1-6-16,2-2 7 0,1-1 7 0,-2 3-5 15,4-2 4-15,-4 2-11 0,1 0 9 0,0-2 1 0,-1 3-3 16,1-1-5-16,-1 2-2 0,-1-2 10 0,2 5-4 16,0-4 4-16,-1 4-5 0,-1-2 2 0,2 1 4 15,-2 1-1-15,0 0-5 0,0 0-6 0,0 0 8 0,0 0-4 16,1 0-1-16,-1 1-4 0,2-1 6 0,-2 0-6 15,0 1 4-15,0-1-4 0,2 0-1 0,-2 1 3 16,1-1 7-16,1 1-7 0,1 1 11 0,1-1 6 16,1-1 4-16,2 3 5 0,-1-2-2 0,5 0 2 0,0 2-3 15,0 0 1-15,3-1-8 0,-1 2 0 0,3-1 1 16,0-1-6-16,-2 1-4 0,2 1 2 0,-2 1-4 0,2-3 5 16,1 1 3-16,-3 0-5 0,2 1 1 0,0 0 2 15,0 0 1-15,0 1-7 0,-1-3 13 0,1 0 4 0,0 3-8 16,-2-2 4-16,0 1-4 0,1-1 14 0,-1-2-10 15,-3 2 5-15,3 0-14 0,-6-3-2 0,2 2 5 16,-2-1-1-16,-1 1-8 0,-2 0-5 0,0 1 7 0,-2-3 1 16,-1 0-5-16,1 1-4 0,0 0 10 0,-3 0 5 15,2 0-1-15,-1-1-1 0,2 0-1 0,-1 0-4 16,-2 1 9-16,1-1-2 0,-1 0 6 0,2 0-7 0,-2 0 19 16,0 0-20-16,0 0 18 0,0 0-3 0,0 2 20 15,0-2-12-15,0 0-13 0,0 0 8 0,0-2-8 0,0 2 19 16,0 0-23-16,-2 0 7 0,4 0-22 0,-2 0 19 15,0 0-6-15,0 0-3 0,0 0-8 0,0-1-3 16,0 1 11-16,0 1-17 0,0-1-1 0,0 0-52 0,1-2-38 16,-2 0-63-16,1 2-62 0,-2 1-101 0,2-1-115 0,-1 0-138 15</inkml:trace>
  <inkml:trace contextRef="#ctx0" brushRef="#br0" timeOffset="108547.7903">4754 17302 3076 0,'-4'0'19'0,"2"2"7"16,2-1-3-16,0-4 0 0,2 3-1 0,-2 0 8 15,-2 0 9-15,2 0 13 0,2 0-13 0,2 0 11 16,-3 0 19-16,1 0 8 0,-2 0 10 0,2 0-3 0,-2 0-7 16,3 0-13-16,-3 0-10 0,0 0-18 0,0 0-19 15,2 0-9-15,-1 0-3 0,-1 0-8 0,2 0 0 16,-2 0 0-16,1 2-1 0,3-1 6 0,-3-1 0 0,2 2 2 16,3-2 0-16,-1 2 7 0,2 0 4 0,-1-2 0 15,0 1 6-15,2 2 3 0,0-2 4 0,0 2-5 16,0-3 9-16,3 2-9 0,-2 1 1 0,1 1 0 0,4-3-8 15,1 3-4-15,2-1-2 0,-1 1 6 0,3-1-11 16,-1 2 2-16,0-1-2 0,1-3-2 0,3 3 2 0,-5-1 0 16,4-1 4-16,-3-1-3 0,2 1 1 0,0 0-4 15,0-2-6-15,0 2 5 0,0-2 6 0,-2 0-6 16,4-2-2-16,-3 2-2 0,2 0 0 0,-1-2 4 0,0 2 2 16,-2-2-8-16,1 1-4 0,3 1 6 0,-6 0 4 15,3 0-6-15,-3 0 1 0,1 0 5 0,-3 0 4 16,2 1 8-16,-3 1 1 0,-1-2 2 0,1 2 0 15,-3 0 8-15,2-1 2 0,-4 1 2 0,2 0-1 0,-1 1 8 16,-1-3-5-16,0 0 1 0,3 3-3 0,-3-2 5 16,0 0 4-16,0 1 0 0,4 0 2 0,-2-2-6 15,-1 3 17-15,4-2-11 0,-4 0-2 0,1 0-6 16,2 1-2-16,0-2-9 0,2 0-2 0,-3 2-17 0,3-1 3 16,-3 0-1-16,-1 0-3 0,2-1 1 0,-2 2-7 15,1 0 0-15,-2-2 8 0,1 1 8 0,-2 1-17 0,2-2 5 16,0 3 6-16,-2-1-3 0,2-2 10 0,-1 0-7 15,-1 0-6-15,0 3 4 0,3-3-3 0,-3 0 18 16,0 1-15-16,0 0 13 0,1-1-3 0,1 0 21 16,-2 2-8-16,4-4 5 0,-4 4 5 0,-1-1-11 0,1-2 9 15,1-1-7-15,-3 2-5 0,-1 2-10 0,0-2-1 16,0 0-4-16,0 1 2 0,-1 0-5 0,-1-1-4 16,0 0 0-16,-1 0-2 0,-1 0 2 0,1 0 2 0,0 0 0 15,-1 0-2-15,1 0-4 0,-1 0 15 0,1 0-13 16,-2 0 2-16,2 0-3 0,-2 0 1 0,0 0-13 15,0 0-26-15,0 0-9 0,1-1-51 0,2 0-26 0,-3 1-61 16,0 0-53-16,0 1-79 0,-3-1-74 0,3-1-88 16,-1-1-107-16</inkml:trace>
  <inkml:trace contextRef="#ctx0" brushRef="#br0" timeOffset="115601.8638">12627 14805 2717 0,'-5'-2'8'0,"-1"-1"10"0,-1-2 10 0,5 2 10 0,-3-2 10 15,0 1 5-15,0 1 11 0,1 2 3 16,-1-2 11-16,2 1 1 0,2-1 8 0,-3 2 3 16,4-1-4-16,2 0 6 0,0 0-8 0,-1 0-7 0,2 1-13 15,-2-3-13-15,4 1-21 0,-2-1-11 0,4-1-3 16,-2-3-9-16,1 1-2 0,5 0 8 0,-5-1-7 15,4 1 9-15,1-1 3 0,-2-1 5 0,-1 2 3 16,0 2 3-16,3-3 9 0,-3 1-7 0,2 1 7 0,-3 0-2 16,3-1 18-16,-2 0-6 0,3 2-1 0,-2 0-7 0,1-2-2 15,1 2-1-15,-3 1-3 0,0 0-2 16,2 0-15-16,0 2-3 0,-2 1-8 0,-1 1 1 16,2 3-5-16,-3 1 3 0,1 0-2 0,-2 2-4 0,-2 2-6 15,2 4 7-15,-1 2 9 0,-3 5 13 0,1 3 5 16,0 3 6-16,-2 3 0 0,-4 3 1 0,3 0 4 15,-3 0-7-15,-1 0-5 0,2-1-11 0,-2-2-10 16,2-2-8-16,-1-4 6 0,3 1 0 0,-3-4 3 16,4-3 4-16,-1 0-5 0,1-4-1 0,0 0 0 0,1-3 2 15,-1-1-9-15,2-2 0 0,0 0 6 0,-1-3-3 16,-1-2-2-16,2 0-3 0,0-1 7 0,-2 0-9 16,0 0 3-16,0-1 2 0,0-1-6 0,0 1-1 15,0-3 4-15,0 1 3 0,3-3-10 0,-2-2 9 16,4-2-4-16,-2-2-9 0,5-1 1 0,-2-6-3 0,2 1 1 15,2-6-7-15,-1 3 12 0,2-4-4 0,-1 0 3 16,2-1 8-16,3 1-4 0,-3 1 6 0,3 0 4 16,-1 2 3-16,-2 1-3 0,1 1 3 0,5 3-1 15,-6 0-4-15,2 0 4 0,1 0-1 0,-1 4-9 16,-1-3 4-16,-1 4 3 0,-2-1-9 0,1 1 12 0,0 1-3 16,-3 2-5-16,-2 0 0 0,2 1 5 0,0 0 0 15,-4 2-5-15,3 0 14 0,-2 1-14 0,1 1 11 16,-2 1 3-16,0 0 4 0,-3 1 1 0,2 2 0 15,-3-1-4-15,0 1 0 0,0 0 6 0,0 1-9 16,0-1 12-16,2 2-7 0,-4 0-8 0,2-1 1 0,0-1 5 16,0 3-6-16,0 1 8 0,0 1 10 0,-1 2 5 15,-1 7 18-15,2 0 3 0,-1 4 19 0,-1 3-18 16,0 4 27-16,0 0-19 0,-1 3-2 0,3 1-12 0,-4-2-16 16,3 2 5-16,1-3-19 0,-2 1 12 0,4-3-21 15,-2-1 12-15,5-2-1 0,-2-4-4 0,3 0-4 16,0-1 4-16,1-3-2 0,2-1 4 0,-1 0-2 15,3-2 3-15,-1-1-4 0,2 1 4 0,1-3-3 0,-1 1-2 16,3-2 2-16,-3-2 2 0,2 0-7 0,1 0-8 16,-1 0 9-16,-5-4-5 0,4 0-4 0,-5 0-1 15,-3-1-14-15,-1-1-19 0,0 0-31 0,-1-2-34 0,-3-2-66 16,0 1-53-16,-2 0-57 0,-1-2-73 0,0-2-64 16,-2 1-68-16,-1-2-53 0</inkml:trace>
  <inkml:trace contextRef="#ctx0" brushRef="#br0" timeOffset="117139.295">13462 13944 2266 0,'-6'-3'1'0,"3"-1"10"0,1 0 2 16,7-3 7-16,-4 1 2 0,3 0 5 0,0 1-6 15,1-4 14-15,3 2 4 0,1 0 18 0,4 0 19 16,-2-1-2-16,3 1 7 0,-1 1 0 0,1 0 7 16,2 1-11-16,-2 2-4 0,2 0-23 0,-2 1-23 15,0 0 1-15,-1 2-16 0,-1 0-6 0,0 2 0 0,-4 0 2 16,2 1-4-16,-5 0-8 0,2 1 1 0,-4-1-2 15,0 1 2-15,-1 0 3 0,-1 0-3 0,-1 3-2 16,0-2 2-16,0 0 6 0,-1 2 2 0,-1-1-4 16,1 0 6-16,-3 1-1 0,0 0 0 0,0-1-6 0,-1 1 5 15,1 0-4-15,-1-2-2 0,1 0 1 0,0 2 1 16,1-2-3-16,0 0-1 0,0 2 10 0,1-2-9 16,0 0 2-16,2 2-5 0,-1 0 4 0,1 3-2 15,1-3 0-15,-1 3 5 0,4 1-7 0,-1-2 0 16,2 2 7-16,-2-1-2 0,3 2 0 0,2 0 3 0,0-2-3 15,-2 2-2-15,2-3 2 0,1 1 3 0,0 0-1 16,-1-2 9-16,1 1-4 0,-3-4 6 0,1 1-1 16,-4-1 5-16,2-2 1 0,-2 2-4 0,0-1 0 15,0-3 0-15,-3 2 0 0,1-1-5 0,-1 2 1 0,0-3-4 16,-1 1 3-16,1 3 7 0,-3-3-5 0,1 1 4 16,1 3-10-16,-2-1-1 0,-2 1 7 0,0 3-3 15,-3 1-6-15,-1 0-16 0,-2 2-34 0,-7 0-58 16,2 0-56-16,-4 5-75 0,-4-1-95 0,2 1-94 15</inkml:trace>
  <inkml:trace contextRef="#ctx0" brushRef="#br0" timeOffset="119288.2137">14216 15875 2311 0,'-2'-3'12'0,"-1"-1"14"0,2 1 3 0,-3-4 9 0,1 2 11 16,-2 2 9-16,1 1 11 0,-2-1 7 0,2 1-6 16,0 0-6-16,-1 1 13 0,3 1 9 0,-1-2 5 15,1 2-3-15,2 0-12 0,-1 2-2 0,2-2-8 0,-1 1-4 16,2 1-21-16,-2-1-17 0,2 0-12 0,-2-1 2 15,1 3 1-15,-1-1 5 0,2-2 15 0,-2 3 16 0,1 1 2 16,3-2 13-16,-3 4-12 0,2-2 7 0,-1 2 10 16,1-2-8-16,3 4-7 0,-3-4-13 0,4 4 6 15,-2-1-3-15,1-1 12 0,3 1-11 0,-2-1-2 16,2 2 2-16,-1 0 0 0,5 0 0 0,-2 0-3 0,3 4-3 16,-3-3-2-16,2 0-1 0,3 4-11 0,1-3-6 0,-4-1-6 15,1 1 1-15,0 2-1 0,-1-4-4 0,1 4-8 16,-3-3-5-16,-1-1 2 0,-1 4 7 0,-1-2 0 15,-2-1-8-15,1 1 4 0,2 2-6 0,-4-3 3 0,-1 1 8 16,1 2-1-16,0 0 2 0,-2-1-7 0,3 0 10 16,-4 1-5-16,-1-2 13 0,1 0-2 0,0-1-1 0,-2 1 8 15,-2-3-4-15,0 1 1 0,1 0-3 0,-1-1 1 16,1-1 4-16,-4 0-2 0,1 0-3 0,0-1 6 0,-1-2-9 16,2 4 7-16,-2-5-9 0,-4 3 2 0,1 0-34 15,2 0-13-15,-5-3-23 0,-2 1-35 0,-1 1-34 16,-2-3-38-16,-1 1-40 0,-2-1-34 0,-3-2-29 0,1-2-19 15,-4-1-27-15,4 1-14 0,-1-6-3 0,3 1-7 16,-1-1-2-16,2-1-7 0,1-2 4 0</inkml:trace>
  <inkml:trace contextRef="#ctx0" brushRef="#br0" timeOffset="119497.5798">14153 15865 1809 0,'6'-13'20'15,"2"1"2"-15,-2-1 23 0,1 2 3 0,-3-1 9 0,4 2 8 16,-3-1 10-16,1 3 11 0,1 1-9 0,-1 0 13 0,2 0-6 16,1-2 10-16,-1 1 1 0,5 0-5 15,-4 3-13-15,3-3-6 0,1 1-16 0,0 0-14 16,3 0-15-16,-3 3-13 0,2 0-5 0,0 0-5 0,-1 0-3 16,-1 1-21-16,-2 1-25 0,0 1-31 0,-2-2-48 15,-1 3-50-15,-1-1-61 0,0 1-52 0,0-3-81 16</inkml:trace>
  <inkml:trace contextRef="#ctx0" brushRef="#br0" timeOffset="120516.8034">14508 15088 2175 0,'-1'-5'18'15,"-3"1"21"-15,3 1 20 0,1-4 16 0,-2 4 10 16,1-1 14-16,-1 3 5 0,2 1-1 0,0 0-15 16,2 1-14-16,-2-2-16 0,1 1-13 0,2 0 7 15,1 0-14-15,-1-2-6 0,2 1 9 0,0 0-12 16,4-2-9-16,-1 3 0 0,1 0-1 0,-1 0-21 0,2 0 2 16,-1 0 2-16,-2 3-13 0,0-2 10 0,0 2 1 15,-3-2-4-15,1 3-2 0,-2 0 6 0,2-3-6 16,-2 4-2-16,2-1 4 0,-4 2-4 0,3-4 5 0,-4 3 4 15,1-1-4-15,-1-1 3 0,-1 4 5 0,1-2 3 16,-4 2-2-16,3-1 3 0,-5 2 2 0,3 0-13 16,-4 1 15-16,1-1-7 0,-2 0-3 0,0 1 3 15,2-2-6-15,-2 2 5 0,1-3-7 0,1-3 7 0,3 1-11 16,2 0 2-16,-1-1 3 0,0-2-7 0,2-1 7 16,0 1-4-16,0 1-1 0,4-1 3 0,-4-1 9 15,3 4-9-15,-2-1 3 0,4 0-2 0,0 3 2 16,-1-2 0-16,3 1 3 0,-1 2-3 0,2 0 0 0,1 0 4 15,-1 0-6-15,5 0 5 0,-4 0 2 0,1-2 1 16,2 2-6-16,0 1 3 0,-3-3-8 0,0 2 4 0,-1-2 3 16,1 2-4-16,-3-1-1 0,0-2-2 0,-1 1 8 15,-1 1-6-15,-2-3 6 0,1 3-3 0,1-2 3 16,-1 1 3-16,-3-1-2 0,1 1-1 0,-1-1-3 0,0 3 10 16,0-3-5-16,0 1 3 0,-1 2-5 0,-1-1 3 15,1 1-1-15,-3 1 2 0,-1 1-10 0,1-1-38 16,-4 1-35-16,2 0-46 0,-2 3-68 0,-2-2-80 0,-1 0-98 15</inkml:trace>
  <inkml:trace contextRef="#ctx0" brushRef="#br0" timeOffset="121058.7066">15127 15740 2705 0,'-5'-2'22'0,"-2"1"17"0,2-2 21 0,5 0 12 15,0 3 17-15,0 0 8 0,0 0 5 0,0 0-1 16,0 0-22-16,0 0-1 0,0 0-10 0,0 0-1 0,0 0-9 16,0 0 1-16,26-11-11 0,-26 11 3 0,0 0-1 15,0 0-15-15,95-32-9 0,-78 27-10 0,4 1-13 16,-3-1-1-16,0 1 1 0,1 0-6 0,-1 0 3 0,2 3-16 15,-1-2-18-15,-3 1-22 0,3 2-14 0,-7 0-35 16,4 0-21-16,-3 1-30 0,-2 0-47 0,-2 0-29 16,-1 1-27-16,-1-1-40 0,-1 0-43 0,-6-1-22 0</inkml:trace>
  <inkml:trace contextRef="#ctx0" brushRef="#br0" timeOffset="121268.1792">15364 15930 1853 0,'0'0'19'0,"0"0"11"0,0 0 20 0,0 0 26 16,0 0 21-16,0 0 12 0,0 0 17 0,0 0 9 0,0 0-8 15,0 0-3-15,0 0 2 0,0 0-13 0,6 24-8 16,-6-24-9-16,0 0-7 0,0 0-8 0,0 0-10 16,0 0-6-16,0 0-24 0,0 0-5 0,27 8-16 15,-27-8-1-15,57 4-31 0,-39-8-23 0,2-1-36 0,2-2-33 16,1-1-45-16,1 0-63 0,-3-3-56 0,2 0-65 15,-2-2-59-15</inkml:trace>
  <inkml:trace contextRef="#ctx0" brushRef="#br0" timeOffset="121601.5124">15719 15487 3088 0,'-5'0'1'0,"-1"3"-1"0,5-2 0 0,1-5 3 16,0 4 0-16,0 0-7 0,0 3 1 0,-2-3 3 15,4 1-5-15,-4 0 4 0,4 2 11 0,-1 1 12 16,4-1 19-16,-1 2 8 0,3 0 4 0,3 3 5 16,0 1 7-16,5 0 4 0,2 1-13 0,1-1-11 0,2 1-22 15,3 0 4-15,-2 0-6 0,5 1-9 0,-1-1-1 16,-2 2-9-16,3-2 1 0,-1 2-6 0,-3 0 8 0,-1 3-7 15,-3-1 1-15,0-2 1 0,-4 2-2 16,-3 2 5-16,-3-4-1 0,-1 4 1 0,-1-3-2 0,-3 1 1 16,-1 0 1-16,-2-2-3 0,0 1 7 0,-4-1-6 15,3 0 2-15,-2 0 1 0,-3-1-22 0,1 0-18 0,0-2-40 16,-1 1-40-16,1 0-56 0,-3-1-50 0,2-1-69 16,-1 0-63-16,-1-2-66 0</inkml:trace>
  <inkml:trace contextRef="#ctx0" brushRef="#br0" timeOffset="123924.5671">10258 16586 76 0,'6'-7'-3'0,"1"-3"0"0,-1 2 3 0,-2 1-6 0,3-2-1 16,-5 1 1-16</inkml:trace>
  <inkml:trace contextRef="#ctx0" brushRef="#br0" timeOffset="124550.4094">10323 16441 705 0,'1'-5'18'0,"-2"-2"13"0,1 1 21 15,0 2 10-15,0-3 12 0,-2 2 11 0,1 0 17 0,-1-2 11 16,-1 2-9-16,3-2 2 0,-3 1-19 0,1-1 3 15,-1-2 0-15,-2 4 11 0,2-3-12 0,0 1 4 16,-2 2-2-16,2-2-1 0,-2 3 3 0,0-1-2 0,-1 1-5 16,2 0-16-16,0 2 0 0,0 0-8 0,0 0 5 15,1-1-11-15,0 3-5 0,0-1-7 0,0 1-13 0,0 0 11 16,0 0-12-16,-1 1 0 0,-1-1-3 0,2 4 2 16,-2-1 1-16,-2-1 7 0,1 3 9 0,-4-2-6 0,0 4 6 15,0 0 3-15,-3 0-1 0,3 1 7 0,-4 1-2 16,3-1-3-16,-2 1 0 0,-1 3-4 0,2-4 11 0,0 3 2 15,1-1-6-15,-3 2-5 0,4-2 5 0,1 0 7 16,-2 2-6-16,3-2 4 0,0 2-7 0,1 2 0 16,2-2 6-16,2 4-9 0,-2 0 10 0,1 1-7 0,3 2 2 15,1 3-11-15,0-1 2 0,0 4-1 0,0 1 0 16,3 1-8-16,2 2-11 0,1 1 0 0,2 0 4 16,0-1 3-16,3 1-4 0,1-2-8 0,3 0-8 0,0-2 13 15,2 1-5-15,3-4-3 0,2-1-8 0,0 1-4 16,4-2 1-16,4-2 4 0,-4-4-1 0,5 2-4 15,2-3-3-15,-2-2-1 0,3 0-1 0,-1-4 2 0,2 1 1 16,1-6-9-16,-2 1 4 0,3-4-4 0,-4 0 0 16,2-4 5-16,0-1-1 0,-3-2 3 0,-2 0-12 15,0-3 0-15,-4 1 3 0,0 1 5 0,-1-4 3 0,-2 3-5 16,-2-2 6-16,1-1-8 0,0 0-4 0,-1 0-4 16,-2-2-8-16,1 1-10 0,0-3-9 0,-2 1-10 15,3-4-5-15,-2 2-2 0,0-3 11 0,1-1 5 0,0 1-8 16,0-6 11-16,2 1 3 0,-4-1 11 0,2-1-4 15,-1 0 1-15,-3-2 0 0,-1 0-5 0,-2 0 7 16,-1 1-9-16,0 1 2 0,-6-2 3 0,-3 0 12 16,1 1 4-16,-4-1 1 0,0 1-1 0,-4 0 8 0,-2 1 4 15,-4 0 9-15,0 0-8 0,-2 3 1 0,-3 0 1 16,-3 0-3-16,-2 0 6 0,-4 3 1 0,-3-1-4 0,3 1-7 16,-6 2 12-16,0 0-13 0,0 0 4 0,-1 4-3 15,-1 2 4-15,0 0-15 0,-2 3 3 0,2 2-11 16,1 1-31-16,-3 2-2 0,0 5-23 0,-1-2-11 0,0 0-22 15,-3 5 0-15,0-2-19 0,-1 4 2 0,1-2-2 0,-2 4-9 16,1-1-15-16,1 3-18 0,0-2-30 0,3 1-36 16,-1 0-45-16</inkml:trace>
  <inkml:trace contextRef="#ctx0" brushRef="#br0" timeOffset="132123.6088">17300 13557 2542 0,'0'-3'13'0,"-2"0"14"0,0-1 17 16,4 1 5-16,-4 1 9 0,-1 1 4 0,2 1 0 15,1 0-3-15,-2 0-13 0,-1 0-7 0,3 0-4 16,0 0 6-16,0 0-9 0,3 0-11 0,-1 1-2 0,-2-1 6 15,0 0 3-15,0 0-17 0,1 0-7 0,-1 0-11 16,0 0-1-16,2 0 2 0,-2 0 6 0,1 0-11 16,-1 0-6-16,0 0 34 15,0 0 1-15,0 0 1 16,0 0 1-16,0 0 15 0,0 0 4 0,0 0-5 16,0 0 16-16,0 0 6 0,0 0-1 0,0 0 3 15,0 0-1-15,0 0-11 0,0 0-3 0,0 0 7 0,0 0-23 16,0 0 5-16,0 0-13 0,0 0 7 15,0 0-9-15,0 0-18 16,0 0 19 0,0 0-9-1,0 0 8-15,0 0 2 16,0 0-3-16,0 0 2 0,0 0 0 16,0 0 3-16,0 0-1 0,0 0 3 0,0 0-3 0,0 0 7 15,0 0-12-15,0 0 10 16,0 0-8-1,0 0-12-15,0 0 4 32,0 0-15-17,0 0 27 17,0 0-11-32,0 0 7 31,0 0-20-31,0 0 13 31,0 0-30-31,0 0-9 0,0 0 0 16,0 0 14-16,-34 61 26 31,16-31-7-31,14-20-6 16,0 0 2-16,1-1 0 0,3-1-7 0,0-1 6 0,0 0-8 15,0-4 11-15,2 2-7 0,3-1 5 0,-4-1 2 16,2-1 1-16,4 1 7 0,0-3-8 0,1 3-1 15,4-1-3-15,2 0 4 0,0 1 0 0,5-1 4 16,-1-2-7-16,0 5-3 0,4-5 9 0,-2 3 2 0,2-1-5 16,0 2-2-16,-1-1-4 0,-3 2-2 0,4 0 9 15,-1 2-4-15,0 0-3 0,-3 1 1 0,2 1 5 16,-5 0-4-16,3 1 9 0,-3 2-4 0,3 3-5 0,-6-1 6 16,1 3-3-16,0-2-1 0,-4 7 2 0,-1-1 3 0,1 1-10 15,-2 2 1-15,-2-2 16 0,0 2 1 16,-4 1 7-16,1-1 9 0,-4 0 4 0,1-2 11 0,-3 0 13 15,3-3 5-15,-6 2-6 0,-1-3 3 0,1-1-1 16,-3-1-7-16,0-3-12 0,0-1-3 0,-2-2-19 16,3 0 1-16,-5-3-11 0,3-1-7 0,-3-3-7 0,-1 0 3 15,0-4-16-15,-1-1-20 0,-3-2-18 0,-1-4-31 16,2-1-32-16,-6-3-32 0,1-3-38 0,2-2-43 16,-1-3-22-16,0-2-28 0,4-4-20 0,-1 2-10 15,6-5-9-15,-1 0-18 0,6-1-14 0,0-3-2 16</inkml:trace>
  <inkml:trace contextRef="#ctx0" brushRef="#br0" timeOffset="132290.802">17456 13569 1722 0,'8'-7'20'0,"5"1"16"16,-5-3 22-16,1 3 17 0,0-1 17 0,-1 2 14 0,2-2 16 16,1 0 25-16,-1 0-7 0,1 3-4 0,3-2-8 15,0-1-12-15,2 0-16 0,-2-1-9 0,2-1-16 0,-2 1-27 16,5-1-10-16,-1 1-12 0,-1-1-11 0,2-1-5 15,-2 0-18-15,0-2-42 0,1 1-45 0,-2 0-56 16,-3 2-78-16,-1-3-64 0,-2 0-86 0</inkml:trace>
  <inkml:trace contextRef="#ctx0" brushRef="#br0" timeOffset="132730.7953">17761 12847 3787 0,'10'-7'0'15,"-3"1"6"-15,-2 1 13 0,-1-3 4 0,-1 5 0 16,-2-1-1-16,3 1 1 0,-3 1-2 0,2 0 0 0,-1-1-2 15,0 0-6-15,0 3-4 0,2-2 4 16,-3 0-4-16,1 2-4 0,-2 0 5 0,1 0 2 0,3 0-8 16,-3 2-9-16,2 0-1 0,1 1-2 0,-3-3 1 15,2 4 6-15,1 0-4 0,-2 0-2 0,3 1-1 0,-3 0 6 16,1 2 11-16,-1 0-9 0,-1 0 0 0,1 1 3 16,-1-1-2-16,1 2 3 0,0-1 9 0,-2 0-8 15,0-1-7-15,0-1-3 0,0-1 12 0,0-1-9 0,0 0 5 16,0 0 1-16,1-3-13 0,1 3 8 0,0-4-1 15,1 3 10-15,1 0-6 0,-1-1-1 0,2 2 3 16,0-4-3-16,1 3 4 0,2-1 3 0,3 0-1 16,-1-1 4-16,5-1-9 0,0 0 11 0,0 0-5 0,5 0-6 15,0 0 5-15,2-1-4 0,-3 0 2 0,2 1-25 16,-1 0-14-16,-1 0-48 0,-2 1-40 0,0 0-32 16,-2 2-68-16,0-1-68 0,-1 2-72 0,-2-1-65 0</inkml:trace>
  <inkml:trace contextRef="#ctx0" brushRef="#br0" timeOffset="133131.7666">18300 13525 3222 0,'12'9'-6'16,"-12"-9"26"0,0 0 6-16,77-2 9 15,-64-2-24-15,0 1 3 0,4-2-3 0,0 2 0 16,-3-1-2-16,5-1-10 0,-4 2-9 0,3 1-19 16,-2 0-20-16,1 1-25 0,-4 1-34 0,3-1-33 0,-5 1-25 15,-2 1-19-15,-1 0-13 0,0 3-7 0,-4-1 8 16,-1 2 17-16,-2 0 23 0,-2 2 18 0,-1 2 26 15,-3-2 31-15,2 3 9 0,-2-3 25 0,0 1 23 16,-1-3 13-16,0 3 8 0,1-1 29 0,4-2 5 16,-2-1 10-16,3-4 24 0,0 0 3 0,0 0 9 0,0 0 1 15,0 0 28-15,0 0 3 0,0 0 10 0,0 0-4 16,0 0-4-16,0 0 2 0,12 17-19 0,-12-17 2 16,0 0-31-16,0 0-12 0,49 17-18 0,-38-17-12 15,3-3-13-15,1-1-18 0,0-1-25 0,2 0-54 0,0-2-36 16,0-1-67-16,-1-2-74 0</inkml:trace>
  <inkml:trace contextRef="#ctx0" brushRef="#br0" timeOffset="133477.0688">19271 13106 2266 0,'9'-5'10'0,"4"1"15"0,-7-2 16 0,2 4 5 0,0 0 6 16,-3-1-5-16,3 3 8 0,-2 0 4 0,0 0 4 16,-1 3-10-16,4-3-7 0,-4 3-8 0,0-2-5 15,-2 2 1-15,0 0-3 0,1 1 1 0,1 1-11 16,-4 0 1-16,2 2 1 0,0 0-2 0,-1 3 11 16,-1 1 13-16,-1 0 0 0,0 2 4 0,-1 0 0 0,1 0-9 15,-4 2-5-15,3-1 7 0,-2 0-14 0,2-2-7 16,1 1-4-16,0-1-3 0,0-2-6 0,1-1 3 15,2-2-6-15,2 0-1 0,-4-1 7 0,4 1-1 16,2-3-3-16,-1 2 1 0,1-2 3 0,5 1 3 0,-3-2 2 16,5-1-2-16,-1 1-2 0,3-3-5 0,0-3 0 15,1 3-14-15,1-5-27 0,0 0-38 0,3-2-29 16,0-2-47-16,-3-2-48 0,1-1-46 0,2-5-65 16,0 1-55-16,-1-3-45 0</inkml:trace>
  <inkml:trace contextRef="#ctx0" brushRef="#br0" timeOffset="133765.5093">19935 12847 1539 0,'0'0'9'0,"-2"0"7"0,0 0 12 16,4 0 2-16,0 0 0 0,-4 0 8 0,4 3-2 16,-2 0 6-16,0-2 0 0,0 2 8 0,0-1 4 15,1 1 14-15,-1 1 26 0,3 2 7 0,1 1 14 0,-1 1 8 16,2 1 1-16,-2 0-1 0,3 4-13 0,0-1-5 15,1 2-17-15,-3 0-7 0,5-1-5 0,-4 3 2 16,2-1-14-16,-1 0-8 0,2 0-2 0,-3-1 0 16,3 3-6-16,-4-3-1 0,1 1-3 0,0 0-15 15,0-3 7-15,-2 2-4 0,1-1 3 0,0-2-8 0,-3 2-5 16,1-2 2-16,-2 1-6 0,0-4 4 0,-2 2-2 16,1-1-8-16,-1-1 5 0,0-2-5 0,-2 0 6 15,-1-1-16-15,1 1-10 0,-1-3-43 0,-3 1-45 0,-1-3-53 16,-3 1-65-16,1-2-69 0,-5-2-86 15,2-3-70-15</inkml:trace>
  <inkml:trace contextRef="#ctx0" brushRef="#br0" timeOffset="133972.8496">20186 12663 1919 0,'13'-13'-2'0,"-2"4"4"0,-3 2 4 0,1-5 5 0,-3 5-1 16,1 1 1-16,-1 1 0 0,1 1-1 0,1 0-2 16,-1 1-3-16,-1-1-3 0,3 2-12 0,-1-1 5 15,1 2-8-15,-3 0 2 0,1 1-1 0,1 1-5 0,-3 2-20 16,-1-1-25-16,1 3-34 0,-4 2-48 0,-1 1-50 16</inkml:trace>
  <inkml:trace contextRef="#ctx0" brushRef="#br0" timeOffset="140166.8545">18937 15311 2705 0,'-1'-3'8'0,"-3"0"6"16,1 1 4-16,3-7 5 0,0 5 7 0,-1 0 6 15,-4 2 1-15,5 0-6 0,2-1-8 0,1 3-5 16,-2-3-3-16,2 2-6 0,2-1-3 0,2-1-5 15,1 2 1-15,2-3 7 0,2 1 3 0,1 2 1 0,4-2-1 16,1 3 11-16,0-1 1 0,3 1 7 0,-1 0-2 16,-1 1 1-16,3-1 1 0,-1 3 0 0,-2-2 5 0,0 2-6 15,-2-1-6-15,-1 0-5 0,1 3-1 0,-2-3-4 16,-3 4 2-16,-1-2-2 0,-3 1-10 0,0-1-1 16,1 2 4-16,-4 0-3 0,0-1 1 0,-3 1 6 0,-1 1-2 15,2 1 2-15,-3 1 16 0,2 0 11 0,-2 1 6 16,0 2 5-16,-2 1 2 0,2-1-3 0,0 2-1 0,-1-2 0 15,-1 1-17-15,1-2-13 0,1-1-9 0,0 0 2 16,0-3-8-16,1 1-1 0,-1-1-1 0,2-2-5 16,-1 0 12-16,1-1 4 0,1 1-1 0,0-1 1 15,2-1 24-15,0 1 9 0,-1-1 5 0,3 1 17 0,1-1 3 16,1 0-1-16,1 0 3 0,1-1-6 0,1 0-15 16,4-2-9-16,-2 0-4 0,2 0-14 0,1-2-12 15,3-3-4-15,-1 2 1 0,-2-3-11 0,0 1-13 0,1-2-11 16,-2-1-26-16,-1-4-32 0,0 2-27 0,2-2-37 15,-3 0-46-15,3-5-44 0,0 1-36 0,1-1-58 16,-1-1-34-16,1-1-42 0,-1 2-40 0</inkml:trace>
  <inkml:trace contextRef="#ctx0" brushRef="#br0" timeOffset="140740.7097">19999 15012 1831 0,'4'-4'24'0,"-3"4"19"16,-1 0 13-16,3-4 10 0,-4 3 18 0,-1-1 5 15,2 2 10-15,-1 0 8 0,1-1-10 0,-2 1-2 16,0 0 5-16,-1 1 0 0,3 0-7 0,0 0-4 0,0 0-4 15,0 0-13-15,0 2-18 0,0-3-18 0,0 3-16 16,0-2-12-16,2 2-8 0,-2-2-5 0,1 3-2 16,-1 1 8-16,4-1 4 0,-4 1 10 0,1 3 1 15,2 0 12-15,1 1-4 0,1 2 15 0,-2-1-1 0,4 3 2 16,0 0 9-16,-1 0-9 0,2 1 6 0,1 1-6 16,3 2 2-16,-3 0-3 0,5 0 8 0,-1 0 0 15,3 0-7-15,-4 0 5 0,4 0 1 0,-2 0-1 0,2-2-1 16,-3 1-3-16,-1-2-9 0,-2-1 1 0,-1 2-3 15,0-3-2-15,-2-2-2 0,-1 2-2 0,-2 1 11 16,2-2-7-16,-3-1 5 0,1 2-8 0,-3-1 5 0,3-1 6 16,-4 0-9-16,0 0 3 0,0-1-11 0,-4 1 3 15,3 0-10-15,-3-1 8 0,0-1-5 0,-1 1-11 16,-2-1-6-16,-1 1-27 0,-1-2-28 0,3-2-29 0,-7 0-32 16,4 1-50-16,-6-4-51 0,6-2-76 0,-4 0-54 15,4-1-74-15,-5-6-59 0</inkml:trace>
  <inkml:trace contextRef="#ctx0" brushRef="#br0" timeOffset="140996.0569">20261 14824 3052 0,'5'-4'3'0,"0"0"-3"0,-2 0-4 16,2-3 1-16,-1 2 0 0,-1 0 0 0,3 0-2 15,2-2 2-15,3 2 2 0,0-2-2 0,3 0 7 0,2-3 1 16,1 4-2-16,2-5-3 0,0 4 2 0,3 0-8 16,-3 0-16-16,2-1-13 0,1 3-44 0,-2-2-42 15,1 2-56-15,0 0-69 0,-2 1-92 0</inkml:trace>
  <inkml:trace contextRef="#ctx0" brushRef="#br0" timeOffset="142605.6016">21221 14687 2368 0,'2'-8'15'0,"0"0"20"0,-2 2 27 16,1-2 17-16,-1 3 18 0,0 1 16 0,0 1 8 16,-1 3 12-16,1 0-9 0,0 0-9 0,0 2-24 15,0-2-14-15,-2 1-16 0,0 1-21 0,2-2-10 0,0 0-11 16,0 2-10-16,0 0-10 0,0-1-4 0,-1 6 0 15,-1-2-4-15,1 4 4 0,-3 5 3 0,0 3 4 16,-2 1 3-16,-1 5-2 0,-1 2 3 0,-2 2-7 16,0 2 7-16,-1 3-1 0,-1-2 0 0,-2 0-4 15,0 3 2-15,-2-3 2 0,2 1-3 0,-2-2-7 0,0 0-27 16,1-2-19-16,2-3-29 0,-3-2-42 0,5-2-54 16,-1-2-58-16,0-2-56 0,1 0-56 0,0-5-61 15</inkml:trace>
  <inkml:trace contextRef="#ctx0" brushRef="#br0" timeOffset="142881.6322">20950 14875 3272 0,'1'0'6'0,"2"0"-3"0,-3 0 1 16,5-5-1-16,-5 7 2 0,0-2-5 0,0 0 3 16,0 3 0-16,3-3-9 0,-3 0 1 0,-3 2-1 15,6 0 1-15,-2-1 1 0,1 3 2 0,3 2 1 16,1 0-1-16,1 2 4 0,3 4 5 0,5 2 1 0,2 1 1 16,4 2-1-16,3 0-2 0,-1 0-3 0,6 0-21 15,-3-1-34-15,3-3-52 0,-1-1-56 0,0-3-59 16,-3-2-65-16,0-1-62 0</inkml:trace>
  <inkml:trace contextRef="#ctx0" brushRef="#br0" timeOffset="143231.3413">21650 14525 2565 0,'-7'-1'2'0,"3"-1"1"0,0 4 2 16,4-6 2-16,0 3 0 0,-3 2 0 0,1 1 4 15,2 0 0-15,0-1-2 0,0 0 1 0,0 2-3 0,0 0-1 16,0-2 6-16,0 4 3 0,0 1-5 0,2 3 0 16,1 1 5-16,-1 2 7 0,1 5 11 0,2 2 5 15,3 2 0-15,1 1 5 0,2 0 4 0,1 3-1 0,2-1-2 16,0 2 1-16,2 0-12 0,-2 0-5 0,3-2-3 15,-2 3-3-15,0-3-8 0,0-1 2 0,-3 1 1 16,-1-4-14-16,1 2 7 0,-2-1-3 0,-2-1-5 16,-3-3 0-16,0-1 5 0,-1 0-4 0,0-3 1 15,-4 0 6-15,0-2-5 0,-4-2 6 0,0 0 9 0,-1 1-3 16,0-3-3-16,-3 1-27 0,-6-4-35 0,3 3-64 16,-4-2-52-16,-3-3-71 0,-2 1-68 0,-1-3-72 15</inkml:trace>
  <inkml:trace contextRef="#ctx0" brushRef="#br0" timeOffset="143431.7011">21785 14244 2311 0,'7'-15'-3'0,"-1"3"0"0,2 2-5 0,-4-2 3 16,5 7 1-16,0 0-3 0,1 3-3 0,2 2 2 15,4 0 2-15,0 0 3 0,0 0 6 0,11 3-12 16,-8 3-14-16,-3-1-17 0,3 2-25 0,-2 1-41 16,-3 4-34-16,2 1-44 0,-3 1-50 0</inkml:trace>
  <inkml:trace contextRef="#ctx0" brushRef="#br0" timeOffset="143867.5632">19611 16016 2682 0,'-12'1'2'0,"3"-1"4"0,5 0 0 0,4-2 1 15,-2-1 13-15,0 3 6 0,2 0 7 0,4 0 0 16,-1-2 11-16,4 0 29 0,1 2 24 0,5-5 5 0,4 4 8 16,5-3 1-16,4-3 0 0,7-1 2 0,10 1-10 15,1-3-30-15,8-2-15 0,7 2 1 0,4-2-7 16,7-2-5-16,5 2 0 0,7-3 7 0,6 3-3 0,8-2 0 15,3-1-11-15,4-4-7 0,4 0-12 0,5-2-6 16,0-2 0-16,4-4-13 0,5-2-4 0,0 0-1 16,-4-2 3-16,0-1-5 0,-3 0 2 0,0 2 1 15,-4 1-15-15,-10 2-1 0,-3 2 3 0,-11 3 0 0,-4 2-10 16,-7 2-14-16,-12 3-17 0,-7 1-25 0,-11 4-7 16,-7 2-27-16,-8-1-38 0,-6 2-35 0,-6 1-49 0,-5-1-45 15,-3 0-52-15,-2 3-65 0</inkml:trace>
  <inkml:trace contextRef="#ctx0" brushRef="#br0" timeOffset="144286.8526">22819 14525 3321 0,'-1'-3'4'0,"1"-2"-5"16,0 2 4-16,4 0 9 0,-4-1-3 0,0 2 5 0,2-1 0 15,1 1-1-15,1-1-12 0,0 0 9 0,5-1-7 16,1 1-2-16,3-1-2 0,3 0-13 0,0 0-20 15,6 2-23-15,1-1-27 0,2 2-50 0,4 0-64 16,-3 2-80-16,2 1-74 0</inkml:trace>
  <inkml:trace contextRef="#ctx0" brushRef="#br0" timeOffset="144476.4315">22818 14858 2164 0,'0'4'5'16,"0"-1"2"-16,4-5 7 0,0 1 0 0,2 0 6 16,1-2 3-16,3 3-5 0,2-3 1 0,1 1-1 15,4-1-2-15,0-2-3 0,2 1-7 0,-2-3-6 16,4 2-13-16,-1-2-1 0,1-3-35 0,-1 2-46 0,1-2-57 16,1-1-66-16,2-2-71 0</inkml:trace>
  <inkml:trace contextRef="#ctx0" brushRef="#br0" timeOffset="146992.9891">22627 15970 2243 0,'-3'-4'-3'16,"-2"1"3"-16,2 1 4 0,-1-5 3 0,1 5 7 15,0 0 15-15,-5 0 2 0,5 1 13 0,-2 1 16 16,2 0 10-16,1 0-5 0,1 2-2 0,-1-1-6 0,1-1-15 16,2 2-4-16,-1 0-11 0,0-2-12 0,2 3-11 15,-1 2 6-15,1 3 16 0,1 0-1 0,2 4 16 0,-2 0 8 16,3 2 6-16,1 2 13 0,1 1 1 0,1 2-2 16,0 0-12-16,1-2 3 0,-2 2-8 0,3-1-10 15,-1 1 4-15,-1 0-10 0,0-3 6 0,1 0 4 0,-2 1 3 16,0 0 0-16,1-2 0 0,-2 1 9 0,-1-2-3 15,2-1-4-15,0 1-6 0,-2-2-7 0,0 3-7 0,-1-3-1 16,0-2-7-16,3 2-13 0,-5 0 4 0,0 2 1 16,0-3-7-16,-1 0 4 0,-1 1-2 0,1 0 4 0,-2 0-4 15,0 0 4-15,-2-4-9 0,1 4-6 0,-4-2 7 16,3-1-2-16,-6 1 6 0,1-1-9 0,-3-1-3 0,1-1-7 16,-4 1-31-16,-1 1-26 0,-2-3-51 0,0 0-55 15,-4-1-73-15,1-3-68 0,0-2-113 0</inkml:trace>
  <inkml:trace contextRef="#ctx0" brushRef="#br0" timeOffset="147304.9521">22633 16032 3284 0,'3'-5'1'15,"2"0"5"-15,-4 0-1 0,11 0 6 0,-8-2 4 16,2 2-1-16,2-2 14 0,2 1-3 0,2 0 7 16,1-1-3-16,3 2 3 0,1-2-5 0,1 2-3 0,-1 0-1 15,5-2-9-15,-1 2 1 0,-2 1-6 0,5 1-1 16,-1-2-3-16,-1 2-5 0,-1 1 1 0,3-1 6 15,-2 1-9-15,-1 0 5 0,-3 2-11 0,-1-1-7 16,0 0-15-16,-4 2-35 0,0-1-42 0,-3 0-60 0,2 1-61 16,-5-1-72-16,-1 0-75 0</inkml:trace>
  <inkml:trace contextRef="#ctx0" brushRef="#br0" timeOffset="148386.4115">18770 14587 2670 0,'0'0'28'0,"0"0"-2"0,0 0 1 0,0 0 1 16,0 0 3-16,0 0-4 0,3-12-5 0,-3 12-6 16,0 0 8-1,0 0 6-15,39-29-1 0,-39 29-1 16,38-19 12-16,-25 16 5 0,1 1 4 0,1 0-3 0,-3-1-3 15,-1 3-4-15,-3-1-3 0,1 2-4 0,-4-1-17 16,-2 0-10-16,1 2 0 0,-3 1-5 0,-1-3-8 16,0 2 6-16,0 0-2 0,-1 1-1 0,1 1 5 0,-4 0 0 15,4 0-1-15,-3 5-1 0,2-1 4 16,-3 3 1-16,1-1-2 0,-3 2-1 0,3-1 5 0,-2 2-2 16,0-2 0-16,2 0 0 0,0-3 0 0,1 2-1 15,-1-3 5-15,2 0-7 0,-2-1 2 0,3-2 1 16,-2 1-4-16,2 1 4 0,0-5 0 0,0 1-2 15,0 0-4-15,2-2 7 0,-2 1-8 0,3-1 8 16,-3 0-3-16,0 0 1 0,0 0-2 0,0 0-2 0,0-1-1 16,0 1 6-16,1 0 0 0,-1-2-3 0,2 2 5 15,-2-2-4-15,1 2 1 0,-1 0 4 0,2-1 3 16,0 1-6-16,-1-3 4 0,1 3-3 0,-1-1 4 16,1 1-3-16,0 0 1 0,-1-2-6 0,2 2-11 15,1 0-6-15,-3 0-29 0,4 0-36 0,-2 0-48 0,2 0-51 16,-1 0-61-16,3-1-71 0,1 1-67 0</inkml:trace>
  <inkml:trace contextRef="#ctx0" brushRef="#br0" timeOffset="150983.7986">21277 16484 3088 0,'-4'-3'23'0,"3"1"15"0,-1 2 19 0,5-5 11 0,-3 3 9 15,0 2 10-15,-1 0 13 0,-1 0-1 0,4 2-20 16,-2-2-4-16,0 0-18 0,0 0-4 0,0 3 1 0,0-3-9 15,1 0-14-15,1 2 9 0,0-2-11 0,-2 2-8 16,0-2-4-16,1 3-9 0,-1 2-6 0,5 1-4 0,-2 3 2 16,1 0-5-16,3 4 3 0,-1 3-1 0,2 2 5 15,1 3 4-15,1 0-1 0,-2 1-10 0,4 2-13 16,-2-2-27-16,-2 3-31 0,4-1-35 0,-3-3-45 0,0 0-60 0,-1-3-45 16,3-3-67-16,-3-1-51 0,2-2-79 15</inkml:trace>
  <inkml:trace contextRef="#ctx0" brushRef="#br0" timeOffset="151329.7864">21775 16443 3609 0,'1'-12'7'0,"-1"1"13"0,2 3 7 0,7-2 5 0,-9 3 11 15,0 2 2-15,0 0 6 0,3 2 2 0,2-1-5 0,-2 3-9 16,2-1-6-16,2 0 3 0,0-1-15 0,1 3-2 16,-1 0-4-16,3 0-3 0,-2 0-6 0,-1 0 1 15,1 5-2-15,-1-3-8 0,1 4 3 0,0-2-2 0,-3 4-3 16,-2 1 7-16,2-1-6 0,0 2 6 0,-4 1 0 16,-1 4-2-16,0-1 3 0,-6 3-1 0,3-1 1 0,0 2 2 15,-2-1 5-15,0 0-9 0,2-2-1 0,-2 1 9 16,0-3-11-16,1 3 5 0,2-4 4 0,1-1-12 0,1 0 0 15,1-1 3-15,1 0 9 0,0-3-2 0,4 0 6 16,-3 3-9-16,2-5 0 0,3 4-2 0,0-4 16 16,2 2-6-16,2-2-13 0,3-2-23 0,3 1-41 0,2-3-32 15,2 1-72-15,-1-4-52 0,6 1-98 0,-2-3-83 0,5 0-92 16</inkml:trace>
  <inkml:trace contextRef="#ctx0" brushRef="#br0" timeOffset="155719.0678">9920 16366 2967 0,'0'-3'9'0,"0"1"4"0,-2-1 2 0,4-1-3 16,-6 1 11-16,-2 1 9 0,2-1 6 0,0 1 3 0,0-1 2 15,0 3 13-15,3-1 12 0,1 0 24 0,-2 1-1 16,2 0 4-16,0 0-5 0,-1-2 7 0,2 4-2 0,-1-4-20 16,2 2 1-16,-2 0-15 0,1-1 0 0,-1 1 0 15,2 0 7-15,0 0-1 0,-2 0 2 0,0 0 7 0,-2 0-11 16,4 0 5-16,-4 0-4 0,2 0 23 0,-2 1-25 16,4-1 20-16,-4 0-26 0,2 0 5 0,0 0-10 0,0 0-2 15,0 0-20-15,0 2-25 0,-1-1 12 0,1-1-24 16,0 1 15-16,0-1-16 0,-2 3 16 0,4-1-7 15,-2 3 14-15,0 2-2 0,0 3 6 0,-2 4-4 16,2 2 2-16,0 5 11 0,2 0-13 0,-4 4 1 0,2 1-5 16,0-2-8-16,0 3-1 0,0-3-4 0,0 5-25 15,2-4-9-15,-1 1-31 0,3-2-36 0,-1 1-39 0,-2-1-50 16,3-2-52-16,-1 2-71 0,3-2-47 0,-3-3-108 16,2 0-77-16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08T00:51:59.845"/>
    </inkml:context>
    <inkml:brush xml:id="br0">
      <inkml:brushProperty name="width" value="0.05292" units="cm"/>
      <inkml:brushProperty name="height" value="0.05292" units="cm"/>
      <inkml:brushProperty name="color" value="#FF0000"/>
    </inkml:brush>
  </inkml:definitions>
  <inkml:trace contextRef="#ctx0" brushRef="#br0">7789 7882 2403 0,'-8'0'14'0,"2"0"27"0,-1-4 37 15,3 4 15-15,-1 0 9 0,0 0 2 0,2 0 9 16,2 0 21-16,-3 3 5 0,3-3-5 0,1 1-15 16,0-1-3-16,0 3-11 0,0-2 3 0,0 0 0 0,1-1-21 15,1 0-16-15,0 3-22 0,-1-3-23 0,1 0-9 16,-1 0-1-16,2 2 1 0,-1 0-5 0,1-1-3 15,-1 1 0-15,4 0 2 0,-3 2 6 0,4 0 1 16,0 0 1-16,1-1-1 0,0-1 4 0,4 1 1 0,0 2 1 16,1-4 4-16,1 2-4 0,3 0-4 0,2-2 0 15,0 2 1-15,2-2-6 0,1-2 5 0,-2 1-4 16,1 0-5-16,1 0-7 0,-3-1 4 0,0 0 8 0,1 1-4 0,-2 0-4 16,1 1 1-16,-2-1-4 0,-2 0 2 15,-2 0 7-15,0 1 1 0,3-1-12 0,-3 1 4 16,0-1 0-16,1 0-7 0,2 0 8 0,-1 2-9 0,4-2 9 15,-3 0-11-15,0 1 6 0,1-1-3 0,2 1 2 16,-1-1 7-16,-1 0-11 0,0 0 12 0,1 0-11 16,-1 0 4-16,-1 0 2 0,1 0-6 0,-1-2 4 15,0 2-6-15,0-2 8 0,-2 2-11 0,2 0 12 0,-2 0-8 16,0 0 0-16,-1 0 7 0,0 0-7 0,-2 0 4 16,3 0-2-16,-6-1 5 0,3 2-8 0,-3-1 5 15,3 0 0-15,0-1 1 0,-3 1-3 0,1-1 2 16,1 1-4-16,1 0 0 0,-2-2 4 0,1 1 3 0,1 1-5 15,0-3-5-15,-3 3 7 0,3 0-6 0,-3-4 8 16,1 4-6-16,0-1-3 0,0 0 0 0,-1 0 10 16,0 2-2-16,1-2-8 0,0-1 7 0,-1 2-7 15,0 2 6-15,0-2 1 0,0 0 0 0,-2 1-6 0,4-2 3 16,-4 1 6-16,-1 1-5 0,0-1 0 0,0 1 0 16,-1-2 0-16,1 1-4 0,-2-3-1 0,2 3 0 15,-2-1 1-15,0 1 1 0,2-2 8 0,-3 2-8 16,2 0 1-16,4-2 5 0,-7 2 3 0,4 0-3 0,-1 0-3 15,-1 0 7-15,0-3-17 0,0 3 10 0,-1 0 5 16,-1 0-2-16,2 0-1 0,-1 0 0 0,-2 0-4 16,0 0-3-16,-2 0 13 0,2 0-1 0,0 0-5 0,0 0-6 15,0 0 3-15,0 0-1 0,0 0 2 0,0 0 7 16,0 3-16-16,0-3 8 0,2 0-3 0,-2 0 3 16,3 0-1-16,-3-3 4 0,0 3-1 0,0 0-33 15,0 0-7-15,0 0-39 0,0 0-51 16,0 0-53-16,0 0-71 0,0 0-76 0,0 0-104 15,0 0-120-15</inkml:trace>
  <inkml:trace contextRef="#ctx0" brushRef="#br0" timeOffset="5195.4808">2344 7882 381 0,'0'-4'1'0,"-2"1"2"0,2 1 14 15,0-1 16-15,-3-2 12 0,1 4 11 0,1-2 11 0,-1 3 10 16,-1-1 2-16,1 0 14 0,1 0 0 0,-3 1-5 16,3-2 3-16,-2 2-5 0,0-3-7 0,3 3 1 15,-2 0 6-15,1-1-3 0,1 1-6 0,0 0 0 0,-2 0-7 16,2 0 7-16,0 1 3 0,0-1-7 0,2 0 3 15,-2 0-3-15,0 0-1 0,0 0 3 0,0 0 7 16,1 0-3-16,-1 0 3 0,-1 0 9 0,1 0-8 0,1 0 0 16,-1 0 1-16,2 0-6 0,-2 0-2 0,0 3 0 15,0-3-6-15,0 2-1 0,0-2 1 0,0 0-4 0,0 0-2 16,0 1 3-16,2-1-12 0,-4 0-1 0,2 1-2 16,0-2-11-16,0 2-6 0,0-1-6 0,0 0-5 0,0 0-11 15,0 0-3-15,0-1-9 0,2 1-1 0,8 1 11 31,11 0-4-15,-12-1-2-16,1 0 1 0,1 0 2 0,0 0-5 16,2 0 12-16,1 0-6 0,-1-1 3 0,-1 0-1 15,2 0-9-15,1-1 4 0,-1 2 1 0,-1-3 4 16,1 3-6-16,-3 0 1 0,3 0-6 0,0 0 2 0,0 0 3 16,1 0-2-16,-2 0-8 0,1-1 2 0,-2-1-2 15,4 1-1-15,-3 1 11 0,-1 0-7 0,1 0 2 16,-2 0 0-16,2 0 2 0,-2 1 1 0,1-1 2 0,-2 2 1 15,1-2-14-15,0 0 8 0,0 0-5 0,-1 0 4 16,2 1 2-16,-2-1-6 0,-1 0-3 0,2 0 5 0,-1 0 3 16,1 0-2-16,0 0 7 0,-2 0-6 0,1 0 1 15,-1 0 0-15,1 0 1 0,-2 0-2 0,1 0-3 16,-1 0 1-16,-2 0-3 0,1 0 4 0,2 0-6 0,-3 0 5 16,1-1 4-16,-2-1-2 0,1 2 4 0,0 2-6 15,-1-2 6-15,0 1-2 0,0-1 6 0,-1 0-5 0,1 0-4 16,1 0 2-16,-3 0-3 0,27 3 6 47,-1-1-11-16,-10-2 11 0,-8 0 8-15,-11 0-20 15,0 0-54 0,0 0-14-31,0 0-34 0,0 0-45 0,0 0-51 16,0 0-53-16,0 0-77 0,0 0-86 0</inkml:trace>
  <inkml:trace contextRef="#ctx0" brushRef="#br0" timeOffset="8426.8378">8284 7082 804 0,'-4'-1'-4'0,"3"-1"5"0,-2-3 8 0,3 3 6 16,-2 0 5-16,2 0 2 0,-3 1 0 0,2-1 18 15,1-1 15-15,0 3 3 0,-2 0 16 0,1 0 10 0,1-2 10 16,0 2 12-16,0 0 1 0,0-3-9 0,0 3-1 16,0 0 0-16,0-1-19 0,0-1-10 0,0 1-9 15,0-2-7-15,0 3 1 0,0-2-4 0,-2 1 4 16,-1-1 1-16,1 2 3 0,-1-2 6 0,1-1 0 0,-1 3 2 15,0-1 2-15,0 0 7 0,-2-1 0 0,2-1-5 16,0 1 6-16,-2-1-5 0,-1 2 4 0,1-2 7 16,-2-2-9-16,0 2-1 0,-1-2-5 0,0 4 5 15,-1-5-9-15,1 1-6 0,-2 2 4 0,2 0-9 0,-4-3 7 16,2 1-4-16,-1 1-4 0,-3-4-15 0,2 3 5 16,-1-2-1-16,-2-1-7 0,1 3 2 0,0-1-4 15,-2 1-3-15,2-2 6 0,0 2 0 0,1 1-4 0,1 0 1 16,2-1-5-16,-3 2-7 0,2-3 10 0,2 4-2 15,-3-1-2-15,0-2-1 0,1 1-3 0,-1 1 7 16,0-2 3-16,-1 1-2 0,-1 0-1 0,1-2-5 0,0 2-5 16,-2-2-1-16,-2 1 8 0,1 1-7 0,0-1 2 15,-1 0-4-15,1 1-3 0,0-2-2 0,-3 1-3 16,3 0 10-16,-1 2-13 0,0-2-3 0,-1 1-4 0,-2 0 3 16,2 1-2-16,-2-2 4 0,2 3 3 0,1-1-9 15,0 2 8-15,0-1-4 0,2-2 3 0,-1 3-3 16,-1 0-3-16,2-2-1 0,-2 3-6 0,0-2 7 15,-1 1-7-15,-1 0 6 0,0 1-2 0,2-3 4 16,-5 3 2-16,1-2 0 0,2-1 5 0,-1 3-2 0,4-1 11 16,-5 0-11-16,4-2 4 0,0 3-2 0,-1 0 5 15,4 0-6-15,-3-3 1 0,1 2-3 0,-1-2-6 16,0 2 13-16,-1-1-6 0,0-2-6 0,-1 3-6 0,-1-2 11 16,2 0 1-16,-2 0-6 0,-2 2 1 0,1-3-1 15,-1 3-1-15,-2-1 4 0,1 0 0 0,2 0-1 16,-1-3-1-16,-2 4 2 0,2-3 3 0,0 3-8 0,0-2 3 15,3 0-3-15,-2 1-1 0,-1-1 1 0,2 3-1 16,2-3 5-16,-1 3-3 0,-1-1 4 0,2-2-6 16,-1 2 7-16,0-1 1 0,2 0-4 0,-5 0 2 15,4-1-3-15,-5 0 0 0,4-1 3 0,0 4 5 0,-3-5-5 16,0 3-2-16,1 1 5 0,0-1-4 0,-1 0 4 16,0 0-1-16,1-1-6 0,0 1 4 0,0-1 0 0,2 3 2 15,-2-3-2-15,1 2-2 0,1-2-1 0,-2 3 5 16,1-1-2-16,1 0-5 0,-2 1 3 0,1-3 0 15,-1 3-3-15,1 0 3 0,-4 0 1 0,5 0-4 16,-3 0 5-16,0 0 0 0,0 0-2 0,3 0 2 0,-3 0 2 16,1 0-8-16,2 0 3 0,-1 0-4 0,-1 0 4 15,2 0-2-15,-2-1 3 0,1 1-2 0,-1-1 1 16,1 0 7-16,-2 1-6 0,4-2 5 0,-5 2-6 0,5 0 5 16,-4 0-2-16,3 0-6 0,-1 0 3 0,2 0-2 15,-2 2 7-15,-1-1-1 0,2 0 1 0,-5 0-7 16,2 2-2-16,1-3 7 0,-1 2 2 0,-1-2-4 0,-1 0-1 15,2 3-3-15,0-2 1 0,0 1 4 0,0-2 2 16,-1 1-6-16,0-1-1 0,2 2 6 0,2 0-7 16,-1-1-2-16,-1-1 8 0,2 0 1 0,-1 3-12 0,1-3 15 15,1 2-3-15,-1 0-11 0,3-2 12 0,-1 0-6 16,-2 3 0-16,2-3-1 0,1 2 9 0,0-2-11 16,1 2 3-16,0-1 3 0,0 1-6 0,0-2 8 0,-2 4-11 15,4-2 6-15,-4-1-1 0,4 2 2 0,-3-1-8 16,0 1 9-16,-1-1-4 0,3 1 1 0,-2-2 6 15,2 2-7-15,0 0 4 0,-1-1-12 0,1 0 15 16,0 0 1-16,0 0 3 0,-1-1-8 0,2 2 3 0,-2-1 1 16,2-2-4-16,-2 3 14 0,0-1-10 0,1 1-3 15,0-2-2-15,-2 1 8 0,2-1 6 0,1-1-9 16,0 3 5-16,0-2-3 0,0 0-2 0,0-1-2 0,-3 3 0 16,2-1 4-16,0-1-12 0,-1 0 11 0,0-1-7 15,0 0 9-15,0 2-5 0,2-2 7 0,-4 1 2 16,4 1-9-16,-1-2 2 0,1 0 2 0,-2 4-2 0,3-4-10 15,1 1 15-15,-1 1-7 0,-1-2-4 0,2 1 2 16,3-1 6-16,-3 0-5 0,3 1 3 0,-3-1 0 16,3 0-9-16,0 0 6 0,0 3 5 0,2-3-2 0,0 0-2 15,-1 0-2-15,1 0 1 0,-2 2 3 0,0 0 3 16,2-1-11-16,-2-1 3 0,-3 0-2 0,3 2 4 16,-2-1 0-16,-2 0 8 0,4 0-9 0,-3 2-2 0,-3-2 11 15,4-1-7-15,-2 1 1 0,2 1-6 0,-1-2 4 16,0 3-9-16,0-3 12 0,1 2-3 0,-2-2-1 15,4 0 4-15,-2 3 4 0,-1-2-1 0,2 0 0 16,-1 0 2-16,1-1-6 0,-1-1 4 0,1 2-3 0,0-1-2 16,-1 1-1-16,0-1 6 0,0 0-4 0,0 0 2 15,-3 0-2-15,2 2 1 0,0-1-4 0,0 0 6 0,0-1 3 16,-2 1-7-16,-1-2-1 0,0 1 3 0,0 0 8 16,1 0-8-16,0 0 5 0,-1 0-3 0,3-1-4 15,-1 2 7-15,-1 0-2 0,5-1-6 0,-3 3 0 16,1-3 1-16,2 0 2 0,-1 1 2 0,3 0 0 0,-1-1-6 15,1 0 3-15,1 0 6 0,-3 0-15 0,4 0 13 16,-1 0-3-16,0 0 0 0,0 2-5 0,0-4 2 16,1 4 3-16,-1-2-7 0,0 1 10 0,1-1 1 0,-1 3-7 15,0-3-1-15,2 1 4 0,-3 2 0 0,1-3 2 16,0 1 3-16,2 0-5 0,-2-1-10 0,2 2 15 16,0 0-2-16,0-1 2 0,0-1-2 0,1 1 1 15,2-1-2-15,-3 1 11 0,1-1-5 0,2 2-10 0,-1-2 1 16,1 1 1-16,-2 1-2 0,0-2-5 0,1 0 2 15,-1 3-1-15,-1-2 6 0,0 0 1 0,1 2-2 16,-1 0-3-16,-3-2 3 0,0 4 4 0,1 0-1 0,0 0-4 16,0 0-1-16,-2 0-2 0,-1-1 0 0,3 3 6 15,-3-1-4-15,3-2 0 0,-1-1-1 0,0 1-2 16,1 0 4-16,3-3 1 0,-1 4-1 0,0-5-1 0,1 3 1 16,0-1 5-16,1 0-6 0,-2-1 3 0,2 2 0 15,-1-3 1-15,2 1 1 0,-3-1-4 0,3 2 4 16,-2 0-7-16,1-1 7 0,-1 2-5 0,2-3-7 15,-2 0-10-15,1 2-3 0,1-1-7 0,0-1-9 0,0 0-13 16,0-1-20-16,0 1-8 0,0 1-24 0,0-1-24 16,0-1-27-16,0 1-28 0,0 0-23 0,1 0-34 0,1 0-34 15,-2 0-46-15,-2 0-40 0</inkml:trace>
  <inkml:trace contextRef="#ctx0" brushRef="#br0" timeOffset="18055.0368">4182 8799 566 0,'-5'-5'13'16,"3"5"10"-16,-2-7 5 0,1 5 11 0,0-2 8 0,-2 1 4 15,2-2 7-15,-1 2 9 0,1 1 2 0,0-2 7 16,-1 1 4-16,-1 0-1 0,0-2 0 0,2 3 4 16,-2 0 9-16,0-1 3 0,-1-1-10 0,0 1-11 0,1 0-9 15,0-1 3-15,0 3-1 0,-1-3 3 0,0 1-11 16,1 1 7-16,-3 0-4 0,0 0-2 0,-1-2 5 16,-1 0-5-16,1 1 3 0,-4 3-6 0,2-4 8 0,-2 4-16 15,1-5 2-15,-1 3 3 0,1-1-1 0,0 0-2 16,1 3-2-16,-3-4 4 0,3 2-10 0,-3-1 1 0,1 3 7 15,-2-3 2-15,2 1 0 0,0 0-4 0,-3 0 2 16,2-1-7-16,0 1-7 0,-1 0 13 0,0 1-10 16,-1-2-7-16,0 2-5 0,0-2 3 0,1 2-12 0,-4-3-4 15,3 4 6-15,-1-3-10 0,-1 3-3 0,1-2 5 16,-1 0 4-16,-2 2 0 0,1-1 7 0,0 0 7 0,-2-2 4 16,1 1-5-16,-1 0 5 0,-1 1-6 0,0-2-3 15,0 3-6-15,1-2 5 0,-1-1-4 0,-2 1-2 16,4 0-3-16,-2 1 2 0,0-1 0 0,1 0-3 15,2-1-1-15,0 2-4 0,0 0-7 0,0-1 0 0,0 0 2 16,2-1-8-16,1 3 3 0,-2-3 3 0,1 3-3 16,1-2-1-16,-1 2 7 0,0-2-7 0,1 2 11 0,-3-1-1 15,4 0 0-15,-2 2-6 0,1-1 7 0,-1-1-2 16,1 2-5-16,-3 0 12 0,2-1-13 0,-2 2 2 16,0 0 0-16,0-2 7 0,-2 3-9 0,1-3 6 15,2 0 0-15,-2 2-3 0,-2 1-2 0,4 0 6 0,-1-2 2 16,1 2 1-16,2-3 4 0,-3 2 4 0,3 1-1 15,0-1-6-15,0 1 3 0,-1-1-2 0,1-1-1 16,-1 0-3-16,2 4-2 0,-2-2-4 0,0 2 4 0,1-1 4 16,-1-1-1-16,1 2-4 0,-3-1 5 0,3 4-10 15,-3-3 3-15,0-1-5 0,3 2 1 0,-1 0 4 16,1-1-1-16,0 3-1 0,3-1-6 0,0 1 8 0,0-2 1 0,0 2-1 16,-1 1 2-16,4-1 2 0,-4-1-3 15,5 2 6-15,-4-2 1 0,2 2 4 0,1-1-5 0,1 0 5 16,1 1-3-16,-3-1-6 0,4 2 4 0,-3-1 0 15,2 1-4-15,3-1 1 0,-3-1-2 0,-1 1 0 16,1 4-2-16,1-5-2 0,1 3 2 0,-3-2 0 0,1 2-1 16,1 0 4-16,1 1 1 0,-3-1-1 0,4 1-1 15,-2-1 3-15,1 1-3 0,1 1 0 0,-4-2 3 0,4 2-10 16,-1-1 7-16,-1 2-7 0,2-2 4 0,0 3-6 16,0-2 4-16,0 3-2 0,2-1-4 0,0 0 4 15,-2 2-3-15,3-4 3 0,-1 4-9 0,1 0 9 16,2-2-5-16,-2-1-5 0,2 1 6 0,0 2-2 0,2-3 2 15,-2 1-3-15,0 2 11 0,3-2-11 0,-1-1 3 16,0 3 1-16,1-1-6 0,0-1 4 0,0 0 0 16,1-3 4-16,0 2-11 0,4 1 5 0,-2-3 2 0,-1 1 1 15,3-1-1-15,-3-1-3 0,6 1 3 0,-3 0-2 16,1-1 5-16,2 1 0 0,-3-3 2 0,4 4-3 16,-2-4 5-16,3 3 5 0,-3 0-11 0,2 2 6 0,1-2 3 15,-1-1-2-15,0 1-6 0,0-1 5 0,2 1 3 16,-2-1-5-16,0 1 8 0,1 0-8 0,-2 0-3 0,3 0 5 15,-1 0 1-15,-1 0 6 0,1-2-8 0,4 0 3 16,-6-1-8-16,3-1 9 0,-2 0 2 0,1-2-7 16,-1 1 7-16,1 1-11 0,1-4 8 0,-3 3 3 0,2-1-2 15,-1-2-5-15,1-4 1 0,1 5 1 0,-1-1-7 16,2-4 12-16,0 3-5 0,-1-1-6 0,2 0 9 16,-2-1-5-16,2-1 2 0,1 3 3 0,-1-3 3 0,1 2-13 15,-1 0 2-15,3-2-4 0,0 1 4 0,-1 0 3 16,0-1-2-16,0 0 0 0,1-1 1 0,0 0 4 15,-2 1-1-15,2-2-1 0,-3 1-2 0,0 0-1 16,0-2 4-16,1 3-7 0,-1-3 0 0,-2-2 5 0,-1 5-5 16,1-4 8-16,2-1-5 0,-1 2 7 0,-2-2-3 15,3 0-2-15,-2 0-2 0,2-1-6 0,0-1 10 16,0 2-2-16,0-1 3 0,-1 0-10 0,1 1 5 0,0-1 7 16,0-1 0-16,-2 2 2 0,-1 1-7 0,1-3-2 15,-3 2 1-15,1 0 4 0,-2 2-6 0,-2-1 3 16,0 2-2-16,1-1 2 0,-3 3 7 0,1-3-7 0,-2 1-7 15,0 2 2-15,-1-3-13 0,-1 3-18 0,0-2-7 16,2 0-14-16,-3 0-20 0,-2-1-24 0,3 3-25 16,-1-4-42-16,-1 1-31 0,2-2-39 0,-1 0-50 0,4-2-58 15,-5 2-59-15,3 0-61 0</inkml:trace>
  <inkml:trace contextRef="#ctx0" brushRef="#br0" timeOffset="24128.9267">7922 14394 1678 0,'-5'0'9'0,"2"1"4"0,-1-3 6 0,3 0 9 15,-5-1 28-15,3 3 10 0,0 0 23 0,1-2 25 16,-1 2 12-16,1 0 15 0,0-2 9 0,2 4 17 16,0-2-12-16,0 0 1 0,2 0-13 0,-2 0-17 0,0 0-8 15,2 2-8-15,-2-2-4 0,1 0-16 0,1 0 3 16,0 0-5-16,-2 0-4 0,1 2 4 0,1-2-15 15,-1-2-2-15,1 2-9 0,-2 0-2 0,2 0-20 16,-2 2-5-16,4-2-10 0,-4 0-8 0,0 0 0 0,1 0-5 16,3 1-7-16,-1-1-7 0,0-1 0 0,2 1 1 15,0-2 4-15,4 2 2 0,-1 0 7 0,3 0-2 16,1 0 14-16,1 0-7 0,0 0 6 0,3 0-1 16,0 0 2-16,1 0 5 0,-4-2-14 0,2 2 6 15,3 0-16-15,-6 0 9 0,3 0-4 0,-3-2-1 16,0 2-2-16,-2 0-11 0,0 0 11 0,0 0-3 0,-6 0-1 15,4 0 0-15,-3-1 3 0,-2 2-5 0,2-1-3 16,-2 0 1-16,2-1-3 0,0 2-1 0,1-1 5 16,0 2-2-16,2-2 1 0,-2 2 6 0,7 0 12 15,-2-1 4-15,0 3 10 0,2-3-7 0,1-1 14 0,2 2 8 16,-2-1-10-16,2-1 10 0,0 1-9 0,1-1 3 16,-3 0-10-16,4 1 5 0,-1-2-7 0,-4 2-26 15,4-1 21-15,-4-1-10 0,0 1-1 0,2-1-3 16,-4 0-11-16,2-1 13 0,0 2-22 0,-1-1 36 15,-3 1-27-15,4 0 11 0,0 0-16 0,-4 0 9 16,3 0-5-16,-2 1 10 0,2-1 0 0,-3 0-2 16,4 0-1-16,-4 3 1 0,1-3 9 0,1 0-16 0,-3 1 20 15,1 0-19-15,2-1 19 0,-3 2-18 0,-1-1 14 16,2-1-9-16,0 0 15 0,-2 0 4 0,-1 0-1 16,1 0 1-16,0 0-6 0,0 0 7 0,-1 0-5 15,-1 3 0-15,2-3-7 0,0 0 0 0,-2 0-8 16,3 1 2-16,-4-1-3 0,4 2-2 0,0-2 3 0,-2 0 1 15,-1 2 3-15,0-1-7 0,1-1 3 0,0 0-3 16,-2 0 4-16,0 2 1 0,0-1-5 0,-1-1-6 16,0 0-2-16,-1 1 14 0,2 0-8 0,-2 0 7 0,-2-3-3 15,1 3-8-15,1-1 10 0,-1 1 0 0,1-1-5 16,-2 0-6-16,0 0-2 0,0 0-21 0,0 1-3 16,0-1-19-16,2 0-6 0,-2 0-42 0,-2 0-24 0,2 0-32 15,2 0-21-15,-2 0-26 0,-2 0-34 0,2 0-23 16,0 0-46-16,0 0-10 0,0 2-32 0,-2 1-30 15,1 0-40-15,-1-1-33 0</inkml:trace>
  <inkml:trace contextRef="#ctx0" brushRef="#br0" timeOffset="25419.6725">9948 14394 2752 0,'-3'1'0'0,"-3"-3"3"0,3 0 0 16,4 1 0-16,-2-1 1 0,-3 2 1 0,3 0 1 15,-1-2-2-15,1 2 4 0,2 0 8 0,1 0 6 0,-2 2 26 16,0-2 11-16,0 0 13 0,1 0-1 0,-1 0 0 16,4 0 2-16,-4 2-3 0,1-2 15 0,1 1-13 15,4-1-11-15,-3 4 9 0,2-3-5 0,1 3 3 0,1 0 2 16,2-1-3-16,-1-2-14 0,2 4-7 0,-2-2 1 16,4 1-11-16,-4-2 11 0,3 1 3 0,3 1-6 15,1-1 3-15,0-2-6 0,0 2-6 0,5-2 0 0,-1 1-2 16,2 1-11-16,1 0 0 0,3-1 0 0,-2 0-5 15,6-1-2-15,-1 3 4 0,1-1-3 0,2-2-5 16,1 0 2-16,0 2-4 0,1-2-1 0,-2 1-2 16,3-1-1-16,-1-1 0 0,0 0 1 0,2-2-4 15,0 0-4-15,-3-1 1 0,2 2 2 0,-1 0-4 16,-1-2 3-16,-2 1-7 0,-2-1 6 0,1 1-4 0,-4-1 6 16,2 0 3-16,-2 1-4 0,1 0 0 0,-1-2 3 15,-4 3 6-15,1-1-9 0,-2 0 6 0,-2-1-7 0,1 3 7 16,-2 0-6-16,-1-3 7 0,-2 4-9 0,2-2 2 15,-2 1 2-15,-1 0 0 0,-1 0 13 0,2 1-10 16,1-1 7-16,-1 2 3 0,0-4 10 0,0 4-3 16,-3-2 0-16,3 0 4 0,-2 0 0 0,-1 0 2 15,0 0 19-15,0 0-2 0,-1 0-5 0,-1 2 4 16,-1-1 2-16,0-1-2 0,-3 1-11 0,0 0 2 16,2-1-24-16,-5 2-6 0,1-2 0 0,-3 0-1 0,1 0-2 15,-1 1-6-15,0-1 4 0,0 0 0 0,0 0 5 16,0 0-5-16,0-1-7 0,0 1-19 0,-1 0-22 15,1-2-9-15,0 2-23 0,-3 0-25 0,3 0-30 16,0 0-26-16,-2 0-27 0,2 0-10 0,-3 2-30 16,1-2-39-16,0 1-35 0,1-1-39 0,-5 0-52 0,3 0-55 15</inkml:trace>
  <inkml:trace contextRef="#ctx0" brushRef="#br0" timeOffset="28796.4747">4120 14366 2198 0,'2'-4'2'0,"-4"0"5"0,2 0-5 16,0-2-2-16,-2 3 3 0,-1 0 8 0,2-1 6 15,-2 3 10-15,0-1 4 0,0 2 14 0,1-2 18 16,2 2 14-16,-2 0 5 0,2 0-10 0,0-1-6 15,0 2-12-15,0-1-11 0,2 0-21 0,0 0-12 0,-2 2-14 16,3-2-5-16,-3 0-3 0,3 0 0 0,0 0 5 0,0 0 15 16,2 0 4-16,1 2 11 0,1-1 8 15,-1-1-6-15,5 0 10 0,-3 2 13 0,3 0 0 0,1-2-7 16,-2 1-5-16,0 0 2 0,2 0-9 0,1-1 6 16,-2 0-6-16,0 3-5 0,-1 1-4 0,0-2-3 15,0 2 7-15,0 0-13 0,2-1 3 0,1 1-3 16,-1 2 5-16,-1-2-9 0,2 3 7 0,3-2-4 0,0 2 5 15,-1 2-1-15,3-3 1 0,-1 1 10 0,2-2-3 16,0 3 2-16,2-4 3 0,-3 1 9 0,2 2-4 16,2-4 4-16,-2 2 9 0,-1-1-12 0,3 1 1 15,0-5 6-15,-2 5-7 0,2-1 0 0,0 0-4 0,0 0-2 16,-1 0-9-16,2-1 6 0,-1 1-1 0,-3 2-8 16,3-1-2-16,-1-2-7 0,-2 1 2 0,1 1 0 15,1 0 4-15,-3-1-2 0,-1 3 5 0,3-4-7 16,-2 2 5-16,1-1-2 0,-2 1-1 0,2 0 2 15,0-2 2-15,0 1 6 0,3 1-1 0,0-2 5 16,-1 2-2-16,1-2 6 0,0 1-8 0,1-2 3 16,0 1-4-16,-1 2-8 0,0-1 0 0,-1 0 2 15,-2 0-8-15,-1 0 0 0,-1 0 3 0,0 0-8 0,-1 1 4 16,-2-1-4-16,-1-1-2 0,-1 2-1 0,-4-1 6 16,2 0-5-16,2 0-1 0,-4 1 8 0,-3-1-9 15,3 0 6-15,3 0 0 0,-3 1-2 0,0-1 3 16,4 0 2-16,-2 0 6 0,-2 1-11 0,0 1 5 15,1-3-4-15,-1 0 1 0,0 4 1 0,1-2 1 16,-1-2 4-16,-3-1-8 0,1 3 10 0,1-3 0 16,-1 3-3-16,0-3 1 0,1 1 1 0,-4 0-6 0,2 1-2 15,-2 0 15-15,3 0-11 0,-3 0-2 0,2-1 2 16,-4 2-1-16,3 0 9 0,-1 1-4 0,2 0-4 16,-2 0-3-16,0 1 8 0,3 1-3 0,-1-1-5 15,-2 0 4-15,2 0-11 0,0 1 4 0,-2 0 2 0,0-1-1 16,3 2-1-16,-4-2 1 0,2 1 8 0,0-1-6 15,-1 3-1-15,2-3 5 0,-2 2-3 0,3-1-1 16,-3-1-7-16,0 1 1 0,2 1 3 0,-3-1 1 16,1 1 8-16,0 1-4 0,2-3-4 0,-3 4-4 15,3-2 14-15,-3-1-10 0,0 0-1 0,1-1 6 0,0 1-16 16,-1-1 11-16,-1 2-1 0,3-4 6 0,-4 5-10 16,3-4 11-16,0 2 0 0,-1 0-10 0,-1-3 8 15,3 3-8-15,-2-1 9 0,0-2-3 0,1 1-2 16,-2 0-2-16,1-1-3 0,0-1 7 0,-1-1 3 15,-1 1 0-15,2-1-7 0,-2 0 2 0,0-1 4 16,0 0-6-16,2 1-1 0,-1-1 4 0,1-2-6 0,-2 3 0 16,0-3-3-16,0 1 8 0,3-1-5 0,-3 3 8 15,2-3 6-15,-2 0-13 0,1 3 6 0,-2-2 1 16,2 0 9-16,-1-1-9 0,0 2-1 0,2 1 3 16,-2-1-1-16,2-1 1 0,0 0-2 0,0 2-5 15,-2-3-4-15,1 3 6 0,1-1 5 0,-2-2-14 16,2 3 6-16,-1-1-2 0,-1 0 0 0,0-2 6 15,2 2 1-15,-1 1-5 0,1-1-2 0,0 0 8 16,-2 0-3-16,3-1 7 0,-3 1-7 0,0 1-2 16,0-3 4-16,0 3-2 0,1-2-4 0,-1-1-1 0,0 1 12 15,2 1-9-15,0-1 4 0,-2-1 0 0,3 2-9 16,-3 0 7-16,0-2 5 0,2 1 0 0,0 1-17 16,-2 0 7-16,2-2 9 0,-2 0-3 0,0 0 8 15,0 0-11-15,0 3 5 0,0-6-1 0,0 6 1 0,0-6 6 16,0 6-9-16,-2-3-10 0,2 0-12 0,0 0-7 15,0-3-16-15,0 3-24 0,0 0-12 0,0 0-25 16,0 0-17-16,0-3-20 0,-2 2-14 0,4 1-24 16,-4 0-27-16,0-1-32 0,2-1-47 0,0 0-67 0,0-2-75 15</inkml:trace>
  <inkml:trace contextRef="#ctx0" brushRef="#br0" timeOffset="31643.5617">7432 15303 875 0,'0'0'15'0,"0"-2"7"0,0 1 10 0,0 2 4 0,0-2 5 16,0 1 5-16,0-1 8 0,0 1 9 0,0-1-11 16,1 1-4-16,1 1 2 0,-2-4 8 0,0 3-3 0,-82 0 4 15,83 0-3-15,1 0-9 0,-2 0-1 0,0 0-1 16,0 0-8-16,0 0 0 0,0 0-2 0,82 0 5 15,-82 0 4-15,0-1 10 0,2 2 11 0,-2-2 11 0,0 1 10 16,1 0-4-16,-1 0 16 0,0 0-6 0,2 0-2 16,-4 0 1-16,2 0-7 0,-1-1-2 0,1 1-3 0,0 0 5 15,0-3-13-15,0 6-5 0,0-6-2 0,0 3-8 16,0-1-5-16,0 1-16 0,0 0-1 0,0-2-15 16,1 2-2-16,-1-1 0 0,2 1 0 0,-2 0 3 15,0 0-9-15,2-1 3 0,-1-1-2 0,1 0 9 0,-1-4-14 16,4 0 4-16,-2 1-3 0,0-2-11 0,2-1 11 0,0-1 1 15,0 1-3-15,-1-4-1 0,2 3 6 0,1-2 4 16,-2 1-3-16,-1-2 4 0,1-2-3 0,3 2-1 16,-4-3 4-16,3 2-11 0,-1-1 1 0,1-2-3 15,2 0 0-15,-1-1 5 0,0 2-4 0,-2-1-1 0,4-2-6 16,-2 3 11-16,0-1-5 0,-2 0 0 0,5 0 7 16,-5 2 6-16,1-3 6 0,1 2-8 0,-2 1 2 15,2-1-1-15,-4 1 7 0,3 1-6 0,-2-1-3 16,2 3-13-16,-2 0 7 0,0-1-1 0,0 2 1 0,0-1-1 15,-1 1-1-15,2 0-2 0,-3 0 0 0,4-2-3 16,-2 3-3-16,0-2 6 0,2 1-3 0,-2-2-2 16,0 3-2-16,0-2 5 0,1 1-3 0,-1 0 7 15,1 0-3-15,-1 2-1 0,-2-1 1 0,2 1 0 0,-1-1 1 16,0 2-5-16,-1-1 9 0,1 1-6 0,-1 1-4 16,1-2 0-16,-1 3 8 0,-3 1-2 0,3-4-1 0,-1 4 1 15,-1-2-6-15,2-1-1 0,-1 0 4 0,0 2 5 16,1 0-6-16,-1-2-3 0,3 2 0 0,-1-2 2 15,-1 2-3-15,0 0 4 0,2-2 2 0,-2 2-4 0,0 0-2 16,1 0 2-16,0-2 6 0,-1 4-1 0,-1-2-1 16,1 1 1-16,0 1-4 0,-1 1 1 0,-1 0 4 15,1-1 3-15,0 0-6 0,-2 1-3 0,1 2 3 0,-1-2 2 16,0 2 7-16,0 0-7 0,0 0-4 0,0 0 4 16,0 0 1-16,0 0-3 0,0 0-1 0,0 0-7 15,0 0-24-15,0 0-13 0,0 0-21 0,-1 0-32 0,1 0-27 16,0 0-27-16,0 0-32 0,0 0-26 0,-2 0-23 15,2 0-10-15,0 0-15 0,-2 2-9 0,1 1-5 16,-3 1-8-16,1 0-9 0</inkml:trace>
  <inkml:trace contextRef="#ctx0" brushRef="#br0" timeOffset="32852.4347">8148 15323 2141 0,'0'0'27'15,"0"0"11"-15,0-3 18 0,0-1 13 0,0 3 19 16,0-1 9-16,0 2 17 0,0 0 12 0,-2-1-16 16,4 1 0-16,-2 0-13 0,0 0-13 0,0 0-1 0,0-1-14 15,0-2-15-15,0 3-13 0,0-1-8 0,0-2-15 16,0 3 1-16,0-3-7 0,0 3-13 0,0-1 2 16,2-3 6-16,0 3 1 0,0 0 1 0,-2-2 9 0,1-2-3 15,1 2 9-15,1-1 3 0,-1-1 9 0,1 0-10 0,-1-2 12 16,1 1-3-16,-1 0 2 0,1-3-2 0,0 1 2 15,-1 0-1-15,2-1-6 0,-1-3 8 0,2 3-7 16,-3-3 0-16,2 4-4 0,1-4-1 0,0 3-1 16,-1-1-10-16,1 0-5 0,-2 2 1 0,1 1-8 0,0 0 7 15,0 1-5-15,-1-2 0 0,-2 1 2 0,3-1-1 16,0 2-1-16,1-2-1 0,0 0 4 0,-1 1-15 16,3-5 4-16,-2 2 1 0,4-2-3 0,-4 0 8 15,1 0 4-15,1 2-4 0,2-3-4 0,-5-2-1 0,3 2 4 16,-1 1-4-16,1-2 2 0,-1 2-1 0,0-3-1 15,1 3-1-15,-1-1 1 0,-1 0 9 0,1 0-6 16,-2 4 3-16,3-4-3 0,-2 1-4 0,0 0 5 16,2 0-4-16,0-1 2 0,1 2-5 0,-2 0 3 0,0-1-1 15,2-1-4-15,-2 2 7 0,1-1-1 0,1-1 2 16,-2 2-1-16,0 0 0 0,1 0-3 0,-3 0 3 16,3 1 3-16,0-2-1 0,-3 2-7 0,2 0 7 15,-3 1-1-15,1 0 3 0,0-2-4 0,0 2 0 0,3-1 6 16,-5 0-8-16,1 1 6 0,2 0-4 0,-2 1-2 15,-1 2 11-15,1-2-3 0,0 2-2 0,-1 1-9 16,-1-1 6-16,2 0-2 0,0 2-3 0,-1-1 8 16,-1 0-11-16,1 2 9 0,-1-2-4 0,-1-1 5 0,4 1-1 15,-3 0 3-15,1 0-7 0,-2 0 4 0,2 1-1 16,-2-2-2-16,0 3 2 0,1-1 1 0,1 1-5 16,-2-1 4-16,1 3 6 0,-1-2-9 0,0 3 1 15,0 0-4-15,2 0 5 0,-2-1-9 0,0 1 9 16,0 0-6-16,0 0 4 0,0 1 1 0,0-1 2 0,0 0 4 15,0 0-10-15,0 0 7 0,0 0 0 0,0 0-2 16,0 0-2-16,0 0-5 0,0-1 6 0,0 1-6 16,0 0 9-16,0 1-14 0,-2-1-17 0,2-1-7 15,0 2-21-15,0-1-11 0,0 0-25 0,0 0-18 16,0 0-29-16,-1 0-12 0,1 0-8 0,0 0-14 16,0 0 2-16,0 0-15 0,-2 3-20 0,1-3-17 0,1 1-12 15,-2-1-21-15,2 5-20 0,-3-2-32 0</inkml:trace>
  <inkml:trace contextRef="#ctx0" brushRef="#br0" timeOffset="34542.8659">8965 15172 2334 0,'3'-2'4'0,"0"-2"3"0,-3 0 3 0,2-3-3 0,-1 5 3 15,-2-1 3-15,1 1 1 0,-2 2-1 0,2-2-1 16,0 2 8-16,0 0 12 0,0 0 18 0,0 0 4 16,0 2-1-16,0-2-1 0,2 0 5 0,-2 0-5 15,3 2-9-15,-2-2-23 0,-1 0-6 0,2 0-7 0,0 0 1 0,-1 0 4 16,1-2 7-16,-2 2 8 0,2-3 8 16,-2 2 13-16,1-2 3 0,1-1 3 0,1 0 0 0,-1 0-7 15,-1 0-1-15,1-1 0 0,1 0-8 16,0-2-9-16,-3 2 1 0,3-3-13 0,0 1 6 0,2-1 5 15,-2-1-14-15,0 0-3 0,2 1 2 0,3-2-1 16,-2-1-10-16,1 0 7 0,-1 1-1 0,-1-1-6 16,4-2 4-16,-4 4-1 0,3-5 0 0,0 1 4 15,1-1 2-15,-1 1-4 0,-2-3-6 0,7 1 4 0,-5-1 0 16,1 0 1-16,1-1-6 0,1-1-2 0,-1 3-6 16,-2-2 12-16,4 2-3 0,-4 0-1 0,2 0 2 0,-3 2-2 15,1 1 0-15,0 2-2 0,-1-1 4 0,0 0-2 16,-2 2-2-16,0-1 4 0,1 0-4 0,1 0 1 15,-3 1-1-15,4 0 7 0,0-2-5 0,-3 1-3 0,3-1 9 16,1 1-6-16,-4 2 0 0,1-3-2 0,1 2 1 16,2-2-4-16,-3 1 7 0,1-1 1 0,1 2-8 15,-3-2-1-15,4 2 6 0,-5 1-2 0,3 1 7 16,-2 0-2-16,-2 0 3 0,3 1-1 0,-5 2-2 0,3 0 8 16,-3 0-6-16,1 0 1 0,0 0 0 0,1 1-4 15,-3-2 1-15,1 2-4 0,1 0 1 0,0-1-5 16,-2-1 10-16,3-2-5 0,-2 4-4 0,1-3 3 0,0 2-1 15,2-3-1-15,-3 0-1 0,4 0 8 0,-3 0-7 16,3 2-2-16,-4-2 7 0,3 2 0 0,-1-3-2 16,-2 4-2-16,3-1 10 0,-4 1-8 0,4 0 0 0,-4 0 4 15,1 0 1-15,-1 3-1 0,0-2-3 0,0-1 6 16,-1 1-9-16,1 0 0 0,-3-1 4 0,2 2 4 16,-1-3-9-16,0 3 3 0,1 0 2 0,-1-1 1 0,-1 0 3 15,1 0-7-15,1-1-4 0,-1 4 6 0,1 0-1 16,-1-3-1-16,2 1-4 0,0 0 0 0,-2 0 0 15,1 1 10-15,1-1 6 0,-4 0-14 0,4-1 7 16,-1 3 2-16,-1-3 0 0,0-1-4 0,0 2 0 0,-1-1 1 16,0 2-5-16,1-2 4 0,-1 0-2 0,0 1-3 15,-1-1 7-15,-1 0 4 0,2 1-4 0,-1 2-4 0,-2-3 0 16,1-1 4-16,-2 3-7 0,1-1 8 0,0 0-5 16,0 0 0-16,1 0 1 0,0 1-2 0,0-1-1 15,2 1 7-15,0-1 0 0,0 0-4 0,0 2-4 16,1-1 2-16,0 1 1 0,1-1 0 0,1 0 3 0,-2 1-8 15,2-2 10-15,-1 2-7 0,2 0 4 0,-1 0-2 16,-1 0 2-16,2 0-1 0,-1 0 1 0,0 0-2 16,0 0-4-16,0 0 1 0,0 0 0 0,-1 0 0 0,1 0 3 15,-2 0-1-15,2 0-1 0,-2 0 2 0,2 0-3 16,0 0 3-16,0 0-2 0,0 0-1 0,0 0-3 0,0 0 6 16,2 0-4-16,-2 0 3 0,0 0 1 15,0 0 1-15,0 0-2 0,2 0 1 0,-2 0-2 0,-2 0-1 16,4 0 0-16,-2 0-10 0,0 0-9 0,0 0-12 0,0 0-3 15,0 0-18-15,0 0-21 0,0 0-19 0,0 0-31 16,0 0-22-16,0 0-21 0,0 0-22 0,0 0-19 16,0 3-34-16,0-2-21 0,0 2-30 0,0 0-20 15</inkml:trace>
  <inkml:trace contextRef="#ctx0" brushRef="#br0" timeOffset="39264.9346">11093 13426 1306 0,'0'0'30'0,"0"0"-10"15,0 0-2-15,0 0 5 0,0 0 10 0,-30-51 11 0,30 51 8 16,0 0 0-16,0 0 8 0,-32-32 13 0,27 30 9 15,0-3 8-15,1 1 1 0,-1 1-12 0,0 0-3 16,-3-2 2-16,7 3-2 0,-6-2-7 0,3 1-3 16,0 0-6-16,0-1-5 0,-2 2 3 0,1-1-8 15,-2 0-1-15,3-1-6 0,-3 1-8 0,-2-1-2 16,-1-2 6-16,4 4-4 0,-5-3 3 0,2 0 5 0,-3 0 3 16,3 0-7-16,-4-2 11 0,2 3 0 0,-1-1-10 15,0-3-2-15,0 4-1 0,-1-1 1 0,2 0-7 16,-1-2 6-16,0 2-10 0,3 0 2 0,-4 0 7 15,2 0-1-15,1 0-2 0,0 0-10 0,-1-2-2 0,1 5-2 16,1-2-5-16,-3-1-3 0,3 2-11 0,-3-2 1 16,2 1 1-16,2-1 3 0,-4 2-1 0,2-1 1 15,0-1 5-15,-1 2-6 0,3 0 3 0,0-1 2 16,-1 1 1-16,3 1-2 0,-1-1-5 0,4 1 2 0,0 0-3 16,-2 0 1-16,2-1-2 0,3 3 1 0,0-1-4 15,0 1 2-15,-1 0 2 0,1 0-4 0,0 0-3 16,1 0 2-16,-1 0 6 0,0 1-9 0,0-1 6 15,0 0-8-15,0 0 2 0,0 0 2 0,0 0 3 0,0 0 1 16,0 0-7-16,0 0 7 0,0 0-3 0,0 2 3 16,3-2 2-16,-6 0-6 0,6 0 3 0,-1 0 1 15,-2 0-2-15,0 0-2 0,0 0 1 0,0 0 1 16,0 0 4-16,0 0-1 0,0 1 2 0,0-1-4 16,-2 0 5-16,4 0-1 0,-2 1-6 0,0-2 3 0,0 2-6 15,0-1 8-15,0 0-4 0,0 0 1 0,0 0-7 16,0 0 5-16,0-1 7 0,0 2-4 0,0-1 3 15,0 0-1-15,0 0-4 0,0 0 6 0,1 1-1 16,-1-1 0-16,0 0-9 0,0 0 2 0,2 0 1 16,-2 0 0-16,0 0-2 0,0 0 1 0,-2 0 7 0,2 0-2 15,2 0 4-15,-2 0 6 0,0 0-5 0,0 0-6 16,0 0 5-16,-2 0-3 0,4-1-5 0,-4 0 1 16,2 2-1-16,-1-2-5 0,1 1 5 0,0 0 0 15,0 0 4-15,0 0 1 0,0 1 1 0,0-1-3 0,0 0 6 16,1 0-7-16,1 0 4 0,-2 1-3 0,0-2-3 15,0 1 1-15,0 0 0 0,0-1 1 0,0 2-5 16,0-1 9-16,0 0-9 0,0 0 7 0,0 1-2 16,0-1-4-16,0 0 7 0,0 0-2 0,0 0 3 15,0 0-2-15,0 0 2 0,0 0-3 0,0 0 0 0,0 0 5 16,2 0-11-16,-2 0 3 0,0 0 0 0,0 2-2 16,0-2 3-16,0-2 2 0,0 4 3 0,0-2-7 15,0 0 4-15,0 0 1 0,0 0 1 0,0 0 1 16,0 0-2-16,0 0-8 0,0 0 3 0,0 0 4 0,0 0 5 15,0 0-5-15,0 0 0 0,0 0-5 0,0 0 2 16,0 0 9-16,0 0-6 0,0 0 5 0,0 0-2 16,0 0-1-16,0 0-3 0,-2 2 5 0,4-4-2 15,-2 2-7-15,0 0 8 0,-2 0-1 0,4-2-12 0,-2 2 6 16,0 0 5 15,0 0-9-15,0 0 1 15,0 0 16 0,0 0-17 1,0 0 7-17,0 0 5 16,0 0-21 1,0 0-8-32,0 0-10 15,0 0 11-15,0 0-15 0,0 0-1 16,0 0-8-16,0 0 0 0,0 0-5 0,0 0-1 16,0 0 4-16,0 0 10 0,0 0 3 0,0 0 10 0,0 0 4 15,0 0 6-15,0 0 2 16,0 0 30 15,0 0-18 0,0 0 0 1,0 0 25-17,0 0 9-15,0 0 2 0,0 0 2 16,0 0 14-16,0 0 6 0,0 0 1 0,0 0 12 15,0 0-6-15,0 0-3 0,0 0-1 0,0 0-6 0,0 0-15 16,0 0-7-16,0 0-2 0,0 0-9 0,0 0-1 16,0 0-2-16,0 0-6 0,0 0 7 15,0 0 6 1,-21 0 1-16,21 0-8 0,0 0 6 16,-44-5-17-16,35 4 0 0,-1 0 3 15,0-2 0-15,-2 0-2 0,-3 2-1 0,0-2 3 0,0 2 1 16,0-3 4-16,-3 2 1 0,-1-1-7 0,-1 0-1 15,1-1-1-15,-2 2-2 0,-1-1 5 0,1 0 4 16,-2 1-4-16,1-2 2 0,1 1-5 0,-1 1 6 16,2-1-1-16,-2 0 6 0,1 1-14 0,-1-1 4 0,0-1-4 15,-2 2 1-15,3-1 4 0,-2 0-6 0,1-1-2 16,-1 2-7-16,0-1 11 0,-1-2-6 0,-1 2 4 16,0-2 1-16,0 1-5 0,2 0 0 0,-6 0 4 15,3-3 2-15,-1 5-1 0,-3-5 0 0,3 3 1 16,-3 0-3-16,-3 0-2 0,1-1 4 0,-1 2 1 0,0-2 2 0,-1 0 0 15,-1 1-8-15,-2 0 1 0,2 0 2 16,-1 0 7-16,-2 1-6 0,-1 1 1 0,-1-1-7 16,0-1 5-16,0 2 8 0,-2-1-6 0,1 0-5 0,0 1 3 15,0 0 3-15,1 0 0 0,-4-1 2 0,1 1-3 16,0 2-1-16,-2-2 3 0,0 2 9 0,-4 0-10 16,1 0-1-16,0 0-2 0,-1 0 3 0,3 0-1 15,-3 0-1-15,0 0 4 0,3 0-5 0,-1 0 3 0,3-1 6 16,-2 1-11-16,2 0 7 0,1-3 2 0,-3 3-4 15,-1-1 2-15,2 1 0 0,-2-3 0 0,-1 3-5 16,-2-1 5-16,1 0 5 0,0 0-4 0,-1 1-6 16,2 0 2-16,-1 0 0 0,3 0 1 0,-1 0-3 0,1-2 5 15,0 2-15-15,1 0 3 0,-3 0 9 0,-1 0-7 16,0 0 3-16,-2 0 4 0,1 0 3 0,-4 2-5 16,2-2 7-16,-2 1-4 0,0-1-1 0,3 2 8 0,1 1-10 15,-4-3-4-15,5 1-1 0,0 3 9 0,1-2-6 16,0 0 0-16,1 2-1 0,4-3-7 0,-1 2 10 15,4 1 2-15,-1-2 3 0,0-1-7 0,3 3 0 16,0-2 6-16,0 1-3 0,-1-1 3 0,2 1-4 16,1-1-4-16,1 0 3 0,-2 2-4 0,2-3 3 15,0 2-3-15,3 1 10 0,-1 0-3 0,0-2-2 0,3 0-2 16,0 3-1-16,1-5 6 0,4 3-3 0,-2-1 0 16,3 0-5-16,-3 0 3 0,4-2 1 0,1 3 2 15,1-1-4-15,-3 0 5 0,-1-2-1 0,3 1 1 16,-2-1 1-16,3 3-3 0,1-2-1 0,-4 0 2 15,5 3 4-15,-3-4-10 0,2 3 4 0,0 0 1 0,2-1-2 16,-3 2 4-16,2-1 4 0,-1-1-6 0,-2 0 0 16,4 2 4-16,-2 0-8 0,2-2 6 0,-3 1-2 15,3 2-3-15,0 0-2 0,-1 0 6 0,2-3-2 16,1 3 1-16,-1-1 6 0,2-1-11 0,0 2 9 0,0-2-1 16,0 1-5-16,0 1 2 0,0-1-1 0,0 1 1 15,0 0-2-15,2 0 7 0,-4 0-12 0,2 0 4 16,-2 0 5-16,3 2-2 0,-4-2 1 0,4 0 1 15,-3-1 0-15,1 2-4 0,-1 0 5 0,0-1-1 16,0-2-2-16,3 1-5 0,-3-1 10 0,1-1-5 16,-2 3-2-16,3-2 6 0,2 1-1 0,0-1-3 15,-2-1 0-15,2 3 5 0,0-3-8 0,2 3-2 0,0-2 3 16,-3 0-1-16,3-1-2 0,0 2 3 0,0-1 2 0,-1-1-3 16,0 1 1-16,2 2 0 0,1-2 1 15,-2-1-2-15,1 2 4 0,1-1 2 0,0 1-3 16,-1 0 5-16,2 0-5 0,-1-1 4 0,4 2 2 15,-3-3-4-15,2 2-5 0,-1-1 3 0,0 2 3 16,0-2-8-16,1 1 8 0,1-2-4 0,0 1-4 0,-1 0 3 16,1-1 4-16,1 2-7 0,-1-1 3 0,0 2 5 15,2-2-7-15,-3 1 7 0,1-1-2 0,0 2-1 16,-1 0 0-16,1-1-3 0,0-1 0 0,-2 3 0 0,2-2 7 16,-2 0-9-16,1 1 7 0,1-1 1 0,-1 1-3 15,3-2 10-15,-2 0-10 0,2-1 0 0,-2 2-5 16,2-4 9-16,1 3-6 0,1 1-3 0,-1-4 7 15,0 3-9-15,0-1 7 0,0 1 2 0,1-1 1 0,-1-2-3 16,2 1-2-16,-2-1 6 0,1 2-6 0,1-2 4 16,-2 0-6-16,2 0 4 0,-2 3 0 0,1-2-3 15,1 0 1-15,0-1 1 0,-2 2-1 0,1-1 4 16,-1 0 1-16,2-1-6 0,0 0 5 0,-2 0-2 16,2 0 0-16,-1 3 4 0,1-3 1 0,0 0-6 0,0 0 1 15,-2 0 1-15,2 0-7 0,0 0 9 0,0 0-3 16,0 0-3-16,0 0-4 0,0 0 9 0,0 0-6 0,0 0 8 15,0 0 1-15,0 0-7 0,0 0 7 16,0 0 0-16,0 0-3 0,0 0-6 0,0 0 3 0,0 0-2 16,0 0-1-16,2 0 3 0,-2 0-3 0,-2 0-2 0,2 0 4 15,0 0 2-15,0 3 3 0,0-3-4 16,0 0 1-16,0-3 1 0,0 6-1 0,0-6 4 16,2 3-3-16,-4 0 1 0,2 0 0 0,0 0-1 15,0 0-2-15,0 0 1 0,0 0 1 0,0 0-7 0,0 0 4 16,0 0-2-16,0 0 4 0,2 0 0 0,-2 0 2 15,0 0-18-15,0 0-4 16,0 0-3-16,0 0 18 16,0 0-1-1,0 0-16 17,0 0 2-32,0 0-7 15,0 0-3-15,0 0-18 0,0 0-2 0,0 0-8 16,0 0-15-16,0 0-27 0,0 0-29 0,0 0-37 15,0 0-58-15,0 0-43 0,0 0-29 0,0 0-49 0,0 0-72 16</inkml:trace>
  <inkml:trace contextRef="#ctx0" brushRef="#br0" timeOffset="42027.6904">6408 16025 2907 0,'-5'0'0'0,"-2"0"1"0,0 0-2 0,0-5-1 0,1 5-5 16,-2 0 13-16,-4 2-6 0,2 1-9 0,-1 1 7 16,0-2-2-16,0 3 4 0,-1-1 1 0,2 0 8 0,0 1-13 15,-1 0 10-15,2-1 9 0,-1 2-3 0,2 0 6 16,-1-1 1-16,1-2 8 0,0 4 5 0,0-2 8 0,-1 0 5 15,1 0 3-15,-2 1 2 0,1 0-4 0,-1 1 9 16,-1 0-7-16,2 0-3 0,-4-2-1 0,2 2-3 16,0 1 1-16,-2 0 5 0,1-1 6 0,-1 0-12 15,0 0 8-15,-3 2-1 0,2 1 5 0,-2 0-1 16,2-1 1-16,-3-1-14 0,0 1-1 0,2 3-4 16,-4-4-2-16,2 1 6 0,1 1-15 0,-2 0-8 0,3-3 0 15,-3 2 1-15,1-1-4 0,-3-1 13 0,2 3-9 16,-1-3-3-16,3 0 6 0,-3-1 7 0,1 1-6 15,0-3-1-15,-1 2 2 0,3 0-12 0,-1-3-1 16,-5 1 1-16,4-1 4 0,-2 0-15 0,-2 1 7 16,1-4-5-16,-1 3 4 0,-3-3-1 0,1 3 4 0,2-3 0 15,-4 0-9-15,3 0 12 0,1 0-3 0,-3 0 4 16,2 0-4-16,-2 0 12 0,0-1 1 0,-2 2-1 16,2 0 4-16,0-1 0 0,-1 0 6 0,-1 0-2 15,-2 0 6-15,3 1-16 0,0-1-2 0,0 0-3 0,-1 0-3 16,0 0-3-16,3 0-11 0,-1 0 3 0,1 0-4 15,1 0 9-15,0 0-6 0,-1-1 6 0,2 1 6 16,0 0-14-16,2-1 6 0,-2 1-1 0,0-1 6 16,2-1-10-16,0 2 2 0,-2 0 2 0,0 0-8 15,1 2 16-15,1-2-6 0,-2 1 3 0,-1-1-8 0,1 1 3 16,-1-1 5-16,-1 0-5 0,3 0-2 0,-4 0 0 16,1-1 16-16,1 2-3 0,-2-2 1 0,2 0 0 15,-1 1 3-15,1-2-3 0,-2 2 11 0,2 0-8 0,-1-3-11 16,1 3 1-16,-2 0 7 0,3 0-3 0,-1-2 0 15,0 2-7-15,1-2-1 0,-2 2 1 0,3-1 14 16,-1 0-2-16,2-2-13 0,-3 3 13 0,3 0-3 16,1-1-4-16,0-1 3 0,0 2-3 0,3-2-16 15,-1-1 2-15,0 3 5 0,2-2-6 0,1 0-10 0,1 0 17 16,2-1-15-16,-3 0 13 0,4 1-6 0,1-1 9 16,-2 1-4-16,5-1-4 0,-2 0 11 0,-1 2-10 15,2-2 0-15,1 3 4 0,-1-4 4 0,1 3-4 16,0-1 1-16,1 2 4 0,0-2-12 0,-1 1 10 0,1-1-6 15,0 2-1-15,-1 0 4 0,3 0-7 0,0-2 4 16,-2 2-2-16,3-2 4 0,-1 1-2 0,1 0 7 16,1 0-9-16,-2-1 1 0,1 2 0 0,-2-1 0 15,2 1 5-15,1-2-2 0,-1 2 1 0,-1-2 3 16,1-1 3-16,-1 3-4 0,0-4 2 0,-1 2-4 0,0-1 1 16,-2 0-1-16,3-2-1 0,-2 1 1 0,0-1-2 15,2 2 8-15,-2-1-3 0,2-1 4 0,1 1-9 16,-4 0 8-16,3-2-6 0,0 0-2 0,1 2 5 15,-1-1-18-15,0 0 20 0,3-2-6 0,-4 1 8 16,3-1-4-16,-1 1 2 0,1-2-1 0,-1 0-3 0,2 1 13 16,-4-3-18-16,2 1 7 0,1-1 7 0,-1 1 3 15,2-1-3-15,-2 0 2 0,1 1 1 0,-1 1 9 16,2-1-5-16,-2 2 8 0,2 2-18 0,-1 1-2 16,1 0 6-16,0 3 8 0,0-2-4 0,1 1-1 15,-1 1-3-15,0 1-2 0,0 0 4 0,0 0-5 0,0 1 4 16,2-1-9-16,-2 2 2 0,0-2-8 0,0 2 11 15,0-2-10-15,2 2 12 0,-2-2-3 0,0 0-6 16,0 0 7-16,0 3-1 0,0 2-3 0,-2 0-6 16,2 2 12-16,-2 2-12 0,1 4 7 0,-2-1 6 15,1 5-2-15,-1 0-5 0,0-1 3 0,-2 4 8 0,-1-3-8 16,1 3 6-16,0-2-1 0,0 2-6 0,1 1-3 16,-4-1-1-16,5-2 2 0,-2 2-4 0,2-2-1 15,-2-1-1-15,2-1 2 0,1-3-3 0,-1-1 1 0,0-2 5 16,0-3 0-16,3 0-3 0,-2-2 8 0,2-1-3 15,0-1-9-15,0-3 10 0,0 2-5 0,0-2-1 16,0 0-15-16,0-2 3 0,2 2-13 0,-2-3 5 16,3 3 3-16,-3 0-8 0,1-2 10 0,-1 0 3 15,2 0 5-15,-2-1-1 0,0 0 4 0,2-1 4 0,-1-1-2 16,2 0 1-16,-1-5 2 0,1 1-1 0,0 0-1 16,1-4 6-16,2 1 0 0,-2 0-4 0,1-3 4 15,0 1 3-15,0-1-8 0,0-1 4 0,-2 0-2 16,3-1-1-16,-3 1-3 0,0-1-1 0,-3 1 1 15,2 1 2-15,-1 0 3 0,1 0 0 0,-2 1 0 0,0 2-2 16,0 0 7-16,0 2-6 0,0-2 6 0,0-1-7 16,2 2 0-16,-2 1-8 0,-2 0 12 0,2 1-2 15,0 1-4-15,0-1 6 0,0 4-2 0,0-2-3 0,-2 2-3 16,1 0 10-16,2 1 3 0,-1 0-11 0,0 0 4 16,2 1-1-16,-2 3-1 0,0-2 0 0,0 2 2 15,0 0 2-15,0 2-12 0,0-2 13 0,2 0-8 0,-2 0 5 16,0 2-2-16,3 1 2 0,0-1-3 0,2 0 3 15,2 4 7-15,1-1-9 0,4 2 4 0,0-1-1 16,3 2-1-16,2-1 7 0,0-1-5 0,4 1 0 16,1 0-6-16,2-2 6 0,1-1 5 0,2 0 3 15,0-2 2-15,-1 1-8 0,0-2 8 0,0-1-7 0,-3 0 4 16,-1-1-3-16,-3-1 1 0,-5 1-3 0,0 1-1 16,-6-1-1-16,-1 0 9 0,-4 1-10 0,2 0 3 15,-5 0 10-15,-2 0-2 0,0 1-11 0,2-2 3 16,-1 2-4-16,1-1-14 0,0 0-3 0,0-1-16 0,0 1-30 15,0 0-23-15,-2 0-27 0,2 0-39 0,-1-1-48 16,-1 1-58-16,0 0-69 0,1 0-85 0,1 0-90 16</inkml:trace>
  <inkml:trace contextRef="#ctx0" brushRef="#br0" timeOffset="54046.1712">23880 7949 1996 0,'-3'-1'7'0,"-2"-2"5"0,4 1 9 0,2-1 10 0,-1 2 3 16,0 1 4-16,2 0 7 0,1 0 7 0,-3 0 6 15,0 0 14-15,1 0 13 0,-1 0 0 0,2 1 4 16,-2-1 0-16,0 0-9 0,0 0-8 0,1 0-5 0,-1 0-21 16,0 0-24-16,0 0-8 0,2 0-8 0,-2 0-5 15,2 0 1-15,-1 0 4 0,-1 0-11 0,0 0 1 16,0 0 1-16,0 3 1 0,2-3-1 0,-1 0 6 15,-1 0-6-15,2 0 0 0,-2-3-1 0,3 3 5 16,-3 0 2-16,4 0-6 0,-3 0-1 0,1 0-2 0,1 0 12 16,0 0-8-16,-2 0 4 0,2 0-2 0,-1 3-5 15,0-3 8-15,-1 0 5 0,1 2 1 0,1-2 0 0,0 2 0 16,1 0 5-16,-3-2 1 0,4 1 6 0,2 1 6 16,2-1 7-16,-3-1 33 0,5 3 19 0,0-2 15 15,3-1 3-15,5 0-3 0,2 0-4 0,1 0-5 0,3 0-11 16,1 3-40-16,0-6-23 0,0 3-13 0,-3 3-7 15,0-3 2-15,-1 1 0 0,0 0 0 0,-3 1-1 16,1-1 1-16,1 2 3 0,-4-1-3 0,2-2 3 0,1 2-1 16,-2 0-5-16,-1 1 1 0,-2-2 4 0,2 0-4 15,-3 1-1-15,0-1 6 0,-1 2-3 0,1-2-5 16,-3-1 12-16,-1 3-12 0,2-3 3 0,-2 1 5 0,1-1 1 16,-2 1-6-16,1-1 2 0,0 0 0 0,0 0 3 15,0-1 0-15,1 1 1 0,0-1-3 0,0 1-2 16,1-3-3-16,0 3 9 0,1 0-5 0,1 0-5 0,0 0 4 15,0 0-4-15,1 0 3 0,0 0 2 0,0 0 2 16,-1 3-7-16,0-3 8 0,2 0-6 0,-2-3 5 0,0 3 4 16,-1 0-12-16,0 0 7 0,1 0 6 0,-1 0-7 15,1 0 0-15,-2 0 3 0,2-1 2 0,-1 1-10 16,0-3 15-16,4 2-10 0,-1-3-3 0,0 1 6 16,-1 1-2-16,0 0-2 0,4-3-9 0,-3 4 12 0,1-3-6 15,-1 1 8-15,0-1-3 0,-2 1-7 0,6 0 7 16,-5-1 1-16,4 1 5 0,-2-1-7 0,-1 3-5 15,1-1 0-15,-1 1-5 0,1 0 12 0,-2 1-7 16,0 1 2-16,-2-2 1 0,1 1 2 0,-1 0-2 16,1 0 1-16,-3-3 7 0,2 3-7 0,3-1 7 0,-3-2-4 15,2 3-4-15,0 0 2 0,0-1 7 0,1 0-6 16,1-2-2-16,-1 2-1 0,3-1 0 0,-2 0 2 16,1-1-1-16,-1 2 2 0,1-2-9 0,1 1 7 0,-1 0 2 15,2-2 2-15,0 4-11 0,0-2 8 0,0 2-3 16,0-2-3-16,1 2 9 0,-1 0-6 0,1-1 1 15,-1 0-1-15,0-2 6 0,-2 3-6 0,0 0 4 16,2-3-1-16,-1 3-6 0,-1-1 7 0,-1 0-2 0,-1-2 2 16,1 3-1-16,-1 0 4 0,1-1-3 0,1-2-2 15,-4 3 6-15,3-1-5 0,-1 1-4 0,0-1-1 16,0 0 5-16,1 1 0 0,-1 1 2 0,1-1 3 16,-2 1 0-16,2-1-7 0,-1 0 7 0,1 0 0 15,-1 0-7-15,-2 0 2 0,1 0-1 0,0 1 1 0,2-2 0 16,-4 1-2-16,0-1 0 0,1 1 4 0,-1 0 1 15,1 0-4-15,-3 0 6 0,2-1-4 0,-2 1 1 16,-2-1 8-16,5 0-9 0,-4 1-2 0,1 0-3 0,2 0 6 16,-2 0-5-16,4 0 3 0,0-3 5 0,-1 3-14 15,0 0 9-15,-1 0 4 0,3 0-1 0,-5-2-5 16,3 4 4-16,-3-2-2 0,0 0-10 0,-3 0 15 16,0 3-7-16,-2-3 2 0,2 2-4 0,-3 0 2 15,-2-1 2-15,0-1 0 0,2 0-2 0,-3 3-1 0,1-3 10 16,-1 1-14-16,-1-2 5 0,2 1-7 0,0 1-11 15,-3-1-1-15,0 0 4 0,0 0-15 0,0 0-20 16,0 0-5-16,0 0-20 0,0 0-29 0,-3 0-17 16,3 0-40-16,-1-1-45 0,-1 1-55 0,2-3-59 0,-1 3-78 15</inkml:trace>
  <inkml:trace contextRef="#ctx0" brushRef="#br0" timeOffset="67094.4982">20611 8839 1057 0,'-1'-3'18'0,"1"-2"14"0,-2 2 10 0,0-1 9 15,2 2 16-15,-1-1 14 0,-1 1 11 0,2 1 8 0,0-1 5 16,0 2 1-16,0 0 5 0,-1-3 3 0,1 3-4 16,0 0-4-16,0 0-2 0,0 0-9 0,0 0-13 15,0 0-7-15,-2 0-10 0,4 0-7 0,-2-1-5 0,0 1-7 16,0 0 2-16,1 0 5 0,-1-1 0 0,0 1-4 15,0-2 7-15,0 2-1 0,0 0-4 0,0-1 15 16,0 1-11-16,-1-1-2 0,1 1-5 0,0-3-7 0,0 3-5 16,0-3 5-16,0 1-1 0,-2-1-11 0,2-1 7 15,0 1 1-15,-2 1-6 0,2-1 9 0,-1-1-7 16,-2 1 1-16,3-1-7 0,-2 1 2 0,2 0-7 0,-1-1 3 16,-1 1 5-16,2-2-10 0,-1 3 5 0,-1-1-7 15,0-1 5-15,-1-1-2 0,2 2 2 0,-1-1-3 16,0-1-1-16,1 2-1 0,-1-1-1 0,1-1-4 15,1 3 3-15,-4-1 3 0,3-2-3 0,-2-2-1 0,1 2-2 16,2 2 4-16,-3-1-1 0,2 2 3 0,-1-4-6 16,0 4-7-16,-1-1 4 0,2-1 5 0,-1 4-3 0,-1-5 3 15,1 1-8-15,-1 1 8 0,0-2 2 16,0 2 1-16,-2-1 0 0,4 2-8 0,-3-4 1 0,1 4 2 16,0-3 12-16,0 0-11 0,-1 2-2 0,1-4 0 15,-3 3-2-15,3-1 2 0,-3 2 1 0,3-1-3 16,-4-1-1-16,2 0-6 0,-2-2 9 0,0 5 2 15,2-4-6-15,1 2 4 0,-4-1 0 0,0-3 0 0,2 3-3 16,-1 1 9-16,1-4-6 0,-2 4-8 0,3-1-1 16,-3 0 2-16,4-2 2 0,-3 3-3 0,0-1-4 15,0 0 3-15,2 1-1 0,1-2 5 0,-3 3 1 16,1 1 1-16,1-2-6 0,1 0 4 0,-3 0 2 0,4 1-6 16,0-2 6-16,-5 0 0 0,3 1 1 0,2-1-12 15,-3 2 4-15,1-2 7 0,0 1-6 0,-2 0 6 0,0 0-9 16,2 3 0-16,2-3-4 0,-2 0 15 15,0 1-6-15,0-1-5 0,-2 1 3 0,4-1-6 16,0-2 4-16,-4 4 1 0,2-2-4 0,0-2-1 0,1 4 5 16,-2-2-1-16,1 1 1 0,0-1-6 0,0 3 1 15,0-4-2-15,0 3 8 0,0 1-3 0,2-1 0 16,-1 0-5-16,0 0 2 0,-1-1 10 0,2 0-2 16,-3 2 2-16,2-2-9 0,1 1 9 0,-2-1-9 0,1 0 9 15,0 1-5-15,-2 0-2 0,2-3-2 0,0 3 1 16,0-1 2-16,-1 0-6 0,2 0 5 0,-1 0-7 15,-3 0 7-15,4 0 2 0,-4-2 6 0,2 1-13 16,-1 2 9-16,-1-1-8 0,2-2 4 0,-2 3 2 16,4-3-2-16,-4 2-9 0,3 2-5 0,-4-3 20 0,2 1-13 15,3 1 0-15,-4-2 7 0,1 1-2 0,-2 1-3 16,2 0 8-16,-2-3 1 0,3 4-8 0,0-2 6 16,-2-1 9-16,2 3-11 0,-2-2-4 0,-1 0 4 15,3-2-7-15,-1 3 4 0,0-1 1 0,-2 1-9 16,2-1 1-16,-4-1 5 0,4 1-2 0,1 1-1 0,-3 0 6 15,3 0-7-15,-4-2 4 0,4 1 5 0,-1-1-7 16,-1 4-5-16,-2-4 7 0,1 4 3 0,4-4-3 16,-6 0 2-16,-1 4-6 0,3-4 2 0,-2 2 4 15,-2-1 1-15,2-1-1 0,-2 0-6 0,-2 0 1 16,1-1-1-16,-3 2 6 0,0-3-1 0,1 2 2 0,-2-3-1 16,-3 5-1-16,1-2 6 0,3-2 0 0,-2 1 5 15,-2 1-9-15,1 0 0 0,1-2 4 0,2 2 0 16,-2-2 0-16,1 1-4 0,0 1 0 0,0-1-5 0,0 0 11 15,0 1-1-15,3 1-5 0,-3-1 2 0,0 0-3 16,0 2 3-16,3 0 0 0,-2 0 0 0,2 1-3 16,-2-4 4-16,2 5-4 0,-2-1-6 0,2-3 15 15,-2 3-11-15,2 1 1 0,-3-3 2 0,2 0 1 0,-2 2-4 16,2 0 1-16,-2-2 8 0,0 3-15 0,-1 0 11 16,1-2-1-16,0 0 1 0,-2 2 3 0,3 0-5 15,-5-2 2-15,5 2-3 0,-3-3 6 0,-1 3-3 16,2 0 7-16,1 0-8 0,1 0-6 0,-1 0 7 0,-2 0-2 15,3 3 4-15,2-1 0 0,0-2 1 0,0 2-20 16,-1 0 15-16,2-2 2 0,0 3 2 0,0 0 3 16,-3-1 0-16,3 1-7 0,-2-2-3 0,-1 2 20 15,0-1-9-15,0-2-1 0,-1 3-2 0,2 0-1 0,-2-1-7 16,-2 0 6-16,2 0-1 0,0 3-5 0,0-2 4 16,-1 1-4-16,-3 3 1 0,5-1-6 0,-2-2 8 15,0 4-1-15,-1-3 6 0,1 3-6 0,0-1 1 0,-1-1 4 16,1 0-2-16,-1 0 7 0,2 2-9 0,-2-1 0 15,2 0-1-15,1 0 6 0,0-1-3 0,2 1 0 16,-4 0-5-16,4-2 5 0,-2 2 5 0,4 1-1 16,-4-2-6-16,5 0 4 0,-6 0 1 0,5-1-1 0,-1 2 3 15,1-2-7-15,1 2-1 0,-1-2-1 0,0 0 8 16,-1 0-9-16,4-1 1 0,0 3-1 0,-1-1 0 16,-1 1 7-16,3-1 1 0,-1 0-3 0,-1-1-2 0,2 1 2 15,0 0 0-15,2-2 4 0,-3 3-1 0,1-3-3 16,1-2-13-16,-1 4 13 0,2-1 6 0,0-1-4 15,0-1-5-15,1 2 1 0,0-3 2 0,2 5-5 0,-5-2 15 16,3-1-8-16,1-1-9 0,-1 2 6 0,-2 0 6 16,4-3-11-16,-1 0 8 0,-1 2 0 0,2-3-2 15,3 2-2-15,-4-1-1 0,3-1 6 0,-1 1-10 0,1 0 14 16,-3 0-14-16,4-2-1 0,0 3 10 0,-3-1 1 16,3 1 0-16,-3-3-11 0,3 3 4 0,0-3 1 0,-2 1 6 15,0 2 2-15,2-3-3 0,-2 0-5 0,2 0-1 16,0 1 11-16,0-2-2 0,-1 3-12 0,2-2 2 15,-1-1 12-15,0 1-10 0,2 1-1 0,-2 0 9 16,0-1-8-16,0 1 5 0,0-2 1 0,0 1 2 0,-2-1-11 16,2 1 2-16,-1 1 2 0,2-2 1 0,-1 2-8 15,0 0-24-15,0 0-14 0,0-2-22 0,0 2-17 16,-1-1-28-16,1 0-18 0,-2 0-48 0,0 0-24 16,1 0-37-16,1-1-42 0,-5 1-54 0,2-1-50 0,-4 0-34 15</inkml:trace>
  <inkml:trace contextRef="#ctx0" brushRef="#br0" timeOffset="67599.5824">17554 8361 439 0,'0'0'1'0,"0"-1"6"16,4-2 10-16,-4 2 14 0,1-1 16 0,2 0 10 15,-2-1 19-15,3 3 11 0,-3-4 23 0,3 2 4 16,-4-1 7-16,4 2 0 0,-2-1 1 0,0 1-4 16,2 0-9-16,-4 1-7 0,2 0-23 0,0 0-6 0,-1 0-3 15,-1 0-4-15,0 0 1 0,3 1-1 0,-3 0-4 16,2-1-1-16,-2 0 10 0,-2 0 1 0,-1 1-5 16,3-1 0-16,-1 0-12 0,-1 1 3 0,0-1 2 0,2 1-1 15,0-1-1-15,0 0-11 0,0 0-5 0,0 3-8 16,0-1-4-16,0-2-11 0,0 4 4 0,-1 1 7 15,1 2-3-15,-2 3 5 0,1 1 2 0,1 4-4 0,0 2-3 16,-4 1 2-16,4 3-6 0,0-4-15 0,-1 5-7 16,2-3 1-16,1 1-1 0,0-3 4 0,-1 0-6 0,2-2 1 15,1-1-2-15,2-2-3 0,-3-3 2 0,2-1 2 16,-1 0-2-16,0-3-2 0,0 2 11 0,0-3-3 16,2-2-1-16,-3 1 6 0,2-1-1 0,-2 0-2 0,2-1 4 15,3-1 0-15,-2 0-5 0,0-1 2 0,4 0 5 16,-2-5 1-16,6 4 2 0,-1-2 1 0,2-4-2 15,1-1-4-15,5 1 10 0,-1-1-4 0,-1-1-7 0,3 0 0 16,2 1-2-16,-3-1-3 0,1 1-6 0,-4 1 3 16,0 3-3-16,-2-3 1 0,-3 4 2 0,0-1 0 15,-3 2-3-15,-3 3-3 0,-3-2 0 0,2 0-18 0,-2 2-17 16,-4-2-10-16,1 2-14 0,1 0-24 0,-2 0-25 16,0 0-21-16,1 0-35 0,-1 0-27 0,0 2-17 15,0-2-31-15,0 2-27 0,0 0-24 0</inkml:trace>
</inkml:ink>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EA5664-203C-43CE-8935-F7CE8D316912}" type="datetimeFigureOut">
              <a:rPr lang="en-US" smtClean="0"/>
              <a:t>9/1/2023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B3E4D4-B5DE-4217-A600-FF38171D48DB}" type="slidenum">
              <a:rPr lang="en-US" smtClean="0"/>
              <a:t>‹#›</a:t>
            </a:fld>
            <a:endParaRPr lang="en-US"/>
          </a:p>
        </p:txBody>
      </p:sp>
    </p:spTree>
    <p:extLst>
      <p:ext uri="{BB962C8B-B14F-4D97-AF65-F5344CB8AC3E}">
        <p14:creationId xmlns:p14="http://schemas.microsoft.com/office/powerpoint/2010/main" val="3480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CB3E4D4-B5DE-4217-A600-FF38171D48DB}" type="slidenum">
              <a:rPr lang="en-US" smtClean="0"/>
              <a:t>4</a:t>
            </a:fld>
            <a:endParaRPr lang="en-US"/>
          </a:p>
        </p:txBody>
      </p:sp>
    </p:spTree>
    <p:extLst>
      <p:ext uri="{BB962C8B-B14F-4D97-AF65-F5344CB8AC3E}">
        <p14:creationId xmlns:p14="http://schemas.microsoft.com/office/powerpoint/2010/main" val="65851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CB3E4D4-B5DE-4217-A600-FF38171D48DB}" type="slidenum">
              <a:rPr lang="en-US" smtClean="0"/>
              <a:t>5</a:t>
            </a:fld>
            <a:endParaRPr lang="en-US"/>
          </a:p>
        </p:txBody>
      </p:sp>
    </p:spTree>
    <p:extLst>
      <p:ext uri="{BB962C8B-B14F-4D97-AF65-F5344CB8AC3E}">
        <p14:creationId xmlns:p14="http://schemas.microsoft.com/office/powerpoint/2010/main" val="1755538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729738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7680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442131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603978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E4BCA8-0371-4C1C-9FD0-02EEEC16B4D4}"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927516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E4BCA8-0371-4C1C-9FD0-02EEEC16B4D4}"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887465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E4BCA8-0371-4C1C-9FD0-02EEEC16B4D4}" type="datetimeFigureOut">
              <a:rPr lang="en-US" smtClean="0"/>
              <a:t>9/1/2023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29978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E4BCA8-0371-4C1C-9FD0-02EEEC16B4D4}" type="datetimeFigureOut">
              <a:rPr lang="en-US" smtClean="0"/>
              <a:t>9/1/2023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62513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E4BCA8-0371-4C1C-9FD0-02EEEC16B4D4}" type="datetimeFigureOut">
              <a:rPr lang="en-US" smtClean="0"/>
              <a:t>9/1/2023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4039811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546473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926848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E4BCA8-0371-4C1C-9FD0-02EEEC16B4D4}" type="datetimeFigureOut">
              <a:rPr lang="en-US" smtClean="0"/>
              <a:t>9/1/2023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E40461-9B09-49EF-B2B9-C7C59A8DD17C}" type="slidenum">
              <a:rPr lang="en-US" smtClean="0"/>
              <a:t>‹#›</a:t>
            </a:fld>
            <a:endParaRPr lang="en-US"/>
          </a:p>
        </p:txBody>
      </p:sp>
    </p:spTree>
    <p:extLst>
      <p:ext uri="{BB962C8B-B14F-4D97-AF65-F5344CB8AC3E}">
        <p14:creationId xmlns:p14="http://schemas.microsoft.com/office/powerpoint/2010/main" val="2607223594"/>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3.emf"/><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15.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19.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1.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customXml" Target="../ink/ink2.xml"/></Relationships>
</file>

<file path=ppt/slides/_rels/slide20.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2.emf"/></Relationships>
</file>

<file path=ppt/slides/_rels/slide21.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3.emf"/></Relationships>
</file>

<file path=ppt/slides/_rels/slide22.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5.emf"/></Relationships>
</file>

<file path=ppt/slides/_rels/slide24.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3" Type="http://schemas.openxmlformats.org/officeDocument/2006/relationships/customXml" Target="../ink/ink2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7.emf"/></Relationships>
</file>

<file path=ppt/slides/_rels/slide26.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9.emf"/></Relationships>
</file>

<file path=ppt/slides/_rels/slide28.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3" Type="http://schemas.openxmlformats.org/officeDocument/2006/relationships/customXml" Target="../ink/ink2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1.emf"/></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2.emf"/></Relationships>
</file>

<file path=ppt/slides/_rels/slide31.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3.em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6.emf"/><Relationship Id="rId4" Type="http://schemas.openxmlformats.org/officeDocument/2006/relationships/customXml" Target="../ink/ink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customXml" Target="../ink/ink5.xml"/></Relationships>
</file>

<file path=ppt/slides/_rels/slide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Introduction </a:t>
            </a:r>
            <a:r>
              <a:rPr lang="en-US" sz="2100" dirty="0">
                <a:solidFill>
                  <a:srgbClr val="002060"/>
                </a:solidFill>
                <a:latin typeface="Times New Roman" panose="02020603050405020304" pitchFamily="18" charset="0"/>
                <a:cs typeface="Times New Roman" panose="02020603050405020304" pitchFamily="18" charset="0"/>
              </a:rPr>
              <a:t>to functional programming</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Lambda </a:t>
            </a:r>
            <a:r>
              <a:rPr lang="en-US" sz="2100" dirty="0">
                <a:solidFill>
                  <a:srgbClr val="002060"/>
                </a:solidFill>
                <a:latin typeface="Times New Roman" panose="02020603050405020304" pitchFamily="18" charset="0"/>
                <a:cs typeface="Times New Roman" panose="02020603050405020304" pitchFamily="18" charset="0"/>
              </a:rPr>
              <a:t>functions</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Map</a:t>
            </a:r>
            <a:r>
              <a:rPr lang="en-US" sz="2100" dirty="0">
                <a:solidFill>
                  <a:srgbClr val="002060"/>
                </a:solidFill>
                <a:latin typeface="Times New Roman" panose="02020603050405020304" pitchFamily="18" charset="0"/>
                <a:cs typeface="Times New Roman" panose="02020603050405020304" pitchFamily="18" charset="0"/>
              </a:rPr>
              <a:t>, filter, and reduce </a:t>
            </a:r>
            <a:r>
              <a:rPr lang="en-US" sz="2100" dirty="0" smtClean="0">
                <a:solidFill>
                  <a:srgbClr val="002060"/>
                </a:solidFill>
                <a:latin typeface="Times New Roman" panose="02020603050405020304" pitchFamily="18" charset="0"/>
                <a:cs typeface="Times New Roman" panose="02020603050405020304" pitchFamily="18" charset="0"/>
              </a:rPr>
              <a:t>functions</a:t>
            </a:r>
          </a:p>
          <a:p>
            <a:pPr marL="457200" indent="-457200">
              <a:lnSpc>
                <a:spcPct val="150000"/>
              </a:lnSpc>
              <a:buSzPct val="150000"/>
              <a:buBlip>
                <a:blip r:embed="rId2"/>
              </a:buBlip>
            </a:pPr>
            <a:r>
              <a:rPr lang="en-US" sz="2100" dirty="0">
                <a:solidFill>
                  <a:srgbClr val="002060"/>
                </a:solidFill>
                <a:latin typeface="Times New Roman" panose="02020603050405020304" pitchFamily="18" charset="0"/>
                <a:cs typeface="Times New Roman" panose="02020603050405020304" pitchFamily="18" charset="0"/>
              </a:rPr>
              <a:t>Generators and </a:t>
            </a:r>
            <a:r>
              <a:rPr lang="en-US" sz="2100" dirty="0" smtClean="0">
                <a:solidFill>
                  <a:srgbClr val="002060"/>
                </a:solidFill>
                <a:latin typeface="Times New Roman" panose="02020603050405020304" pitchFamily="18" charset="0"/>
                <a:cs typeface="Times New Roman" panose="02020603050405020304" pitchFamily="18" charset="0"/>
              </a:rPr>
              <a:t>iterators (Yields and Next function)</a:t>
            </a:r>
            <a:endParaRPr lang="en-US" sz="2100"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Decorators</a:t>
            </a:r>
            <a:endParaRPr lang="en-US" sz="2100"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endParaRPr lang="en-US" sz="21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1444680" y="1177560"/>
              <a:ext cx="2208600" cy="3610800"/>
            </p14:xfrm>
          </p:contentPart>
        </mc:Choice>
        <mc:Fallback>
          <p:pic>
            <p:nvPicPr>
              <p:cNvPr id="4" name="Ink 3"/>
              <p:cNvPicPr/>
              <p:nvPr/>
            </p:nvPicPr>
            <p:blipFill>
              <a:blip r:embed="rId5"/>
              <a:stretch>
                <a:fillRect/>
              </a:stretch>
            </p:blipFill>
            <p:spPr>
              <a:xfrm>
                <a:off x="1439640" y="1167480"/>
                <a:ext cx="2221560" cy="3627720"/>
              </a:xfrm>
              <a:prstGeom prst="rect">
                <a:avLst/>
              </a:prstGeom>
            </p:spPr>
          </p:pic>
        </mc:Fallback>
      </mc:AlternateContent>
    </p:spTree>
    <p:extLst>
      <p:ext uri="{BB962C8B-B14F-4D97-AF65-F5344CB8AC3E}">
        <p14:creationId xmlns:p14="http://schemas.microsoft.com/office/powerpoint/2010/main" val="115207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Map:</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 Python, map() is a built-in function that applies a given function to each element of an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and returns a new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with the transformed values. The map() function is useful for performing operations on all elements of a list, tuple, or other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without having to write a loop</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map(function,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Where function is the function to apply to each element of the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and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is the object that you want to apply the function to</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009440" y="2258280"/>
              <a:ext cx="10341360" cy="2756520"/>
            </p14:xfrm>
          </p:contentPart>
        </mc:Choice>
        <mc:Fallback>
          <p:pic>
            <p:nvPicPr>
              <p:cNvPr id="4" name="Ink 3"/>
              <p:cNvPicPr/>
              <p:nvPr/>
            </p:nvPicPr>
            <p:blipFill>
              <a:blip r:embed="rId4"/>
              <a:stretch>
                <a:fillRect/>
              </a:stretch>
            </p:blipFill>
            <p:spPr>
              <a:xfrm>
                <a:off x="1002960" y="2251440"/>
                <a:ext cx="10355040" cy="2770200"/>
              </a:xfrm>
              <a:prstGeom prst="rect">
                <a:avLst/>
              </a:prstGeom>
            </p:spPr>
          </p:pic>
        </mc:Fallback>
      </mc:AlternateContent>
    </p:spTree>
    <p:extLst>
      <p:ext uri="{BB962C8B-B14F-4D97-AF65-F5344CB8AC3E}">
        <p14:creationId xmlns:p14="http://schemas.microsoft.com/office/powerpoint/2010/main" val="3432161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Example 01:</a:t>
            </a: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my_list</a:t>
            </a:r>
            <a:r>
              <a:rPr lang="en-US" sz="20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squared_list</a:t>
            </a:r>
            <a:r>
              <a:rPr lang="en-US" sz="2000" dirty="0">
                <a:solidFill>
                  <a:srgbClr val="002060"/>
                </a:solidFill>
                <a:latin typeface="Times New Roman" panose="02020603050405020304" pitchFamily="18" charset="0"/>
                <a:cs typeface="Times New Roman" panose="02020603050405020304" pitchFamily="18" charset="0"/>
              </a:rPr>
              <a:t> = list(map(lambda x: x ** 2, </a:t>
            </a:r>
            <a:r>
              <a:rPr lang="en-US" sz="2000" dirty="0" err="1">
                <a:solidFill>
                  <a:srgbClr val="002060"/>
                </a:solidFill>
                <a:latin typeface="Times New Roman" panose="02020603050405020304" pitchFamily="18" charset="0"/>
                <a:cs typeface="Times New Roman" panose="02020603050405020304" pitchFamily="18" charset="0"/>
              </a:rPr>
              <a:t>my_list</a:t>
            </a:r>
            <a:r>
              <a:rPr lang="en-US" sz="20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print(</a:t>
            </a:r>
            <a:r>
              <a:rPr lang="en-US" sz="2000" dirty="0" err="1">
                <a:solidFill>
                  <a:srgbClr val="002060"/>
                </a:solidFill>
                <a:latin typeface="Times New Roman" panose="02020603050405020304" pitchFamily="18" charset="0"/>
                <a:cs typeface="Times New Roman" panose="02020603050405020304" pitchFamily="18" charset="0"/>
              </a:rPr>
              <a:t>squared_list</a:t>
            </a:r>
            <a:r>
              <a:rPr lang="en-US" sz="2000" dirty="0">
                <a:solidFill>
                  <a:srgbClr val="002060"/>
                </a:solidFill>
                <a:latin typeface="Times New Roman" panose="02020603050405020304" pitchFamily="18" charset="0"/>
                <a:cs typeface="Times New Roman" panose="02020603050405020304" pitchFamily="18" charset="0"/>
              </a:rPr>
              <a:t>) # prints [1, 4, 9, 16, 25]</a:t>
            </a:r>
          </a:p>
          <a:p>
            <a:pPr>
              <a:lnSpc>
                <a:spcPct val="150000"/>
              </a:lnSpc>
              <a:buSzPct val="150000"/>
            </a:pPr>
            <a:endParaRPr lang="en-US" sz="20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Functional </a:t>
            </a:r>
            <a:r>
              <a:rPr lang="en-US" sz="2400" b="1" dirty="0">
                <a:solidFill>
                  <a:srgbClr val="002060"/>
                </a:solidFill>
                <a:latin typeface="Times New Roman" panose="02020603050405020304" pitchFamily="18" charset="0"/>
                <a:cs typeface="Times New Roman" panose="02020603050405020304" pitchFamily="18" charset="0"/>
              </a:rPr>
              <a:t>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709280" y="1970280"/>
              <a:ext cx="7770960" cy="2392200"/>
            </p14:xfrm>
          </p:contentPart>
        </mc:Choice>
        <mc:Fallback>
          <p:pic>
            <p:nvPicPr>
              <p:cNvPr id="4" name="Ink 3"/>
              <p:cNvPicPr/>
              <p:nvPr/>
            </p:nvPicPr>
            <p:blipFill>
              <a:blip r:embed="rId4"/>
              <a:stretch>
                <a:fillRect/>
              </a:stretch>
            </p:blipFill>
            <p:spPr>
              <a:xfrm>
                <a:off x="1697760" y="1962720"/>
                <a:ext cx="7787880" cy="2409840"/>
              </a:xfrm>
              <a:prstGeom prst="rect">
                <a:avLst/>
              </a:prstGeom>
            </p:spPr>
          </p:pic>
        </mc:Fallback>
      </mc:AlternateContent>
    </p:spTree>
    <p:extLst>
      <p:ext uri="{BB962C8B-B14F-4D97-AF65-F5344CB8AC3E}">
        <p14:creationId xmlns:p14="http://schemas.microsoft.com/office/powerpoint/2010/main" val="2029238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 </a:t>
            </a:r>
            <a:r>
              <a:rPr lang="en-US" sz="2100" b="1" dirty="0">
                <a:solidFill>
                  <a:srgbClr val="002060"/>
                </a:solidFill>
                <a:latin typeface="Times New Roman" panose="02020603050405020304" pitchFamily="18" charset="0"/>
                <a:cs typeface="Times New Roman" panose="02020603050405020304" pitchFamily="18" charset="0"/>
              </a:rPr>
              <a:t>2: Converting strings in a list to uppercase using map</a:t>
            </a:r>
            <a:r>
              <a:rPr lang="en-US" sz="2100" b="1" dirty="0" smtClean="0">
                <a:solidFill>
                  <a:srgbClr val="002060"/>
                </a:solidFill>
                <a:latin typeface="Times New Roman" panose="02020603050405020304" pitchFamily="18" charset="0"/>
                <a:cs typeface="Times New Roman" panose="02020603050405020304" pitchFamily="18" charset="0"/>
              </a:rPr>
              <a:t>()</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my_list</a:t>
            </a: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[‘mango', </a:t>
            </a:r>
            <a:r>
              <a:rPr lang="en-US" sz="2100" dirty="0">
                <a:solidFill>
                  <a:srgbClr val="002060"/>
                </a:solidFill>
                <a:latin typeface="Times New Roman" panose="02020603050405020304" pitchFamily="18" charset="0"/>
                <a:cs typeface="Times New Roman" panose="02020603050405020304" pitchFamily="18" charset="0"/>
              </a:rPr>
              <a:t>'banana', </a:t>
            </a:r>
            <a:r>
              <a:rPr lang="en-US" sz="2100" dirty="0" smtClean="0">
                <a:solidFill>
                  <a:srgbClr val="002060"/>
                </a:solidFill>
                <a:latin typeface="Times New Roman" panose="02020603050405020304" pitchFamily="18" charset="0"/>
                <a:cs typeface="Times New Roman" panose="02020603050405020304" pitchFamily="18" charset="0"/>
              </a:rPr>
              <a:t>'cherry‘, ’kiwi’, ‘grape’]</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uppercase_list</a:t>
            </a:r>
            <a:r>
              <a:rPr lang="en-US" sz="2100" dirty="0">
                <a:solidFill>
                  <a:srgbClr val="002060"/>
                </a:solidFill>
                <a:latin typeface="Times New Roman" panose="02020603050405020304" pitchFamily="18" charset="0"/>
                <a:cs typeface="Times New Roman" panose="02020603050405020304" pitchFamily="18" charset="0"/>
              </a:rPr>
              <a:t> = list(map(lambda x: </a:t>
            </a:r>
            <a:r>
              <a:rPr lang="en-US" sz="2100" dirty="0" err="1">
                <a:solidFill>
                  <a:srgbClr val="002060"/>
                </a:solidFill>
                <a:latin typeface="Times New Roman" panose="02020603050405020304" pitchFamily="18" charset="0"/>
                <a:cs typeface="Times New Roman" panose="02020603050405020304" pitchFamily="18" charset="0"/>
              </a:rPr>
              <a:t>x.upper</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a:t>
            </a:r>
            <a:r>
              <a:rPr lang="en-US" sz="2100" dirty="0" err="1">
                <a:solidFill>
                  <a:srgbClr val="002060"/>
                </a:solidFill>
                <a:latin typeface="Times New Roman" panose="02020603050405020304" pitchFamily="18" charset="0"/>
                <a:cs typeface="Times New Roman" panose="02020603050405020304" pitchFamily="18" charset="0"/>
              </a:rPr>
              <a:t>uppercase_list</a:t>
            </a:r>
            <a:r>
              <a:rPr lang="en-US" sz="2100" dirty="0">
                <a:solidFill>
                  <a:srgbClr val="002060"/>
                </a:solidFill>
                <a:latin typeface="Times New Roman" panose="02020603050405020304" pitchFamily="18" charset="0"/>
                <a:cs typeface="Times New Roman" panose="02020603050405020304" pitchFamily="18" charset="0"/>
              </a:rPr>
              <a:t>) # prints ['APPLE', 'BANANA', </a:t>
            </a:r>
            <a:r>
              <a:rPr lang="en-US" sz="2100" dirty="0" smtClean="0">
                <a:solidFill>
                  <a:srgbClr val="002060"/>
                </a:solidFill>
                <a:latin typeface="Times New Roman" panose="02020603050405020304" pitchFamily="18" charset="0"/>
                <a:cs typeface="Times New Roman" panose="02020603050405020304" pitchFamily="18" charset="0"/>
              </a:rPr>
              <a:t>'CHERRY‘, ’KIWI’, ‘GRAPE’]</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363680" y="1754280"/>
              <a:ext cx="7255080" cy="2445120"/>
            </p14:xfrm>
          </p:contentPart>
        </mc:Choice>
        <mc:Fallback>
          <p:pic>
            <p:nvPicPr>
              <p:cNvPr id="4" name="Ink 3"/>
              <p:cNvPicPr/>
              <p:nvPr/>
            </p:nvPicPr>
            <p:blipFill>
              <a:blip r:embed="rId4"/>
              <a:stretch>
                <a:fillRect/>
              </a:stretch>
            </p:blipFill>
            <p:spPr>
              <a:xfrm>
                <a:off x="1357560" y="1744560"/>
                <a:ext cx="7269120" cy="2467440"/>
              </a:xfrm>
              <a:prstGeom prst="rect">
                <a:avLst/>
              </a:prstGeom>
            </p:spPr>
          </p:pic>
        </mc:Fallback>
      </mc:AlternateContent>
    </p:spTree>
    <p:extLst>
      <p:ext uri="{BB962C8B-B14F-4D97-AF65-F5344CB8AC3E}">
        <p14:creationId xmlns:p14="http://schemas.microsoft.com/office/powerpoint/2010/main" val="301182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fontScale="92500" lnSpcReduction="20000"/>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Example 3: Finding the length of each string in a list using map()</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 = ['apple', 'banana', </a:t>
            </a:r>
            <a:r>
              <a:rPr lang="en-US" sz="2100" dirty="0" smtClean="0">
                <a:solidFill>
                  <a:srgbClr val="002060"/>
                </a:solidFill>
                <a:latin typeface="Times New Roman" panose="02020603050405020304" pitchFamily="18" charset="0"/>
                <a:cs typeface="Times New Roman" panose="02020603050405020304" pitchFamily="18" charset="0"/>
              </a:rPr>
              <a:t>'cherry‘, ‘kiwi’, ‘grape’]</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length_list</a:t>
            </a:r>
            <a:r>
              <a:rPr lang="en-US" sz="2100" dirty="0">
                <a:solidFill>
                  <a:srgbClr val="002060"/>
                </a:solidFill>
                <a:latin typeface="Times New Roman" panose="02020603050405020304" pitchFamily="18" charset="0"/>
                <a:cs typeface="Times New Roman" panose="02020603050405020304" pitchFamily="18" charset="0"/>
              </a:rPr>
              <a:t> = list(map(lambda x: </a:t>
            </a:r>
            <a:r>
              <a:rPr lang="en-US" sz="2100" dirty="0" err="1">
                <a:solidFill>
                  <a:srgbClr val="002060"/>
                </a:solidFill>
                <a:latin typeface="Times New Roman" panose="02020603050405020304" pitchFamily="18" charset="0"/>
                <a:cs typeface="Times New Roman" panose="02020603050405020304" pitchFamily="18" charset="0"/>
              </a:rPr>
              <a:t>len</a:t>
            </a:r>
            <a:r>
              <a:rPr lang="en-US" sz="2100" dirty="0">
                <a:solidFill>
                  <a:srgbClr val="002060"/>
                </a:solidFill>
                <a:latin typeface="Times New Roman" panose="02020603050405020304" pitchFamily="18" charset="0"/>
                <a:cs typeface="Times New Roman" panose="02020603050405020304" pitchFamily="18" charset="0"/>
              </a:rPr>
              <a:t>(x), </a:t>
            </a: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a:t>
            </a:r>
            <a:r>
              <a:rPr lang="en-US" sz="2100" dirty="0" err="1">
                <a:solidFill>
                  <a:srgbClr val="002060"/>
                </a:solidFill>
                <a:latin typeface="Times New Roman" panose="02020603050405020304" pitchFamily="18" charset="0"/>
                <a:cs typeface="Times New Roman" panose="02020603050405020304" pitchFamily="18" charset="0"/>
              </a:rPr>
              <a:t>length_list</a:t>
            </a:r>
            <a:r>
              <a:rPr lang="en-US" sz="2100" dirty="0">
                <a:solidFill>
                  <a:srgbClr val="002060"/>
                </a:solidFill>
                <a:latin typeface="Times New Roman" panose="02020603050405020304" pitchFamily="18" charset="0"/>
                <a:cs typeface="Times New Roman" panose="02020603050405020304" pitchFamily="18" charset="0"/>
              </a:rPr>
              <a:t>) # prints [5, 6, </a:t>
            </a:r>
            <a:r>
              <a:rPr lang="en-US" sz="2100" dirty="0" smtClean="0">
                <a:solidFill>
                  <a:srgbClr val="002060"/>
                </a:solidFill>
                <a:latin typeface="Times New Roman" panose="02020603050405020304" pitchFamily="18" charset="0"/>
                <a:cs typeface="Times New Roman" panose="02020603050405020304" pitchFamily="18" charset="0"/>
              </a:rPr>
              <a:t>6, 4, 5]</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Example 4: Using map() with multiple </a:t>
            </a:r>
            <a:r>
              <a:rPr lang="en-US" sz="2100" b="1" dirty="0" err="1">
                <a:solidFill>
                  <a:srgbClr val="002060"/>
                </a:solidFill>
                <a:latin typeface="Times New Roman" panose="02020603050405020304" pitchFamily="18" charset="0"/>
                <a:cs typeface="Times New Roman" panose="02020603050405020304" pitchFamily="18" charset="0"/>
              </a:rPr>
              <a:t>iterables</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my_list1 = [1, 2, 3]</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my_list2 = [10, 20, 30]</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product_list</a:t>
            </a:r>
            <a:r>
              <a:rPr lang="en-US" sz="2100" dirty="0">
                <a:solidFill>
                  <a:srgbClr val="002060"/>
                </a:solidFill>
                <a:latin typeface="Times New Roman" panose="02020603050405020304" pitchFamily="18" charset="0"/>
                <a:cs typeface="Times New Roman" panose="02020603050405020304" pitchFamily="18" charset="0"/>
              </a:rPr>
              <a:t> = list(map(lambda x, y: x * y, my_list1, my_list2))</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a:t>
            </a:r>
            <a:r>
              <a:rPr lang="en-US" sz="2100" dirty="0" err="1">
                <a:solidFill>
                  <a:srgbClr val="002060"/>
                </a:solidFill>
                <a:latin typeface="Times New Roman" panose="02020603050405020304" pitchFamily="18" charset="0"/>
                <a:cs typeface="Times New Roman" panose="02020603050405020304" pitchFamily="18" charset="0"/>
              </a:rPr>
              <a:t>product_list</a:t>
            </a:r>
            <a:r>
              <a:rPr lang="en-US" sz="2100" dirty="0">
                <a:solidFill>
                  <a:srgbClr val="002060"/>
                </a:solidFill>
                <a:latin typeface="Times New Roman" panose="02020603050405020304" pitchFamily="18" charset="0"/>
                <a:cs typeface="Times New Roman" panose="02020603050405020304" pitchFamily="18" charset="0"/>
              </a:rPr>
              <a:t>) # prints [10, 40, 90]</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85800" y="1791720"/>
              <a:ext cx="5586480" cy="4462920"/>
            </p14:xfrm>
          </p:contentPart>
        </mc:Choice>
        <mc:Fallback>
          <p:pic>
            <p:nvPicPr>
              <p:cNvPr id="4" name="Ink 3"/>
              <p:cNvPicPr/>
              <p:nvPr/>
            </p:nvPicPr>
            <p:blipFill>
              <a:blip r:embed="rId4"/>
              <a:stretch>
                <a:fillRect/>
              </a:stretch>
            </p:blipFill>
            <p:spPr>
              <a:xfrm>
                <a:off x="1575000" y="1782000"/>
                <a:ext cx="5607720" cy="4478040"/>
              </a:xfrm>
              <a:prstGeom prst="rect">
                <a:avLst/>
              </a:prstGeom>
            </p:spPr>
          </p:pic>
        </mc:Fallback>
      </mc:AlternateContent>
    </p:spTree>
    <p:extLst>
      <p:ext uri="{BB962C8B-B14F-4D97-AF65-F5344CB8AC3E}">
        <p14:creationId xmlns:p14="http://schemas.microsoft.com/office/powerpoint/2010/main" val="3380147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Filter:</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 Python, filter() is a built-in function that applies a given function to each element of an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and returns a new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with only the elements that satisfy the condition. The filter() function is useful for filtering out unwanted elements from a list, tuple, or other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filter(function</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Where function is the function to apply to each element of the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and </a:t>
            </a:r>
            <a:r>
              <a:rPr lang="en-US" sz="1900" dirty="0" err="1">
                <a:solidFill>
                  <a:srgbClr val="002060"/>
                </a:solidFill>
                <a:latin typeface="Times New Roman" panose="02020603050405020304" pitchFamily="18" charset="0"/>
                <a:cs typeface="Times New Roman" panose="02020603050405020304" pitchFamily="18" charset="0"/>
              </a:rPr>
              <a:t>iterable</a:t>
            </a:r>
            <a:r>
              <a:rPr lang="en-US" sz="1900" dirty="0">
                <a:solidFill>
                  <a:srgbClr val="002060"/>
                </a:solidFill>
                <a:latin typeface="Times New Roman" panose="02020603050405020304" pitchFamily="18" charset="0"/>
                <a:cs typeface="Times New Roman" panose="02020603050405020304" pitchFamily="18" charset="0"/>
              </a:rPr>
              <a:t> is the object that you want to apply the function to</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58680" y="1739520"/>
              <a:ext cx="9019080" cy="3654360"/>
            </p14:xfrm>
          </p:contentPart>
        </mc:Choice>
        <mc:Fallback>
          <p:pic>
            <p:nvPicPr>
              <p:cNvPr id="4" name="Ink 3"/>
              <p:cNvPicPr/>
              <p:nvPr/>
            </p:nvPicPr>
            <p:blipFill>
              <a:blip r:embed="rId4"/>
              <a:stretch>
                <a:fillRect/>
              </a:stretch>
            </p:blipFill>
            <p:spPr>
              <a:xfrm>
                <a:off x="950760" y="1729080"/>
                <a:ext cx="9035280" cy="3673800"/>
              </a:xfrm>
              <a:prstGeom prst="rect">
                <a:avLst/>
              </a:prstGeom>
            </p:spPr>
          </p:pic>
        </mc:Fallback>
      </mc:AlternateContent>
    </p:spTree>
    <p:extLst>
      <p:ext uri="{BB962C8B-B14F-4D97-AF65-F5344CB8AC3E}">
        <p14:creationId xmlns:p14="http://schemas.microsoft.com/office/powerpoint/2010/main" val="652948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1: Filtering out even numbers from a list using filter()</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even_list</a:t>
            </a:r>
            <a:r>
              <a:rPr lang="en-US" sz="1800" dirty="0">
                <a:solidFill>
                  <a:srgbClr val="002060"/>
                </a:solidFill>
                <a:latin typeface="Times New Roman" panose="02020603050405020304" pitchFamily="18" charset="0"/>
                <a:cs typeface="Times New Roman" panose="02020603050405020304" pitchFamily="18" charset="0"/>
              </a:rPr>
              <a:t> = list(filter(lambda x: x % 2 == 0, </a:t>
            </a: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even_list</a:t>
            </a:r>
            <a:r>
              <a:rPr lang="en-US" sz="1800" dirty="0">
                <a:solidFill>
                  <a:srgbClr val="002060"/>
                </a:solidFill>
                <a:latin typeface="Times New Roman" panose="02020603050405020304" pitchFamily="18" charset="0"/>
                <a:cs typeface="Times New Roman" panose="02020603050405020304" pitchFamily="18" charset="0"/>
              </a:rPr>
              <a:t>) # prints [2, 4</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363680" y="1639800"/>
              <a:ext cx="9140400" cy="2211120"/>
            </p14:xfrm>
          </p:contentPart>
        </mc:Choice>
        <mc:Fallback>
          <p:pic>
            <p:nvPicPr>
              <p:cNvPr id="4" name="Ink 3"/>
              <p:cNvPicPr/>
              <p:nvPr/>
            </p:nvPicPr>
            <p:blipFill>
              <a:blip r:embed="rId4"/>
              <a:stretch>
                <a:fillRect/>
              </a:stretch>
            </p:blipFill>
            <p:spPr>
              <a:xfrm>
                <a:off x="1353600" y="1630440"/>
                <a:ext cx="9160200" cy="2229840"/>
              </a:xfrm>
              <a:prstGeom prst="rect">
                <a:avLst/>
              </a:prstGeom>
            </p:spPr>
          </p:pic>
        </mc:Fallback>
      </mc:AlternateContent>
    </p:spTree>
    <p:extLst>
      <p:ext uri="{BB962C8B-B14F-4D97-AF65-F5344CB8AC3E}">
        <p14:creationId xmlns:p14="http://schemas.microsoft.com/office/powerpoint/2010/main" val="2985538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2: Filtering out strings that contain a specific substring using filter()</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 = ['apple', 'banana', 'cherry']</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filtered_list</a:t>
            </a:r>
            <a:r>
              <a:rPr lang="en-US" sz="1800" dirty="0">
                <a:solidFill>
                  <a:srgbClr val="002060"/>
                </a:solidFill>
                <a:latin typeface="Times New Roman" panose="02020603050405020304" pitchFamily="18" charset="0"/>
                <a:cs typeface="Times New Roman" panose="02020603050405020304" pitchFamily="18" charset="0"/>
              </a:rPr>
              <a:t> = list(filter(lambda x: 'a' in x, </a:t>
            </a: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filtered_list</a:t>
            </a:r>
            <a:r>
              <a:rPr lang="en-US" sz="1800" dirty="0">
                <a:solidFill>
                  <a:srgbClr val="002060"/>
                </a:solidFill>
                <a:latin typeface="Times New Roman" panose="02020603050405020304" pitchFamily="18" charset="0"/>
                <a:cs typeface="Times New Roman" panose="02020603050405020304" pitchFamily="18" charset="0"/>
              </a:rPr>
              <a:t>) # prints ['apple', 'banana</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a:t>
            </a:r>
            <a:r>
              <a:rPr lang="en-US" sz="1800" b="1" dirty="0">
                <a:solidFill>
                  <a:srgbClr val="002060"/>
                </a:solidFill>
                <a:latin typeface="Times New Roman" panose="02020603050405020304" pitchFamily="18" charset="0"/>
                <a:cs typeface="Times New Roman" panose="02020603050405020304" pitchFamily="18" charset="0"/>
              </a:rPr>
              <a:t>3: Filtering out negative numbers from a list using filter()</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 = [-2, 0, 3, -5, 6]</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positive_list</a:t>
            </a:r>
            <a:r>
              <a:rPr lang="en-US" sz="1800" dirty="0">
                <a:solidFill>
                  <a:srgbClr val="002060"/>
                </a:solidFill>
                <a:latin typeface="Times New Roman" panose="02020603050405020304" pitchFamily="18" charset="0"/>
                <a:cs typeface="Times New Roman" panose="02020603050405020304" pitchFamily="18" charset="0"/>
              </a:rPr>
              <a:t> = list(filter(lambda x: x &gt;= 0, </a:t>
            </a: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positive_list</a:t>
            </a:r>
            <a:r>
              <a:rPr lang="en-US" sz="1800" dirty="0">
                <a:solidFill>
                  <a:srgbClr val="002060"/>
                </a:solidFill>
                <a:latin typeface="Times New Roman" panose="02020603050405020304" pitchFamily="18" charset="0"/>
                <a:cs typeface="Times New Roman" panose="02020603050405020304" pitchFamily="18" charset="0"/>
              </a:rPr>
              <a:t>) # prints [0, 3, 6</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98120" y="1648800"/>
              <a:ext cx="7155000" cy="4061880"/>
            </p14:xfrm>
          </p:contentPart>
        </mc:Choice>
        <mc:Fallback>
          <p:pic>
            <p:nvPicPr>
              <p:cNvPr id="4" name="Ink 3"/>
              <p:cNvPicPr/>
              <p:nvPr/>
            </p:nvPicPr>
            <p:blipFill>
              <a:blip r:embed="rId4"/>
              <a:stretch>
                <a:fillRect/>
              </a:stretch>
            </p:blipFill>
            <p:spPr>
              <a:xfrm>
                <a:off x="793080" y="1638720"/>
                <a:ext cx="7169760" cy="4081320"/>
              </a:xfrm>
              <a:prstGeom prst="rect">
                <a:avLst/>
              </a:prstGeom>
            </p:spPr>
          </p:pic>
        </mc:Fallback>
      </mc:AlternateContent>
    </p:spTree>
    <p:extLst>
      <p:ext uri="{BB962C8B-B14F-4D97-AF65-F5344CB8AC3E}">
        <p14:creationId xmlns:p14="http://schemas.microsoft.com/office/powerpoint/2010/main" val="58646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4: Filtering out empty strings from a list using filter()</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 = ['apple', 'banana', 'cherry‘, ‘kiwi’, ‘grape’]</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nonempty_list</a:t>
            </a:r>
            <a:r>
              <a:rPr lang="en-US" sz="1800" dirty="0">
                <a:solidFill>
                  <a:srgbClr val="002060"/>
                </a:solidFill>
                <a:latin typeface="Times New Roman" panose="02020603050405020304" pitchFamily="18" charset="0"/>
                <a:cs typeface="Times New Roman" panose="02020603050405020304" pitchFamily="18" charset="0"/>
              </a:rPr>
              <a:t> = list(filter(lambda x: x != '', </a:t>
            </a: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nonempty_list</a:t>
            </a:r>
            <a:r>
              <a:rPr lang="en-US" sz="1800" dirty="0">
                <a:solidFill>
                  <a:srgbClr val="002060"/>
                </a:solidFill>
                <a:latin typeface="Times New Roman" panose="02020603050405020304" pitchFamily="18" charset="0"/>
                <a:cs typeface="Times New Roman" panose="02020603050405020304" pitchFamily="18" charset="0"/>
              </a:rPr>
              <a:t>) # prints ['apple', 'banana', 'cherry‘, ‘kiwi’, ‘grape</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a:t>
            </a:r>
            <a:r>
              <a:rPr lang="en-US" sz="1800" b="1" dirty="0">
                <a:solidFill>
                  <a:srgbClr val="002060"/>
                </a:solidFill>
                <a:latin typeface="Times New Roman" panose="02020603050405020304" pitchFamily="18" charset="0"/>
                <a:cs typeface="Times New Roman" panose="02020603050405020304" pitchFamily="18" charset="0"/>
              </a:rPr>
              <a:t>5: Using filter() with multiple conditions</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filtered_list</a:t>
            </a:r>
            <a:r>
              <a:rPr lang="en-US" sz="1800" dirty="0">
                <a:solidFill>
                  <a:srgbClr val="002060"/>
                </a:solidFill>
                <a:latin typeface="Times New Roman" panose="02020603050405020304" pitchFamily="18" charset="0"/>
                <a:cs typeface="Times New Roman" panose="02020603050405020304" pitchFamily="18" charset="0"/>
              </a:rPr>
              <a:t> = list(filter(lambda x: x &gt; 2 and x &lt; 5, </a:t>
            </a:r>
            <a:r>
              <a:rPr lang="en-US" sz="1800" dirty="0" err="1">
                <a:solidFill>
                  <a:srgbClr val="002060"/>
                </a:solidFill>
                <a:latin typeface="Times New Roman" panose="02020603050405020304" pitchFamily="18" charset="0"/>
                <a:cs typeface="Times New Roman" panose="02020603050405020304" pitchFamily="18" charset="0"/>
              </a:rPr>
              <a:t>my_list</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filtered_list</a:t>
            </a:r>
            <a:r>
              <a:rPr lang="en-US" sz="1800" dirty="0">
                <a:solidFill>
                  <a:srgbClr val="002060"/>
                </a:solidFill>
                <a:latin typeface="Times New Roman" panose="02020603050405020304" pitchFamily="18" charset="0"/>
                <a:cs typeface="Times New Roman" panose="02020603050405020304" pitchFamily="18" charset="0"/>
              </a:rPr>
              <a:t>) # prints [3, 4]</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627920" y="1720080"/>
              <a:ext cx="8233200" cy="3763800"/>
            </p14:xfrm>
          </p:contentPart>
        </mc:Choice>
        <mc:Fallback>
          <p:pic>
            <p:nvPicPr>
              <p:cNvPr id="4" name="Ink 3"/>
              <p:cNvPicPr/>
              <p:nvPr/>
            </p:nvPicPr>
            <p:blipFill>
              <a:blip r:embed="rId4"/>
              <a:stretch>
                <a:fillRect/>
              </a:stretch>
            </p:blipFill>
            <p:spPr>
              <a:xfrm>
                <a:off x="1619280" y="1711080"/>
                <a:ext cx="8249760" cy="3783240"/>
              </a:xfrm>
              <a:prstGeom prst="rect">
                <a:avLst/>
              </a:prstGeom>
            </p:spPr>
          </p:pic>
        </mc:Fallback>
      </mc:AlternateContent>
    </p:spTree>
    <p:extLst>
      <p:ext uri="{BB962C8B-B14F-4D97-AF65-F5344CB8AC3E}">
        <p14:creationId xmlns:p14="http://schemas.microsoft.com/office/powerpoint/2010/main" val="255204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R</a:t>
            </a:r>
            <a:r>
              <a:rPr lang="en-US" sz="1800" b="1" dirty="0" smtClean="0">
                <a:solidFill>
                  <a:srgbClr val="002060"/>
                </a:solidFill>
                <a:latin typeface="Times New Roman" panose="02020603050405020304" pitchFamily="18" charset="0"/>
                <a:cs typeface="Times New Roman" panose="02020603050405020304" pitchFamily="18" charset="0"/>
              </a:rPr>
              <a:t>educe function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 Python, reduce() is a built-in function that applies a given function to the elements of an </a:t>
            </a:r>
            <a:r>
              <a:rPr lang="en-US" sz="1800" dirty="0" err="1">
                <a:solidFill>
                  <a:srgbClr val="002060"/>
                </a:solidFill>
                <a:latin typeface="Times New Roman" panose="02020603050405020304" pitchFamily="18" charset="0"/>
                <a:cs typeface="Times New Roman" panose="02020603050405020304" pitchFamily="18" charset="0"/>
              </a:rPr>
              <a:t>iterable</a:t>
            </a:r>
            <a:r>
              <a:rPr lang="en-US" sz="1800" dirty="0">
                <a:solidFill>
                  <a:srgbClr val="002060"/>
                </a:solidFill>
                <a:latin typeface="Times New Roman" panose="02020603050405020304" pitchFamily="18" charset="0"/>
                <a:cs typeface="Times New Roman" panose="02020603050405020304" pitchFamily="18" charset="0"/>
              </a:rPr>
              <a:t> and returns a single value. The reduce() function is useful for performing operations that combine multiple elements of a list, tuple, or other </a:t>
            </a:r>
            <a:r>
              <a:rPr lang="en-US" sz="1800" dirty="0" err="1">
                <a:solidFill>
                  <a:srgbClr val="002060"/>
                </a:solidFill>
                <a:latin typeface="Times New Roman" panose="02020603050405020304" pitchFamily="18" charset="0"/>
                <a:cs typeface="Times New Roman" panose="02020603050405020304" pitchFamily="18" charset="0"/>
              </a:rPr>
              <a:t>iterable</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S</a:t>
            </a:r>
            <a:r>
              <a:rPr lang="en-US" sz="1800" b="1" dirty="0" smtClean="0">
                <a:solidFill>
                  <a:srgbClr val="002060"/>
                </a:solidFill>
                <a:latin typeface="Times New Roman" panose="02020603050405020304" pitchFamily="18" charset="0"/>
                <a:cs typeface="Times New Roman" panose="02020603050405020304" pitchFamily="18" charset="0"/>
              </a:rPr>
              <a:t>yntax:</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reduce(function</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iterable</a:t>
            </a:r>
            <a:r>
              <a:rPr lang="en-US" sz="1800" dirty="0">
                <a:solidFill>
                  <a:srgbClr val="002060"/>
                </a:solidFill>
                <a:latin typeface="Times New Roman" panose="02020603050405020304" pitchFamily="18" charset="0"/>
                <a:cs typeface="Times New Roman" panose="02020603050405020304" pitchFamily="18" charset="0"/>
              </a:rPr>
              <a:t>[, initializer])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Where function is the function to apply to each element of the </a:t>
            </a:r>
            <a:r>
              <a:rPr lang="en-US" sz="1800" dirty="0" err="1">
                <a:solidFill>
                  <a:srgbClr val="002060"/>
                </a:solidFill>
                <a:latin typeface="Times New Roman" panose="02020603050405020304" pitchFamily="18" charset="0"/>
                <a:cs typeface="Times New Roman" panose="02020603050405020304" pitchFamily="18" charset="0"/>
              </a:rPr>
              <a:t>iterable</a:t>
            </a:r>
            <a:r>
              <a:rPr lang="en-US" sz="1800" dirty="0">
                <a:solidFill>
                  <a:srgbClr val="002060"/>
                </a:solidFill>
                <a:latin typeface="Times New Roman" panose="02020603050405020304" pitchFamily="18" charset="0"/>
                <a:cs typeface="Times New Roman" panose="02020603050405020304" pitchFamily="18" charset="0"/>
              </a:rPr>
              <a:t>, and </a:t>
            </a:r>
            <a:r>
              <a:rPr lang="en-US" sz="1800" dirty="0" err="1">
                <a:solidFill>
                  <a:srgbClr val="002060"/>
                </a:solidFill>
                <a:latin typeface="Times New Roman" panose="02020603050405020304" pitchFamily="18" charset="0"/>
                <a:cs typeface="Times New Roman" panose="02020603050405020304" pitchFamily="18" charset="0"/>
              </a:rPr>
              <a:t>iterable</a:t>
            </a:r>
            <a:r>
              <a:rPr lang="en-US" sz="1800" dirty="0">
                <a:solidFill>
                  <a:srgbClr val="002060"/>
                </a:solidFill>
                <a:latin typeface="Times New Roman" panose="02020603050405020304" pitchFamily="18" charset="0"/>
                <a:cs typeface="Times New Roman" panose="02020603050405020304" pitchFamily="18" charset="0"/>
              </a:rPr>
              <a:t> is the object that you want to apply the function to. The initializer parameter is optional and is used to specify an initial value for the reduction</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55720" y="2694600"/>
              <a:ext cx="9878040" cy="2947320"/>
            </p14:xfrm>
          </p:contentPart>
        </mc:Choice>
        <mc:Fallback>
          <p:pic>
            <p:nvPicPr>
              <p:cNvPr id="4" name="Ink 3"/>
              <p:cNvPicPr/>
              <p:nvPr/>
            </p:nvPicPr>
            <p:blipFill>
              <a:blip r:embed="rId4"/>
              <a:stretch>
                <a:fillRect/>
              </a:stretch>
            </p:blipFill>
            <p:spPr>
              <a:xfrm>
                <a:off x="849600" y="2685960"/>
                <a:ext cx="9891720" cy="2961000"/>
              </a:xfrm>
              <a:prstGeom prst="rect">
                <a:avLst/>
              </a:prstGeom>
            </p:spPr>
          </p:pic>
        </mc:Fallback>
      </mc:AlternateContent>
    </p:spTree>
    <p:extLst>
      <p:ext uri="{BB962C8B-B14F-4D97-AF65-F5344CB8AC3E}">
        <p14:creationId xmlns:p14="http://schemas.microsoft.com/office/powerpoint/2010/main" val="1528558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77500" lnSpcReduction="20000"/>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Example 1: Finding the sum of a list using reduce()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from </a:t>
            </a:r>
            <a:r>
              <a:rPr lang="en-US" sz="2100" dirty="0" err="1">
                <a:solidFill>
                  <a:srgbClr val="002060"/>
                </a:solidFill>
                <a:latin typeface="Times New Roman" panose="02020603050405020304" pitchFamily="18" charset="0"/>
                <a:cs typeface="Times New Roman" panose="02020603050405020304" pitchFamily="18" charset="0"/>
              </a:rPr>
              <a:t>functools</a:t>
            </a:r>
            <a:r>
              <a:rPr lang="en-US" sz="2100" dirty="0">
                <a:solidFill>
                  <a:srgbClr val="002060"/>
                </a:solidFill>
                <a:latin typeface="Times New Roman" panose="02020603050405020304" pitchFamily="18" charset="0"/>
                <a:cs typeface="Times New Roman" panose="02020603050405020304" pitchFamily="18" charset="0"/>
              </a:rPr>
              <a:t> import reduce</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sum = reduce(lambda x, y: x + y, </a:t>
            </a: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print(sum) # prints </a:t>
            </a:r>
            <a:r>
              <a:rPr lang="en-US" sz="2100" dirty="0" smtClean="0">
                <a:solidFill>
                  <a:srgbClr val="002060"/>
                </a:solidFill>
                <a:latin typeface="Times New Roman" panose="02020603050405020304" pitchFamily="18" charset="0"/>
                <a:cs typeface="Times New Roman" panose="02020603050405020304" pitchFamily="18" charset="0"/>
              </a:rPr>
              <a:t>15</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Working</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Iteration 1: x = 1 (first element), y = 2, result = 3</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Iteration 2: x = 3 (previous result), y = 3, result = 6</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Iteration 3: x = 6 (previous result), y = 4, result = 10</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Iteration 4: x = 10 (previous result), y = 5, result = </a:t>
            </a:r>
            <a:r>
              <a:rPr lang="en-US" sz="2100" dirty="0" smtClean="0">
                <a:solidFill>
                  <a:srgbClr val="002060"/>
                </a:solidFill>
                <a:latin typeface="Times New Roman" panose="02020603050405020304" pitchFamily="18" charset="0"/>
                <a:cs typeface="Times New Roman" panose="02020603050405020304" pitchFamily="18" charset="0"/>
              </a:rPr>
              <a:t>15</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02160" y="1692000"/>
              <a:ext cx="8494560" cy="4603320"/>
            </p14:xfrm>
          </p:contentPart>
        </mc:Choice>
        <mc:Fallback>
          <p:pic>
            <p:nvPicPr>
              <p:cNvPr id="4" name="Ink 3"/>
              <p:cNvPicPr/>
              <p:nvPr/>
            </p:nvPicPr>
            <p:blipFill>
              <a:blip r:embed="rId4"/>
              <a:stretch>
                <a:fillRect/>
              </a:stretch>
            </p:blipFill>
            <p:spPr>
              <a:xfrm>
                <a:off x="894960" y="1682640"/>
                <a:ext cx="8510760" cy="4623840"/>
              </a:xfrm>
              <a:prstGeom prst="rect">
                <a:avLst/>
              </a:prstGeom>
            </p:spPr>
          </p:pic>
        </mc:Fallback>
      </mc:AlternateContent>
    </p:spTree>
    <p:extLst>
      <p:ext uri="{BB962C8B-B14F-4D97-AF65-F5344CB8AC3E}">
        <p14:creationId xmlns:p14="http://schemas.microsoft.com/office/powerpoint/2010/main" val="542186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Introduction </a:t>
            </a:r>
            <a:r>
              <a:rPr lang="en-US" sz="2100" b="1" dirty="0">
                <a:solidFill>
                  <a:srgbClr val="002060"/>
                </a:solidFill>
                <a:latin typeface="Times New Roman" panose="02020603050405020304" pitchFamily="18" charset="0"/>
                <a:cs typeface="Times New Roman" panose="02020603050405020304" pitchFamily="18" charset="0"/>
              </a:rPr>
              <a:t>to functional </a:t>
            </a:r>
            <a:r>
              <a:rPr lang="en-US" sz="2100" b="1" dirty="0" smtClean="0">
                <a:solidFill>
                  <a:srgbClr val="002060"/>
                </a:solidFill>
                <a:latin typeface="Times New Roman" panose="02020603050405020304" pitchFamily="18" charset="0"/>
                <a:cs typeface="Times New Roman" panose="02020603050405020304" pitchFamily="18" charset="0"/>
              </a:rPr>
              <a:t>programming</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It </a:t>
            </a:r>
            <a:r>
              <a:rPr lang="en-US" sz="1800" dirty="0">
                <a:solidFill>
                  <a:srgbClr val="002060"/>
                </a:solidFill>
                <a:latin typeface="Times New Roman" panose="02020603050405020304" pitchFamily="18" charset="0"/>
                <a:cs typeface="Times New Roman" panose="02020603050405020304" pitchFamily="18" charset="0"/>
              </a:rPr>
              <a:t>supports multiple programming </a:t>
            </a:r>
            <a:r>
              <a:rPr lang="en-US" sz="1800" dirty="0" smtClean="0">
                <a:solidFill>
                  <a:srgbClr val="002060"/>
                </a:solidFill>
                <a:latin typeface="Times New Roman" panose="02020603050405020304" pitchFamily="18" charset="0"/>
                <a:cs typeface="Times New Roman" panose="02020603050405020304" pitchFamily="18" charset="0"/>
              </a:rPr>
              <a:t>paradigms:</a:t>
            </a:r>
          </a:p>
          <a:p>
            <a:pPr marL="342900" indent="-342900">
              <a:lnSpc>
                <a:spcPct val="150000"/>
              </a:lnSpc>
              <a:buSzPct val="150000"/>
              <a:buBlip>
                <a:blip r:embed="rId2"/>
              </a:buBlip>
            </a:pPr>
            <a:r>
              <a:rPr lang="en-US" sz="1800" dirty="0" smtClean="0">
                <a:solidFill>
                  <a:srgbClr val="002060"/>
                </a:solidFill>
                <a:latin typeface="Times New Roman" panose="02020603050405020304" pitchFamily="18" charset="0"/>
                <a:cs typeface="Times New Roman" panose="02020603050405020304" pitchFamily="18" charset="0"/>
              </a:rPr>
              <a:t>Imperative programming</a:t>
            </a:r>
          </a:p>
          <a:p>
            <a:pPr marL="342900" indent="-342900">
              <a:lnSpc>
                <a:spcPct val="150000"/>
              </a:lnSpc>
              <a:buSzPct val="150000"/>
              <a:buBlip>
                <a:blip r:embed="rId2"/>
              </a:buBlip>
            </a:pPr>
            <a:r>
              <a:rPr lang="en-US" sz="1800" b="1" u="sng" dirty="0">
                <a:solidFill>
                  <a:srgbClr val="002060"/>
                </a:solidFill>
                <a:latin typeface="Times New Roman" panose="02020603050405020304" pitchFamily="18" charset="0"/>
                <a:cs typeface="Times New Roman" panose="02020603050405020304" pitchFamily="18" charset="0"/>
              </a:rPr>
              <a:t>Functional </a:t>
            </a:r>
            <a:r>
              <a:rPr lang="en-US" sz="1800" b="1" u="sng" dirty="0" smtClean="0">
                <a:solidFill>
                  <a:srgbClr val="002060"/>
                </a:solidFill>
                <a:latin typeface="Times New Roman" panose="02020603050405020304" pitchFamily="18" charset="0"/>
                <a:cs typeface="Times New Roman" panose="02020603050405020304" pitchFamily="18" charset="0"/>
              </a:rPr>
              <a:t>programming</a:t>
            </a:r>
            <a:endParaRPr lang="en-US" sz="1800" u="sng" dirty="0" smtClean="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Blip>
                <a:blip r:embed="rId2"/>
              </a:buBlip>
            </a:pPr>
            <a:r>
              <a:rPr lang="en-US" sz="1800" dirty="0" smtClean="0">
                <a:solidFill>
                  <a:srgbClr val="002060"/>
                </a:solidFill>
                <a:latin typeface="Times New Roman" panose="02020603050405020304" pitchFamily="18" charset="0"/>
                <a:cs typeface="Times New Roman" panose="02020603050405020304" pitchFamily="18" charset="0"/>
              </a:rPr>
              <a:t>Object-oriented programming (OOP)</a:t>
            </a:r>
          </a:p>
          <a:p>
            <a:pPr marL="342900" indent="-342900">
              <a:lnSpc>
                <a:spcPct val="150000"/>
              </a:lnSpc>
              <a:buSzPct val="150000"/>
              <a:buBlip>
                <a:blip r:embed="rId2"/>
              </a:buBlip>
            </a:pPr>
            <a:r>
              <a:rPr lang="en-US" sz="1800" dirty="0" smtClean="0">
                <a:solidFill>
                  <a:srgbClr val="002060"/>
                </a:solidFill>
                <a:latin typeface="Times New Roman" panose="02020603050405020304" pitchFamily="18" charset="0"/>
                <a:cs typeface="Times New Roman" panose="02020603050405020304" pitchFamily="18" charset="0"/>
              </a:rPr>
              <a:t>Procedural programming</a:t>
            </a:r>
          </a:p>
          <a:p>
            <a:pPr marL="342900" indent="-342900">
              <a:lnSpc>
                <a:spcPct val="150000"/>
              </a:lnSpc>
              <a:buSzPct val="150000"/>
              <a:buBlip>
                <a:blip r:embed="rId2"/>
              </a:buBlip>
            </a:pPr>
            <a:r>
              <a:rPr lang="en-US" sz="1800" dirty="0" smtClean="0">
                <a:solidFill>
                  <a:srgbClr val="002060"/>
                </a:solidFill>
                <a:latin typeface="Times New Roman" panose="02020603050405020304" pitchFamily="18" charset="0"/>
                <a:cs typeface="Times New Roman" panose="02020603050405020304" pitchFamily="18" charset="0"/>
              </a:rPr>
              <a:t>Event-driven </a:t>
            </a:r>
            <a:r>
              <a:rPr lang="en-US" sz="1800" dirty="0">
                <a:solidFill>
                  <a:srgbClr val="002060"/>
                </a:solidFill>
                <a:latin typeface="Times New Roman" panose="02020603050405020304" pitchFamily="18" charset="0"/>
                <a:cs typeface="Times New Roman" panose="02020603050405020304" pitchFamily="18" charset="0"/>
              </a:rPr>
              <a:t>programming</a:t>
            </a:r>
          </a:p>
          <a:p>
            <a:pPr marL="342900" indent="-342900">
              <a:lnSpc>
                <a:spcPct val="150000"/>
              </a:lnSpc>
              <a:buSzPct val="150000"/>
              <a:buBlip>
                <a:blip r:embed="rId2"/>
              </a:buBlip>
            </a:pPr>
            <a:r>
              <a:rPr lang="en-US" sz="1800" dirty="0">
                <a:solidFill>
                  <a:srgbClr val="002060"/>
                </a:solidFill>
                <a:latin typeface="Times New Roman" panose="02020603050405020304" pitchFamily="18" charset="0"/>
                <a:cs typeface="Times New Roman" panose="02020603050405020304" pitchFamily="18" charset="0"/>
              </a:rPr>
              <a:t>Concurrent programming</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1064520" y="758160"/>
              <a:ext cx="8740080" cy="4971960"/>
            </p14:xfrm>
          </p:contentPart>
        </mc:Choice>
        <mc:Fallback>
          <p:pic>
            <p:nvPicPr>
              <p:cNvPr id="4" name="Ink 3"/>
              <p:cNvPicPr/>
              <p:nvPr/>
            </p:nvPicPr>
            <p:blipFill>
              <a:blip r:embed="rId5"/>
              <a:stretch>
                <a:fillRect/>
              </a:stretch>
            </p:blipFill>
            <p:spPr>
              <a:xfrm>
                <a:off x="1057320" y="753120"/>
                <a:ext cx="8751600" cy="4986000"/>
              </a:xfrm>
              <a:prstGeom prst="rect">
                <a:avLst/>
              </a:prstGeom>
            </p:spPr>
          </p:pic>
        </mc:Fallback>
      </mc:AlternateContent>
    </p:spTree>
    <p:extLst>
      <p:ext uri="{BB962C8B-B14F-4D97-AF65-F5344CB8AC3E}">
        <p14:creationId xmlns:p14="http://schemas.microsoft.com/office/powerpoint/2010/main" val="2991673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77500" lnSpcReduction="20000"/>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Example 2: Finding the product of a list using reduce()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from </a:t>
            </a:r>
            <a:r>
              <a:rPr lang="en-US" sz="2100" dirty="0" err="1">
                <a:solidFill>
                  <a:srgbClr val="002060"/>
                </a:solidFill>
                <a:latin typeface="Times New Roman" panose="02020603050405020304" pitchFamily="18" charset="0"/>
                <a:cs typeface="Times New Roman" panose="02020603050405020304" pitchFamily="18" charset="0"/>
              </a:rPr>
              <a:t>functools</a:t>
            </a:r>
            <a:r>
              <a:rPr lang="en-US" sz="2100" dirty="0">
                <a:solidFill>
                  <a:srgbClr val="002060"/>
                </a:solidFill>
                <a:latin typeface="Times New Roman" panose="02020603050405020304" pitchFamily="18" charset="0"/>
                <a:cs typeface="Times New Roman" panose="02020603050405020304" pitchFamily="18" charset="0"/>
              </a:rPr>
              <a:t> import reduce</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product = reduce(lambda x, y: x * y, </a:t>
            </a: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print(product) # prints </a:t>
            </a:r>
            <a:r>
              <a:rPr lang="en-US" sz="2100" dirty="0" smtClean="0">
                <a:solidFill>
                  <a:srgbClr val="002060"/>
                </a:solidFill>
                <a:latin typeface="Times New Roman" panose="02020603050405020304" pitchFamily="18" charset="0"/>
                <a:cs typeface="Times New Roman" panose="02020603050405020304" pitchFamily="18" charset="0"/>
              </a:rPr>
              <a:t>120</a:t>
            </a:r>
            <a:endParaRPr lang="en-US" sz="21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 </a:t>
            </a:r>
            <a:r>
              <a:rPr lang="en-US" sz="2100" b="1" dirty="0">
                <a:solidFill>
                  <a:srgbClr val="002060"/>
                </a:solidFill>
                <a:latin typeface="Times New Roman" panose="02020603050405020304" pitchFamily="18" charset="0"/>
                <a:cs typeface="Times New Roman" panose="02020603050405020304" pitchFamily="18" charset="0"/>
              </a:rPr>
              <a:t>3: Finding the maximum element of a list using reduce()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from </a:t>
            </a:r>
            <a:r>
              <a:rPr lang="en-US" sz="2100" dirty="0" err="1">
                <a:solidFill>
                  <a:srgbClr val="002060"/>
                </a:solidFill>
                <a:latin typeface="Times New Roman" panose="02020603050405020304" pitchFamily="18" charset="0"/>
                <a:cs typeface="Times New Roman" panose="02020603050405020304" pitchFamily="18" charset="0"/>
              </a:rPr>
              <a:t>functools</a:t>
            </a:r>
            <a:r>
              <a:rPr lang="en-US" sz="2100" dirty="0">
                <a:solidFill>
                  <a:srgbClr val="002060"/>
                </a:solidFill>
                <a:latin typeface="Times New Roman" panose="02020603050405020304" pitchFamily="18" charset="0"/>
                <a:cs typeface="Times New Roman" panose="02020603050405020304" pitchFamily="18" charset="0"/>
              </a:rPr>
              <a:t> import reduce</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 = [1, 5, 3, 4, 2]</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maximum = reduce(lambda x, y: x if x &gt; y else y, </a:t>
            </a:r>
            <a:r>
              <a:rPr lang="en-US" sz="2100" dirty="0" err="1">
                <a:solidFill>
                  <a:srgbClr val="002060"/>
                </a:solidFill>
                <a:latin typeface="Times New Roman" panose="02020603050405020304" pitchFamily="18" charset="0"/>
                <a:cs typeface="Times New Roman" panose="02020603050405020304" pitchFamily="18" charset="0"/>
              </a:rPr>
              <a:t>my_list</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print(maximum) # prints </a:t>
            </a:r>
            <a:r>
              <a:rPr lang="en-US" sz="2100" dirty="0" smtClean="0">
                <a:solidFill>
                  <a:srgbClr val="002060"/>
                </a:solidFill>
                <a:latin typeface="Times New Roman" panose="02020603050405020304" pitchFamily="18" charset="0"/>
                <a:cs typeface="Times New Roman" panose="02020603050405020304" pitchFamily="18" charset="0"/>
              </a:rPr>
              <a:t>5</a:t>
            </a:r>
            <a:endParaRPr lang="en-US" sz="21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266920" y="2446560"/>
              <a:ext cx="2667960" cy="3270240"/>
            </p14:xfrm>
          </p:contentPart>
        </mc:Choice>
        <mc:Fallback>
          <p:pic>
            <p:nvPicPr>
              <p:cNvPr id="4" name="Ink 3"/>
              <p:cNvPicPr/>
              <p:nvPr/>
            </p:nvPicPr>
            <p:blipFill>
              <a:blip r:embed="rId4"/>
              <a:stretch>
                <a:fillRect/>
              </a:stretch>
            </p:blipFill>
            <p:spPr>
              <a:xfrm>
                <a:off x="2261520" y="2440080"/>
                <a:ext cx="2682000" cy="3286800"/>
              </a:xfrm>
              <a:prstGeom prst="rect">
                <a:avLst/>
              </a:prstGeom>
            </p:spPr>
          </p:pic>
        </mc:Fallback>
      </mc:AlternateContent>
    </p:spTree>
    <p:extLst>
      <p:ext uri="{BB962C8B-B14F-4D97-AF65-F5344CB8AC3E}">
        <p14:creationId xmlns:p14="http://schemas.microsoft.com/office/powerpoint/2010/main" val="1181707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85000" lnSpcReduction="20000"/>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Example 4: Combining strings in a list using reduce()</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from </a:t>
            </a:r>
            <a:r>
              <a:rPr lang="en-US" sz="2000" dirty="0" err="1">
                <a:solidFill>
                  <a:srgbClr val="002060"/>
                </a:solidFill>
                <a:latin typeface="Times New Roman" panose="02020603050405020304" pitchFamily="18" charset="0"/>
                <a:cs typeface="Times New Roman" panose="02020603050405020304" pitchFamily="18" charset="0"/>
              </a:rPr>
              <a:t>functools</a:t>
            </a:r>
            <a:r>
              <a:rPr lang="en-US" sz="2000" dirty="0">
                <a:solidFill>
                  <a:srgbClr val="002060"/>
                </a:solidFill>
                <a:latin typeface="Times New Roman" panose="02020603050405020304" pitchFamily="18" charset="0"/>
                <a:cs typeface="Times New Roman" panose="02020603050405020304" pitchFamily="18" charset="0"/>
              </a:rPr>
              <a:t> import reduce</a:t>
            </a: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my_list</a:t>
            </a:r>
            <a:r>
              <a:rPr lang="en-US" sz="2000" dirty="0">
                <a:solidFill>
                  <a:srgbClr val="002060"/>
                </a:solidFill>
                <a:latin typeface="Times New Roman" panose="02020603050405020304" pitchFamily="18" charset="0"/>
                <a:cs typeface="Times New Roman" panose="02020603050405020304" pitchFamily="18" charset="0"/>
              </a:rPr>
              <a:t> = [‘mango', 'banana', 'cherry']</a:t>
            </a: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combined_string</a:t>
            </a:r>
            <a:r>
              <a:rPr lang="en-US" sz="2000" dirty="0">
                <a:solidFill>
                  <a:srgbClr val="002060"/>
                </a:solidFill>
                <a:latin typeface="Times New Roman" panose="02020603050405020304" pitchFamily="18" charset="0"/>
                <a:cs typeface="Times New Roman" panose="02020603050405020304" pitchFamily="18" charset="0"/>
              </a:rPr>
              <a:t> = reduce(lambda x, y: x + ', ' + y, </a:t>
            </a:r>
            <a:r>
              <a:rPr lang="en-US" sz="2000" dirty="0" err="1">
                <a:solidFill>
                  <a:srgbClr val="002060"/>
                </a:solidFill>
                <a:latin typeface="Times New Roman" panose="02020603050405020304" pitchFamily="18" charset="0"/>
                <a:cs typeface="Times New Roman" panose="02020603050405020304" pitchFamily="18" charset="0"/>
              </a:rPr>
              <a:t>my_list</a:t>
            </a:r>
            <a:r>
              <a:rPr lang="en-US" sz="20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print(</a:t>
            </a:r>
            <a:r>
              <a:rPr lang="en-US" sz="2000" dirty="0" err="1">
                <a:solidFill>
                  <a:srgbClr val="002060"/>
                </a:solidFill>
                <a:latin typeface="Times New Roman" panose="02020603050405020304" pitchFamily="18" charset="0"/>
                <a:cs typeface="Times New Roman" panose="02020603050405020304" pitchFamily="18" charset="0"/>
              </a:rPr>
              <a:t>combined_string</a:t>
            </a:r>
            <a:r>
              <a:rPr lang="en-US" sz="2000" dirty="0">
                <a:solidFill>
                  <a:srgbClr val="002060"/>
                </a:solidFill>
                <a:latin typeface="Times New Roman" panose="02020603050405020304" pitchFamily="18" charset="0"/>
                <a:cs typeface="Times New Roman" panose="02020603050405020304" pitchFamily="18" charset="0"/>
              </a:rPr>
              <a:t>) # prints ‘mango, banana, cherry</a:t>
            </a:r>
            <a:r>
              <a:rPr lang="en-US" sz="2000" dirty="0" smtClean="0">
                <a:solidFill>
                  <a:srgbClr val="002060"/>
                </a:solidFill>
                <a:latin typeface="Times New Roman" panose="02020603050405020304" pitchFamily="18" charset="0"/>
                <a:cs typeface="Times New Roman" panose="02020603050405020304" pitchFamily="18" charset="0"/>
              </a:rPr>
              <a:t>'</a:t>
            </a: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a:t>
            </a:r>
            <a:r>
              <a:rPr lang="en-US" sz="1900" b="1" dirty="0">
                <a:solidFill>
                  <a:srgbClr val="002060"/>
                </a:solidFill>
                <a:latin typeface="Times New Roman" panose="02020603050405020304" pitchFamily="18" charset="0"/>
                <a:cs typeface="Times New Roman" panose="02020603050405020304" pitchFamily="18" charset="0"/>
              </a:rPr>
              <a:t>5: Using reduce() with an initial value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from </a:t>
            </a:r>
            <a:r>
              <a:rPr lang="en-US" sz="1900" dirty="0" err="1">
                <a:solidFill>
                  <a:srgbClr val="002060"/>
                </a:solidFill>
                <a:latin typeface="Times New Roman" panose="02020603050405020304" pitchFamily="18" charset="0"/>
                <a:cs typeface="Times New Roman" panose="02020603050405020304" pitchFamily="18" charset="0"/>
              </a:rPr>
              <a:t>functools</a:t>
            </a:r>
            <a:r>
              <a:rPr lang="en-US" sz="1900" dirty="0">
                <a:solidFill>
                  <a:srgbClr val="002060"/>
                </a:solidFill>
                <a:latin typeface="Times New Roman" panose="02020603050405020304" pitchFamily="18" charset="0"/>
                <a:cs typeface="Times New Roman" panose="02020603050405020304" pitchFamily="18" charset="0"/>
              </a:rPr>
              <a:t> import reduce</a:t>
            </a: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my_list</a:t>
            </a:r>
            <a:r>
              <a:rPr lang="en-US" sz="1900" dirty="0">
                <a:solidFill>
                  <a:srgbClr val="002060"/>
                </a:solidFill>
                <a:latin typeface="Times New Roman" panose="02020603050405020304" pitchFamily="18" charset="0"/>
                <a:cs typeface="Times New Roman" panose="02020603050405020304" pitchFamily="18" charset="0"/>
              </a:rPr>
              <a:t> = [1, 2, 3, 4, 5]</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sum = reduce(lambda x, y: x + y, </a:t>
            </a:r>
            <a:r>
              <a:rPr lang="en-US" sz="1900" dirty="0" err="1">
                <a:solidFill>
                  <a:srgbClr val="002060"/>
                </a:solidFill>
                <a:latin typeface="Times New Roman" panose="02020603050405020304" pitchFamily="18" charset="0"/>
                <a:cs typeface="Times New Roman" panose="02020603050405020304" pitchFamily="18" charset="0"/>
              </a:rPr>
              <a:t>my_list</a:t>
            </a:r>
            <a:r>
              <a:rPr lang="en-US" sz="1900" dirty="0">
                <a:solidFill>
                  <a:srgbClr val="002060"/>
                </a:solidFill>
                <a:latin typeface="Times New Roman" panose="02020603050405020304" pitchFamily="18" charset="0"/>
                <a:cs typeface="Times New Roman" panose="02020603050405020304" pitchFamily="18" charset="0"/>
              </a:rPr>
              <a:t>, 10)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print(sum) # prints </a:t>
            </a:r>
            <a:r>
              <a:rPr lang="en-US" sz="1900" dirty="0" smtClean="0">
                <a:solidFill>
                  <a:srgbClr val="002060"/>
                </a:solidFill>
                <a:latin typeface="Times New Roman" panose="02020603050405020304" pitchFamily="18" charset="0"/>
                <a:cs typeface="Times New Roman" panose="02020603050405020304" pitchFamily="18" charset="0"/>
              </a:rPr>
              <a:t>25</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612440" y="1796760"/>
              <a:ext cx="4269240" cy="1778040"/>
            </p14:xfrm>
          </p:contentPart>
        </mc:Choice>
        <mc:Fallback>
          <p:pic>
            <p:nvPicPr>
              <p:cNvPr id="4" name="Ink 3"/>
              <p:cNvPicPr/>
              <p:nvPr/>
            </p:nvPicPr>
            <p:blipFill>
              <a:blip r:embed="rId4"/>
              <a:stretch>
                <a:fillRect/>
              </a:stretch>
            </p:blipFill>
            <p:spPr>
              <a:xfrm>
                <a:off x="1606680" y="1788120"/>
                <a:ext cx="4281120" cy="1796400"/>
              </a:xfrm>
              <a:prstGeom prst="rect">
                <a:avLst/>
              </a:prstGeom>
            </p:spPr>
          </p:pic>
        </mc:Fallback>
      </mc:AlternateContent>
    </p:spTree>
    <p:extLst>
      <p:ext uri="{BB962C8B-B14F-4D97-AF65-F5344CB8AC3E}">
        <p14:creationId xmlns:p14="http://schemas.microsoft.com/office/powerpoint/2010/main" val="4168560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Generator</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A </a:t>
            </a:r>
            <a:r>
              <a:rPr lang="en-US" sz="1800" dirty="0">
                <a:solidFill>
                  <a:srgbClr val="002060"/>
                </a:solidFill>
                <a:latin typeface="Times New Roman" panose="02020603050405020304" pitchFamily="18" charset="0"/>
                <a:cs typeface="Times New Roman" panose="02020603050405020304" pitchFamily="18" charset="0"/>
              </a:rPr>
              <a:t>generator function is a special type of function that returns an iterator, which can be iterated over using the </a:t>
            </a:r>
            <a:r>
              <a:rPr lang="en-US" sz="1800" b="1" dirty="0">
                <a:solidFill>
                  <a:srgbClr val="002060"/>
                </a:solidFill>
                <a:latin typeface="Times New Roman" panose="02020603050405020304" pitchFamily="18" charset="0"/>
                <a:cs typeface="Times New Roman" panose="02020603050405020304" pitchFamily="18" charset="0"/>
              </a:rPr>
              <a:t>yield</a:t>
            </a:r>
            <a:r>
              <a:rPr lang="en-US" sz="1800" dirty="0">
                <a:solidFill>
                  <a:srgbClr val="002060"/>
                </a:solidFill>
                <a:latin typeface="Times New Roman" panose="02020603050405020304" pitchFamily="18" charset="0"/>
                <a:cs typeface="Times New Roman" panose="02020603050405020304" pitchFamily="18" charset="0"/>
              </a:rPr>
              <a:t> keyword.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Each </a:t>
            </a:r>
            <a:r>
              <a:rPr lang="en-US" sz="1800" dirty="0">
                <a:solidFill>
                  <a:srgbClr val="002060"/>
                </a:solidFill>
                <a:latin typeface="Times New Roman" panose="02020603050405020304" pitchFamily="18" charset="0"/>
                <a:cs typeface="Times New Roman" panose="02020603050405020304" pitchFamily="18" charset="0"/>
              </a:rPr>
              <a:t>time the yield statement is encountered, the function's state is saved, and the yielded value is returned.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The </a:t>
            </a:r>
            <a:r>
              <a:rPr lang="en-US" sz="1800" b="1" dirty="0">
                <a:solidFill>
                  <a:srgbClr val="002060"/>
                </a:solidFill>
                <a:latin typeface="Times New Roman" panose="02020603050405020304" pitchFamily="18" charset="0"/>
                <a:cs typeface="Times New Roman" panose="02020603050405020304" pitchFamily="18" charset="0"/>
              </a:rPr>
              <a:t>next() </a:t>
            </a:r>
            <a:r>
              <a:rPr lang="en-US" sz="1800" dirty="0">
                <a:solidFill>
                  <a:srgbClr val="002060"/>
                </a:solidFill>
                <a:latin typeface="Times New Roman" panose="02020603050405020304" pitchFamily="18" charset="0"/>
                <a:cs typeface="Times New Roman" panose="02020603050405020304" pitchFamily="18" charset="0"/>
              </a:rPr>
              <a:t>function is used to retrieve the next value from the iterator.</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43040" y="1748880"/>
              <a:ext cx="10342080" cy="3783240"/>
            </p14:xfrm>
          </p:contentPart>
        </mc:Choice>
        <mc:Fallback>
          <p:pic>
            <p:nvPicPr>
              <p:cNvPr id="4" name="Ink 3"/>
              <p:cNvPicPr/>
              <p:nvPr/>
            </p:nvPicPr>
            <p:blipFill>
              <a:blip r:embed="rId4"/>
              <a:stretch>
                <a:fillRect/>
              </a:stretch>
            </p:blipFill>
            <p:spPr>
              <a:xfrm>
                <a:off x="734040" y="1740600"/>
                <a:ext cx="10359360" cy="3801600"/>
              </a:xfrm>
              <a:prstGeom prst="rect">
                <a:avLst/>
              </a:prstGeom>
            </p:spPr>
          </p:pic>
        </mc:Fallback>
      </mc:AlternateContent>
    </p:spTree>
    <p:extLst>
      <p:ext uri="{BB962C8B-B14F-4D97-AF65-F5344CB8AC3E}">
        <p14:creationId xmlns:p14="http://schemas.microsoft.com/office/powerpoint/2010/main" val="2086283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00:</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a:t>
            </a:r>
            <a:r>
              <a:rPr lang="en-US" sz="1800" dirty="0" err="1" smtClean="0">
                <a:solidFill>
                  <a:srgbClr val="002060"/>
                </a:solidFill>
                <a:latin typeface="Times New Roman" panose="02020603050405020304" pitchFamily="18" charset="0"/>
                <a:cs typeface="Times New Roman" panose="02020603050405020304" pitchFamily="18" charset="0"/>
              </a:rPr>
              <a:t>ef</a:t>
            </a:r>
            <a:r>
              <a:rPr lang="en-US" sz="1800" dirty="0" smtClean="0">
                <a:solidFill>
                  <a:srgbClr val="002060"/>
                </a:solidFill>
                <a:latin typeface="Times New Roman" panose="02020603050405020304" pitchFamily="18" charset="0"/>
                <a:cs typeface="Times New Roman" panose="02020603050405020304" pitchFamily="18" charset="0"/>
              </a:rPr>
              <a:t> test (x, y, z):</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smtClean="0">
                <a:solidFill>
                  <a:srgbClr val="002060"/>
                </a:solidFill>
                <a:latin typeface="Times New Roman" panose="02020603050405020304" pitchFamily="18" charset="0"/>
                <a:cs typeface="Times New Roman" panose="02020603050405020304" pitchFamily="18" charset="0"/>
              </a:rPr>
              <a:t>yield x</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yield </a:t>
            </a:r>
            <a:r>
              <a:rPr lang="en-US" sz="1800" dirty="0" smtClean="0">
                <a:solidFill>
                  <a:srgbClr val="002060"/>
                </a:solidFill>
                <a:latin typeface="Times New Roman" panose="02020603050405020304" pitchFamily="18" charset="0"/>
                <a:cs typeface="Times New Roman" panose="02020603050405020304" pitchFamily="18" charset="0"/>
              </a:rPr>
              <a:t>y</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yield </a:t>
            </a:r>
            <a:r>
              <a:rPr lang="en-US" sz="1800" dirty="0" smtClean="0">
                <a:solidFill>
                  <a:srgbClr val="002060"/>
                </a:solidFill>
                <a:latin typeface="Times New Roman" panose="02020603050405020304" pitchFamily="18" charset="0"/>
                <a:cs typeface="Times New Roman" panose="02020603050405020304" pitchFamily="18" charset="0"/>
              </a:rPr>
              <a:t>z</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Using the generator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gen = </a:t>
            </a:r>
            <a:r>
              <a:rPr lang="en-US" sz="1800" dirty="0" smtClean="0">
                <a:solidFill>
                  <a:srgbClr val="002060"/>
                </a:solidFill>
                <a:latin typeface="Times New Roman" panose="02020603050405020304" pitchFamily="18" charset="0"/>
                <a:cs typeface="Times New Roman" panose="02020603050405020304" pitchFamily="18" charset="0"/>
              </a:rPr>
              <a:t>test(5,6,7)</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a:t>
            </a:r>
            <a:r>
              <a:rPr lang="en-US" sz="1800" dirty="0" smtClean="0">
                <a:solidFill>
                  <a:srgbClr val="002060"/>
                </a:solidFill>
                <a:latin typeface="Times New Roman" panose="02020603050405020304" pitchFamily="18" charset="0"/>
                <a:cs typeface="Times New Roman" panose="02020603050405020304" pitchFamily="18" charset="0"/>
              </a:rPr>
              <a:t>5</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a:t>
            </a:r>
            <a:r>
              <a:rPr lang="en-US" sz="1800" dirty="0" smtClean="0">
                <a:solidFill>
                  <a:srgbClr val="002060"/>
                </a:solidFill>
                <a:latin typeface="Times New Roman" panose="02020603050405020304" pitchFamily="18" charset="0"/>
                <a:cs typeface="Times New Roman" panose="02020603050405020304" pitchFamily="18" charset="0"/>
              </a:rPr>
              <a:t>6</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a:t>
            </a:r>
            <a:r>
              <a:rPr lang="en-US" sz="1800" dirty="0" smtClean="0">
                <a:solidFill>
                  <a:srgbClr val="002060"/>
                </a:solidFill>
                <a:latin typeface="Times New Roman" panose="02020603050405020304" pitchFamily="18" charset="0"/>
                <a:cs typeface="Times New Roman" panose="02020603050405020304" pitchFamily="18" charset="0"/>
              </a:rPr>
              <a:t>7</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217160" y="1880640"/>
              <a:ext cx="9939960" cy="2624760"/>
            </p14:xfrm>
          </p:contentPart>
        </mc:Choice>
        <mc:Fallback>
          <p:pic>
            <p:nvPicPr>
              <p:cNvPr id="4" name="Ink 3"/>
              <p:cNvPicPr/>
              <p:nvPr/>
            </p:nvPicPr>
            <p:blipFill>
              <a:blip r:embed="rId4"/>
              <a:stretch>
                <a:fillRect/>
              </a:stretch>
            </p:blipFill>
            <p:spPr>
              <a:xfrm>
                <a:off x="1208160" y="1870200"/>
                <a:ext cx="9953640" cy="2644560"/>
              </a:xfrm>
              <a:prstGeom prst="rect">
                <a:avLst/>
              </a:prstGeom>
            </p:spPr>
          </p:pic>
        </mc:Fallback>
      </mc:AlternateContent>
    </p:spTree>
    <p:extLst>
      <p:ext uri="{BB962C8B-B14F-4D97-AF65-F5344CB8AC3E}">
        <p14:creationId xmlns:p14="http://schemas.microsoft.com/office/powerpoint/2010/main" val="3773824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9" end="9"/>
                                            </p:txEl>
                                          </p:spTgt>
                                        </p:tgtEl>
                                        <p:attrNameLst>
                                          <p:attrName>style.visibility</p:attrName>
                                        </p:attrNameLst>
                                      </p:cBhvr>
                                      <p:to>
                                        <p:strVal val="visible"/>
                                      </p:to>
                                    </p:set>
                                    <p:animEffect transition="in" filter="fade">
                                      <p:cBhvr>
                                        <p:cTn id="37" dur="500"/>
                                        <p:tgtEl>
                                          <p:spTgt spid="8">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0" end="10"/>
                                            </p:txEl>
                                          </p:spTgt>
                                        </p:tgtEl>
                                        <p:attrNameLst>
                                          <p:attrName>style.visibility</p:attrName>
                                        </p:attrNameLst>
                                      </p:cBhvr>
                                      <p:to>
                                        <p:strVal val="visible"/>
                                      </p:to>
                                    </p:set>
                                    <p:animEffect transition="in" filter="fade">
                                      <p:cBhvr>
                                        <p:cTn id="42" dur="500"/>
                                        <p:tgtEl>
                                          <p:spTgt spid="8">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1" end="11"/>
                                            </p:txEl>
                                          </p:spTgt>
                                        </p:tgtEl>
                                        <p:attrNameLst>
                                          <p:attrName>style.visibility</p:attrName>
                                        </p:attrNameLst>
                                      </p:cBhvr>
                                      <p:to>
                                        <p:strVal val="visible"/>
                                      </p:to>
                                    </p:set>
                                    <p:animEffect transition="in" filter="fade">
                                      <p:cBhvr>
                                        <p:cTn id="47" dur="500"/>
                                        <p:tgtEl>
                                          <p:spTgt spid="8">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2" end="12"/>
                                            </p:txEl>
                                          </p:spTgt>
                                        </p:tgtEl>
                                        <p:attrNameLst>
                                          <p:attrName>style.visibility</p:attrName>
                                        </p:attrNameLst>
                                      </p:cBhvr>
                                      <p:to>
                                        <p:strVal val="visible"/>
                                      </p:to>
                                    </p:set>
                                    <p:animEffect transition="in" filter="fade">
                                      <p:cBhvr>
                                        <p:cTn id="5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01:</a:t>
            </a: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def</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number_generator</a:t>
            </a:r>
            <a:r>
              <a:rPr lang="en-US" sz="1800" dirty="0">
                <a:solidFill>
                  <a:srgbClr val="002060"/>
                </a:solidFill>
                <a:latin typeface="Times New Roman" panose="02020603050405020304" pitchFamily="18" charset="0"/>
                <a:cs typeface="Times New Roman" panose="02020603050405020304" pitchFamily="18" charset="0"/>
              </a:rPr>
              <a:t>(n):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for </a:t>
            </a:r>
            <a:r>
              <a:rPr lang="en-US" sz="1800" dirty="0" err="1">
                <a:solidFill>
                  <a:srgbClr val="002060"/>
                </a:solidFill>
                <a:latin typeface="Times New Roman" panose="02020603050405020304" pitchFamily="18" charset="0"/>
                <a:cs typeface="Times New Roman" panose="02020603050405020304" pitchFamily="18" charset="0"/>
              </a:rPr>
              <a:t>i</a:t>
            </a:r>
            <a:r>
              <a:rPr lang="en-US" sz="1800" dirty="0">
                <a:solidFill>
                  <a:srgbClr val="002060"/>
                </a:solidFill>
                <a:latin typeface="Times New Roman" panose="02020603050405020304" pitchFamily="18" charset="0"/>
                <a:cs typeface="Times New Roman" panose="02020603050405020304" pitchFamily="18" charset="0"/>
              </a:rPr>
              <a:t> in range(n):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yield </a:t>
            </a:r>
            <a:r>
              <a:rPr lang="en-US" sz="1800" dirty="0" err="1">
                <a:solidFill>
                  <a:srgbClr val="002060"/>
                </a:solidFill>
                <a:latin typeface="Times New Roman" panose="02020603050405020304" pitchFamily="18" charset="0"/>
                <a:cs typeface="Times New Roman" panose="02020603050405020304" pitchFamily="18" charset="0"/>
              </a:rPr>
              <a:t>i</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Using the generator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gen = </a:t>
            </a:r>
            <a:r>
              <a:rPr lang="en-US" sz="1800" dirty="0" err="1">
                <a:solidFill>
                  <a:srgbClr val="002060"/>
                </a:solidFill>
                <a:latin typeface="Times New Roman" panose="02020603050405020304" pitchFamily="18" charset="0"/>
                <a:cs typeface="Times New Roman" panose="02020603050405020304" pitchFamily="18" charset="0"/>
              </a:rPr>
              <a:t>number_generator</a:t>
            </a:r>
            <a:r>
              <a:rPr lang="en-US" sz="1800" dirty="0">
                <a:solidFill>
                  <a:srgbClr val="002060"/>
                </a:solidFill>
                <a:latin typeface="Times New Roman" panose="02020603050405020304" pitchFamily="18" charset="0"/>
                <a:cs typeface="Times New Roman" panose="02020603050405020304" pitchFamily="18" charset="0"/>
              </a:rPr>
              <a:t>(5)</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1</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2</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3</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4</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277280" y="1859760"/>
              <a:ext cx="7607160" cy="3285000"/>
            </p14:xfrm>
          </p:contentPart>
        </mc:Choice>
        <mc:Fallback>
          <p:pic>
            <p:nvPicPr>
              <p:cNvPr id="4" name="Ink 3"/>
              <p:cNvPicPr/>
              <p:nvPr/>
            </p:nvPicPr>
            <p:blipFill>
              <a:blip r:embed="rId4"/>
              <a:stretch>
                <a:fillRect/>
              </a:stretch>
            </p:blipFill>
            <p:spPr>
              <a:xfrm>
                <a:off x="1270800" y="1853640"/>
                <a:ext cx="7620840" cy="3299400"/>
              </a:xfrm>
              <a:prstGeom prst="rect">
                <a:avLst/>
              </a:prstGeom>
            </p:spPr>
          </p:pic>
        </mc:Fallback>
      </mc:AlternateContent>
    </p:spTree>
    <p:extLst>
      <p:ext uri="{BB962C8B-B14F-4D97-AF65-F5344CB8AC3E}">
        <p14:creationId xmlns:p14="http://schemas.microsoft.com/office/powerpoint/2010/main" val="229331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animEffect transition="in" filter="fade">
                                      <p:cBhvr>
                                        <p:cTn id="27" dur="500"/>
                                        <p:tgtEl>
                                          <p:spTgt spid="8">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1" end="11"/>
                                            </p:txEl>
                                          </p:spTgt>
                                        </p:tgtEl>
                                        <p:attrNameLst>
                                          <p:attrName>style.visibility</p:attrName>
                                        </p:attrNameLst>
                                      </p:cBhvr>
                                      <p:to>
                                        <p:strVal val="visible"/>
                                      </p:to>
                                    </p:set>
                                    <p:animEffect transition="in" filter="fade">
                                      <p:cBhvr>
                                        <p:cTn id="42" dur="500"/>
                                        <p:tgtEl>
                                          <p:spTgt spid="8">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animEffect transition="in" filter="fade">
                                      <p:cBhvr>
                                        <p:cTn id="47" dur="500"/>
                                        <p:tgtEl>
                                          <p:spTgt spid="8">
                                            <p:txEl>
                                              <p:pRg st="12" end="1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3" end="13"/>
                                            </p:txEl>
                                          </p:spTgt>
                                        </p:tgtEl>
                                        <p:attrNameLst>
                                          <p:attrName>style.visibility</p:attrName>
                                        </p:attrNameLst>
                                      </p:cBhvr>
                                      <p:to>
                                        <p:strVal val="visible"/>
                                      </p:to>
                                    </p:set>
                                    <p:animEffect transition="in" filter="fade">
                                      <p:cBhvr>
                                        <p:cTn id="52" dur="500"/>
                                        <p:tgtEl>
                                          <p:spTgt spid="8">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4" end="14"/>
                                            </p:txEl>
                                          </p:spTgt>
                                        </p:tgtEl>
                                        <p:attrNameLst>
                                          <p:attrName>style.visibility</p:attrName>
                                        </p:attrNameLst>
                                      </p:cBhvr>
                                      <p:to>
                                        <p:strVal val="visible"/>
                                      </p:to>
                                    </p:set>
                                    <p:animEffect transition="in" filter="fade">
                                      <p:cBhvr>
                                        <p:cTn id="57"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02:</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infinite_generator</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i</a:t>
            </a:r>
            <a:r>
              <a:rPr lang="en-US" sz="1800" dirty="0">
                <a:solidFill>
                  <a:srgbClr val="002060"/>
                </a:solidFill>
                <a:latin typeface="Times New Roman" panose="02020603050405020304" pitchFamily="18" charset="0"/>
                <a:cs typeface="Times New Roman" panose="02020603050405020304" pitchFamily="18" charset="0"/>
              </a:rPr>
              <a:t> =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while True:</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yield </a:t>
            </a:r>
            <a:r>
              <a:rPr lang="en-US" sz="1800" dirty="0" err="1">
                <a:solidFill>
                  <a:srgbClr val="002060"/>
                </a:solidFill>
                <a:latin typeface="Times New Roman" panose="02020603050405020304" pitchFamily="18" charset="0"/>
                <a:cs typeface="Times New Roman" panose="02020603050405020304" pitchFamily="18" charset="0"/>
              </a:rPr>
              <a:t>i</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i</a:t>
            </a:r>
            <a:r>
              <a:rPr lang="en-US" sz="1800" dirty="0">
                <a:solidFill>
                  <a:srgbClr val="002060"/>
                </a:solidFill>
                <a:latin typeface="Times New Roman" panose="02020603050405020304" pitchFamily="18" charset="0"/>
                <a:cs typeface="Times New Roman" panose="02020603050405020304" pitchFamily="18" charset="0"/>
              </a:rPr>
              <a:t> += 1</a:t>
            </a: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Using the generator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gen = </a:t>
            </a:r>
            <a:r>
              <a:rPr lang="en-US" sz="1800" dirty="0" err="1">
                <a:solidFill>
                  <a:srgbClr val="002060"/>
                </a:solidFill>
                <a:latin typeface="Times New Roman" panose="02020603050405020304" pitchFamily="18" charset="0"/>
                <a:cs typeface="Times New Roman" panose="02020603050405020304" pitchFamily="18" charset="0"/>
              </a:rPr>
              <a:t>infinite_generator</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1</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2</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and so on</a:t>
            </a:r>
            <a:endParaRPr lang="en-US" sz="18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735920" y="2473560"/>
              <a:ext cx="4588560" cy="1335240"/>
            </p14:xfrm>
          </p:contentPart>
        </mc:Choice>
        <mc:Fallback>
          <p:pic>
            <p:nvPicPr>
              <p:cNvPr id="4" name="Ink 3"/>
              <p:cNvPicPr/>
              <p:nvPr/>
            </p:nvPicPr>
            <p:blipFill>
              <a:blip r:embed="rId4"/>
              <a:stretch>
                <a:fillRect/>
              </a:stretch>
            </p:blipFill>
            <p:spPr>
              <a:xfrm>
                <a:off x="1728360" y="2468520"/>
                <a:ext cx="4601880" cy="1349280"/>
              </a:xfrm>
              <a:prstGeom prst="rect">
                <a:avLst/>
              </a:prstGeom>
            </p:spPr>
          </p:pic>
        </mc:Fallback>
      </mc:AlternateContent>
    </p:spTree>
    <p:extLst>
      <p:ext uri="{BB962C8B-B14F-4D97-AF65-F5344CB8AC3E}">
        <p14:creationId xmlns:p14="http://schemas.microsoft.com/office/powerpoint/2010/main" val="43632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animEffect transition="in" filter="fade">
                                      <p:cBhvr>
                                        <p:cTn id="37" dur="500"/>
                                        <p:tgtEl>
                                          <p:spTgt spid="8">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9" end="9"/>
                                            </p:txEl>
                                          </p:spTgt>
                                        </p:tgtEl>
                                        <p:attrNameLst>
                                          <p:attrName>style.visibility</p:attrName>
                                        </p:attrNameLst>
                                      </p:cBhvr>
                                      <p:to>
                                        <p:strVal val="visible"/>
                                      </p:to>
                                    </p:set>
                                    <p:animEffect transition="in" filter="fade">
                                      <p:cBhvr>
                                        <p:cTn id="42" dur="500"/>
                                        <p:tgtEl>
                                          <p:spTgt spid="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animEffect transition="in" filter="fade">
                                      <p:cBhvr>
                                        <p:cTn id="47" dur="500"/>
                                        <p:tgtEl>
                                          <p:spTgt spid="8">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03:</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square_generator</a:t>
            </a:r>
            <a:r>
              <a:rPr lang="en-US" sz="1800" dirty="0">
                <a:solidFill>
                  <a:srgbClr val="002060"/>
                </a:solidFill>
                <a:latin typeface="Times New Roman" panose="02020603050405020304" pitchFamily="18" charset="0"/>
                <a:cs typeface="Times New Roman" panose="02020603050405020304" pitchFamily="18" charset="0"/>
              </a:rPr>
              <a:t>(n):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for </a:t>
            </a:r>
            <a:r>
              <a:rPr lang="en-US" sz="1800" dirty="0" err="1">
                <a:solidFill>
                  <a:srgbClr val="002060"/>
                </a:solidFill>
                <a:latin typeface="Times New Roman" panose="02020603050405020304" pitchFamily="18" charset="0"/>
                <a:cs typeface="Times New Roman" panose="02020603050405020304" pitchFamily="18" charset="0"/>
              </a:rPr>
              <a:t>i</a:t>
            </a:r>
            <a:r>
              <a:rPr lang="en-US" sz="1800" dirty="0">
                <a:solidFill>
                  <a:srgbClr val="002060"/>
                </a:solidFill>
                <a:latin typeface="Times New Roman" panose="02020603050405020304" pitchFamily="18" charset="0"/>
                <a:cs typeface="Times New Roman" panose="02020603050405020304" pitchFamily="18" charset="0"/>
              </a:rPr>
              <a:t> in range(n):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yield </a:t>
            </a:r>
            <a:r>
              <a:rPr lang="en-US" sz="1800" dirty="0" err="1">
                <a:solidFill>
                  <a:srgbClr val="002060"/>
                </a:solidFill>
                <a:latin typeface="Times New Roman" panose="02020603050405020304" pitchFamily="18" charset="0"/>
                <a:cs typeface="Times New Roman" panose="02020603050405020304" pitchFamily="18" charset="0"/>
              </a:rPr>
              <a:t>i</a:t>
            </a:r>
            <a:r>
              <a:rPr lang="en-US" sz="1800" dirty="0">
                <a:solidFill>
                  <a:srgbClr val="002060"/>
                </a:solidFill>
                <a:latin typeface="Times New Roman" panose="02020603050405020304" pitchFamily="18" charset="0"/>
                <a:cs typeface="Times New Roman" panose="02020603050405020304" pitchFamily="18" charset="0"/>
              </a:rPr>
              <a:t> ** 2</a:t>
            </a: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Using the generator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gen = </a:t>
            </a:r>
            <a:r>
              <a:rPr lang="en-US" sz="1800" dirty="0" err="1">
                <a:solidFill>
                  <a:srgbClr val="002060"/>
                </a:solidFill>
                <a:latin typeface="Times New Roman" panose="02020603050405020304" pitchFamily="18" charset="0"/>
                <a:cs typeface="Times New Roman" panose="02020603050405020304" pitchFamily="18" charset="0"/>
              </a:rPr>
              <a:t>square_generator</a:t>
            </a:r>
            <a:r>
              <a:rPr lang="en-US" sz="1800" dirty="0">
                <a:solidFill>
                  <a:srgbClr val="002060"/>
                </a:solidFill>
                <a:latin typeface="Times New Roman" panose="02020603050405020304" pitchFamily="18" charset="0"/>
                <a:cs typeface="Times New Roman" panose="02020603050405020304" pitchFamily="18" charset="0"/>
              </a:rPr>
              <a:t>(5)</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1</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4</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9</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print(next(gen))  # Output: 16</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935000" y="1809000"/>
              <a:ext cx="6200280" cy="2916360"/>
            </p14:xfrm>
          </p:contentPart>
        </mc:Choice>
        <mc:Fallback>
          <p:pic>
            <p:nvPicPr>
              <p:cNvPr id="4" name="Ink 3"/>
              <p:cNvPicPr/>
              <p:nvPr/>
            </p:nvPicPr>
            <p:blipFill>
              <a:blip r:embed="rId4"/>
              <a:stretch>
                <a:fillRect/>
              </a:stretch>
            </p:blipFill>
            <p:spPr>
              <a:xfrm>
                <a:off x="1928160" y="1800000"/>
                <a:ext cx="6209640" cy="2933640"/>
              </a:xfrm>
              <a:prstGeom prst="rect">
                <a:avLst/>
              </a:prstGeom>
            </p:spPr>
          </p:pic>
        </mc:Fallback>
      </mc:AlternateContent>
    </p:spTree>
    <p:extLst>
      <p:ext uri="{BB962C8B-B14F-4D97-AF65-F5344CB8AC3E}">
        <p14:creationId xmlns:p14="http://schemas.microsoft.com/office/powerpoint/2010/main" val="255575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animEffect transition="in" filter="fade">
                                      <p:cBhvr>
                                        <p:cTn id="27" dur="500"/>
                                        <p:tgtEl>
                                          <p:spTgt spid="8">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1" end="11"/>
                                            </p:txEl>
                                          </p:spTgt>
                                        </p:tgtEl>
                                        <p:attrNameLst>
                                          <p:attrName>style.visibility</p:attrName>
                                        </p:attrNameLst>
                                      </p:cBhvr>
                                      <p:to>
                                        <p:strVal val="visible"/>
                                      </p:to>
                                    </p:set>
                                    <p:animEffect transition="in" filter="fade">
                                      <p:cBhvr>
                                        <p:cTn id="42" dur="500"/>
                                        <p:tgtEl>
                                          <p:spTgt spid="8">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animEffect transition="in" filter="fade">
                                      <p:cBhvr>
                                        <p:cTn id="47" dur="500"/>
                                        <p:tgtEl>
                                          <p:spTgt spid="8">
                                            <p:txEl>
                                              <p:pRg st="12" end="1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3" end="13"/>
                                            </p:txEl>
                                          </p:spTgt>
                                        </p:tgtEl>
                                        <p:attrNameLst>
                                          <p:attrName>style.visibility</p:attrName>
                                        </p:attrNameLst>
                                      </p:cBhvr>
                                      <p:to>
                                        <p:strVal val="visible"/>
                                      </p:to>
                                    </p:set>
                                    <p:animEffect transition="in" filter="fade">
                                      <p:cBhvr>
                                        <p:cTn id="52" dur="500"/>
                                        <p:tgtEl>
                                          <p:spTgt spid="8">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4" end="14"/>
                                            </p:txEl>
                                          </p:spTgt>
                                        </p:tgtEl>
                                        <p:attrNameLst>
                                          <p:attrName>style.visibility</p:attrName>
                                        </p:attrNameLst>
                                      </p:cBhvr>
                                      <p:to>
                                        <p:strVal val="visible"/>
                                      </p:to>
                                    </p:set>
                                    <p:animEffect transition="in" filter="fade">
                                      <p:cBhvr>
                                        <p:cTn id="57"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 04:</a:t>
            </a: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def</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err="1" smtClean="0">
                <a:solidFill>
                  <a:srgbClr val="002060"/>
                </a:solidFill>
                <a:latin typeface="Times New Roman" panose="02020603050405020304" pitchFamily="18" charset="0"/>
                <a:cs typeface="Times New Roman" panose="02020603050405020304" pitchFamily="18" charset="0"/>
              </a:rPr>
              <a:t>even_numbers</a:t>
            </a:r>
            <a:r>
              <a:rPr lang="en-US" sz="1800" dirty="0" smtClean="0">
                <a:solidFill>
                  <a:srgbClr val="002060"/>
                </a:solidFill>
                <a:latin typeface="Times New Roman" panose="02020603050405020304" pitchFamily="18" charset="0"/>
                <a:cs typeface="Times New Roman" panose="02020603050405020304" pitchFamily="18" charset="0"/>
              </a:rPr>
              <a:t>(n):</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for </a:t>
            </a:r>
            <a:r>
              <a:rPr lang="en-US" sz="1800" dirty="0" err="1" smtClean="0">
                <a:solidFill>
                  <a:srgbClr val="002060"/>
                </a:solidFill>
                <a:latin typeface="Times New Roman" panose="02020603050405020304" pitchFamily="18" charset="0"/>
                <a:cs typeface="Times New Roman" panose="02020603050405020304" pitchFamily="18" charset="0"/>
              </a:rPr>
              <a:t>i</a:t>
            </a:r>
            <a:r>
              <a:rPr lang="en-US" sz="1800" dirty="0" smtClean="0">
                <a:solidFill>
                  <a:srgbClr val="002060"/>
                </a:solidFill>
                <a:latin typeface="Times New Roman" panose="02020603050405020304" pitchFamily="18" charset="0"/>
                <a:cs typeface="Times New Roman" panose="02020603050405020304" pitchFamily="18" charset="0"/>
              </a:rPr>
              <a:t> in range(n):</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if </a:t>
            </a:r>
            <a:r>
              <a:rPr lang="en-US" sz="1800" dirty="0" err="1" smtClean="0">
                <a:solidFill>
                  <a:srgbClr val="002060"/>
                </a:solidFill>
                <a:latin typeface="Times New Roman" panose="02020603050405020304" pitchFamily="18" charset="0"/>
                <a:cs typeface="Times New Roman" panose="02020603050405020304" pitchFamily="18" charset="0"/>
              </a:rPr>
              <a:t>i</a:t>
            </a:r>
            <a:r>
              <a:rPr lang="en-US" sz="1800" dirty="0" smtClean="0">
                <a:solidFill>
                  <a:srgbClr val="002060"/>
                </a:solidFill>
                <a:latin typeface="Times New Roman" panose="02020603050405020304" pitchFamily="18" charset="0"/>
                <a:cs typeface="Times New Roman" panose="02020603050405020304" pitchFamily="18" charset="0"/>
              </a:rPr>
              <a:t> % 2 == 0:</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yield </a:t>
            </a:r>
            <a:r>
              <a:rPr lang="en-US" sz="1800" dirty="0" err="1" smtClean="0">
                <a:solidFill>
                  <a:srgbClr val="002060"/>
                </a:solidFill>
                <a:latin typeface="Times New Roman" panose="02020603050405020304" pitchFamily="18" charset="0"/>
                <a:cs typeface="Times New Roman" panose="02020603050405020304" pitchFamily="18" charset="0"/>
              </a:rPr>
              <a:t>i</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Using the generator</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gen = </a:t>
            </a:r>
            <a:r>
              <a:rPr lang="en-US" sz="1800" dirty="0" err="1" smtClean="0">
                <a:solidFill>
                  <a:srgbClr val="002060"/>
                </a:solidFill>
                <a:latin typeface="Times New Roman" panose="02020603050405020304" pitchFamily="18" charset="0"/>
                <a:cs typeface="Times New Roman" panose="02020603050405020304" pitchFamily="18" charset="0"/>
              </a:rPr>
              <a:t>even_numbers</a:t>
            </a:r>
            <a:r>
              <a:rPr lang="en-US" sz="1800" dirty="0" smtClean="0">
                <a:solidFill>
                  <a:srgbClr val="002060"/>
                </a:solidFill>
                <a:latin typeface="Times New Roman" panose="02020603050405020304" pitchFamily="18" charset="0"/>
                <a:cs typeface="Times New Roman" panose="02020603050405020304" pitchFamily="18" charset="0"/>
              </a:rPr>
              <a:t>(10)</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print(next(gen))  # Output: 0</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print(next(gen))  # Output: 2</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print(next(gen))  # Output: 4</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print(next(gen))  # Output: 6</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print(next(gen))  # Output: 8</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42600" y="2084760"/>
              <a:ext cx="4774320" cy="1785960"/>
            </p14:xfrm>
          </p:contentPart>
        </mc:Choice>
        <mc:Fallback>
          <p:pic>
            <p:nvPicPr>
              <p:cNvPr id="4" name="Ink 3"/>
              <p:cNvPicPr/>
              <p:nvPr/>
            </p:nvPicPr>
            <p:blipFill>
              <a:blip r:embed="rId4"/>
              <a:stretch>
                <a:fillRect/>
              </a:stretch>
            </p:blipFill>
            <p:spPr>
              <a:xfrm>
                <a:off x="1533240" y="2077200"/>
                <a:ext cx="4793400" cy="1803240"/>
              </a:xfrm>
              <a:prstGeom prst="rect">
                <a:avLst/>
              </a:prstGeom>
            </p:spPr>
          </p:pic>
        </mc:Fallback>
      </mc:AlternateContent>
    </p:spTree>
    <p:extLst>
      <p:ext uri="{BB962C8B-B14F-4D97-AF65-F5344CB8AC3E}">
        <p14:creationId xmlns:p14="http://schemas.microsoft.com/office/powerpoint/2010/main" val="3506341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9" end="9"/>
                                            </p:txEl>
                                          </p:spTgt>
                                        </p:tgtEl>
                                        <p:attrNameLst>
                                          <p:attrName>style.visibility</p:attrName>
                                        </p:attrNameLst>
                                      </p:cBhvr>
                                      <p:to>
                                        <p:strVal val="visible"/>
                                      </p:to>
                                    </p:set>
                                    <p:animEffect transition="in" filter="fade">
                                      <p:cBhvr>
                                        <p:cTn id="37" dur="500"/>
                                        <p:tgtEl>
                                          <p:spTgt spid="8">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0" end="10"/>
                                            </p:txEl>
                                          </p:spTgt>
                                        </p:tgtEl>
                                        <p:attrNameLst>
                                          <p:attrName>style.visibility</p:attrName>
                                        </p:attrNameLst>
                                      </p:cBhvr>
                                      <p:to>
                                        <p:strVal val="visible"/>
                                      </p:to>
                                    </p:set>
                                    <p:animEffect transition="in" filter="fade">
                                      <p:cBhvr>
                                        <p:cTn id="42" dur="500"/>
                                        <p:tgtEl>
                                          <p:spTgt spid="8">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1" end="11"/>
                                            </p:txEl>
                                          </p:spTgt>
                                        </p:tgtEl>
                                        <p:attrNameLst>
                                          <p:attrName>style.visibility</p:attrName>
                                        </p:attrNameLst>
                                      </p:cBhvr>
                                      <p:to>
                                        <p:strVal val="visible"/>
                                      </p:to>
                                    </p:set>
                                    <p:animEffect transition="in" filter="fade">
                                      <p:cBhvr>
                                        <p:cTn id="47" dur="500"/>
                                        <p:tgtEl>
                                          <p:spTgt spid="8">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2" end="12"/>
                                            </p:txEl>
                                          </p:spTgt>
                                        </p:tgtEl>
                                        <p:attrNameLst>
                                          <p:attrName>style.visibility</p:attrName>
                                        </p:attrNameLst>
                                      </p:cBhvr>
                                      <p:to>
                                        <p:strVal val="visible"/>
                                      </p:to>
                                    </p:set>
                                    <p:animEffect transition="in" filter="fade">
                                      <p:cBhvr>
                                        <p:cTn id="52" dur="500"/>
                                        <p:tgtEl>
                                          <p:spTgt spid="8">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3" end="13"/>
                                            </p:txEl>
                                          </p:spTgt>
                                        </p:tgtEl>
                                        <p:attrNameLst>
                                          <p:attrName>style.visibility</p:attrName>
                                        </p:attrNameLst>
                                      </p:cBhvr>
                                      <p:to>
                                        <p:strVal val="visible"/>
                                      </p:to>
                                    </p:set>
                                    <p:animEffect transition="in" filter="fade">
                                      <p:cBhvr>
                                        <p:cTn id="57" dur="500"/>
                                        <p:tgtEl>
                                          <p:spTgt spid="8">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4" end="14"/>
                                            </p:txEl>
                                          </p:spTgt>
                                        </p:tgtEl>
                                        <p:attrNameLst>
                                          <p:attrName>style.visibility</p:attrName>
                                        </p:attrNameLst>
                                      </p:cBhvr>
                                      <p:to>
                                        <p:strVal val="visible"/>
                                      </p:to>
                                    </p:set>
                                    <p:animEffect transition="in" filter="fade">
                                      <p:cBhvr>
                                        <p:cTn id="62"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Decorators</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 Python, a decorator is a function that takes another function as input and extends the behavior of the latter function (function that is passed as an argument to the decorator) without modifying its source code.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A </a:t>
            </a:r>
            <a:r>
              <a:rPr lang="en-US" sz="1800" dirty="0">
                <a:solidFill>
                  <a:srgbClr val="002060"/>
                </a:solidFill>
                <a:latin typeface="Times New Roman" panose="02020603050405020304" pitchFamily="18" charset="0"/>
                <a:cs typeface="Times New Roman" panose="02020603050405020304" pitchFamily="18" charset="0"/>
              </a:rPr>
              <a:t>decorator allows you to modify or add functionality to a function dynamically at runtime</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087560" y="1727640"/>
              <a:ext cx="8131320" cy="2003040"/>
            </p14:xfrm>
          </p:contentPart>
        </mc:Choice>
        <mc:Fallback>
          <p:pic>
            <p:nvPicPr>
              <p:cNvPr id="4" name="Ink 3"/>
              <p:cNvPicPr/>
              <p:nvPr/>
            </p:nvPicPr>
            <p:blipFill>
              <a:blip r:embed="rId4"/>
              <a:stretch>
                <a:fillRect/>
              </a:stretch>
            </p:blipFill>
            <p:spPr>
              <a:xfrm>
                <a:off x="1079280" y="1715760"/>
                <a:ext cx="8147880" cy="2025360"/>
              </a:xfrm>
              <a:prstGeom prst="rect">
                <a:avLst/>
              </a:prstGeom>
            </p:spPr>
          </p:pic>
        </mc:Fallback>
      </mc:AlternateContent>
    </p:spTree>
    <p:extLst>
      <p:ext uri="{BB962C8B-B14F-4D97-AF65-F5344CB8AC3E}">
        <p14:creationId xmlns:p14="http://schemas.microsoft.com/office/powerpoint/2010/main" val="354982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a:t>
            </a:r>
            <a:r>
              <a:rPr lang="en-US" sz="1800" b="1" dirty="0" smtClean="0">
                <a:solidFill>
                  <a:srgbClr val="002060"/>
                </a:solidFill>
                <a:latin typeface="Times New Roman" panose="02020603050405020304" pitchFamily="18" charset="0"/>
                <a:cs typeface="Times New Roman" panose="02020603050405020304" pitchFamily="18" charset="0"/>
              </a:rPr>
              <a:t>00:</a:t>
            </a:r>
            <a:r>
              <a:rPr lang="en-US" sz="1800" dirty="0" smtClean="0">
                <a:solidFill>
                  <a:srgbClr val="002060"/>
                </a:solidFill>
                <a:latin typeface="Times New Roman" panose="02020603050405020304" pitchFamily="18" charset="0"/>
                <a:cs typeface="Times New Roman" panose="02020603050405020304" pitchFamily="18" charset="0"/>
              </a:rPr>
              <a:t> </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decorator(</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wrapper():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print("Before function execution")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print("After function execution")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wrapper</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greet():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print("Hello, world!")</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result = decorator(greet)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result()  # Equivalent to calling wrapper()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result()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599040" y="1837440"/>
              <a:ext cx="8040600" cy="3595320"/>
            </p14:xfrm>
          </p:contentPart>
        </mc:Choice>
        <mc:Fallback>
          <p:pic>
            <p:nvPicPr>
              <p:cNvPr id="4" name="Ink 3"/>
              <p:cNvPicPr/>
              <p:nvPr/>
            </p:nvPicPr>
            <p:blipFill>
              <a:blip r:embed="rId4"/>
              <a:stretch>
                <a:fillRect/>
              </a:stretch>
            </p:blipFill>
            <p:spPr>
              <a:xfrm>
                <a:off x="589680" y="1828080"/>
                <a:ext cx="8060400" cy="3610080"/>
              </a:xfrm>
              <a:prstGeom prst="rect">
                <a:avLst/>
              </a:prstGeom>
            </p:spPr>
          </p:pic>
        </mc:Fallback>
      </mc:AlternateContent>
    </p:spTree>
    <p:extLst>
      <p:ext uri="{BB962C8B-B14F-4D97-AF65-F5344CB8AC3E}">
        <p14:creationId xmlns:p14="http://schemas.microsoft.com/office/powerpoint/2010/main" val="1585844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Functional programming is a programming paradigm that focuses on the use of functions to solve programming </a:t>
            </a:r>
            <a:r>
              <a:rPr lang="en-US" sz="2000" dirty="0" smtClean="0">
                <a:solidFill>
                  <a:srgbClr val="002060"/>
                </a:solidFill>
                <a:latin typeface="Times New Roman" panose="02020603050405020304" pitchFamily="18" charset="0"/>
                <a:cs typeface="Times New Roman" panose="02020603050405020304" pitchFamily="18" charset="0"/>
              </a:rPr>
              <a:t>problems</a:t>
            </a:r>
            <a:r>
              <a:rPr lang="en-US" sz="20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b="1" dirty="0" smtClean="0">
                <a:solidFill>
                  <a:srgbClr val="002060"/>
                </a:solidFill>
                <a:latin typeface="Times New Roman" panose="02020603050405020304" pitchFamily="18" charset="0"/>
                <a:cs typeface="Times New Roman" panose="02020603050405020304" pitchFamily="18" charset="0"/>
              </a:rPr>
              <a:t>Pure functions: </a:t>
            </a:r>
            <a:r>
              <a:rPr lang="en-US" sz="2000" dirty="0">
                <a:solidFill>
                  <a:srgbClr val="002060"/>
                </a:solidFill>
                <a:latin typeface="Times New Roman" panose="02020603050405020304" pitchFamily="18" charset="0"/>
                <a:cs typeface="Times New Roman" panose="02020603050405020304" pitchFamily="18" charset="0"/>
              </a:rPr>
              <a:t>In functional programming, pure functions are functions that have no side effects and always return the same output given the same input. Pure functions are easier to reason about, test, and parallelize</a:t>
            </a:r>
            <a:r>
              <a:rPr lang="en-US" sz="2000" dirty="0" smtClean="0">
                <a:solidFill>
                  <a:srgbClr val="002060"/>
                </a:solidFill>
                <a:latin typeface="Times New Roman" panose="02020603050405020304" pitchFamily="18" charset="0"/>
                <a:cs typeface="Times New Roman" panose="02020603050405020304" pitchFamily="18" charset="0"/>
              </a:rPr>
              <a:t>.</a:t>
            </a:r>
            <a:endParaRPr lang="en-US" sz="20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35280" y="1713240"/>
              <a:ext cx="9123120" cy="2709360"/>
            </p14:xfrm>
          </p:contentPart>
        </mc:Choice>
        <mc:Fallback>
          <p:pic>
            <p:nvPicPr>
              <p:cNvPr id="4" name="Ink 3"/>
              <p:cNvPicPr/>
              <p:nvPr/>
            </p:nvPicPr>
            <p:blipFill>
              <a:blip r:embed="rId4"/>
              <a:stretch>
                <a:fillRect/>
              </a:stretch>
            </p:blipFill>
            <p:spPr>
              <a:xfrm>
                <a:off x="926640" y="1707120"/>
                <a:ext cx="9141120" cy="2723040"/>
              </a:xfrm>
              <a:prstGeom prst="rect">
                <a:avLst/>
              </a:prstGeom>
            </p:spPr>
          </p:pic>
        </mc:Fallback>
      </mc:AlternateContent>
    </p:spTree>
    <p:extLst>
      <p:ext uri="{BB962C8B-B14F-4D97-AF65-F5344CB8AC3E}">
        <p14:creationId xmlns:p14="http://schemas.microsoft.com/office/powerpoint/2010/main" val="338332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a:t>
            </a:r>
            <a:r>
              <a:rPr lang="en-US" sz="1800" b="1" dirty="0" smtClean="0">
                <a:solidFill>
                  <a:srgbClr val="002060"/>
                </a:solidFill>
                <a:latin typeface="Times New Roman" panose="02020603050405020304" pitchFamily="18" charset="0"/>
                <a:cs typeface="Times New Roman" panose="02020603050405020304" pitchFamily="18" charset="0"/>
              </a:rPr>
              <a:t>01</a:t>
            </a:r>
            <a:r>
              <a:rPr lang="en-US" sz="1800" b="1" dirty="0">
                <a:solidFill>
                  <a:srgbClr val="002060"/>
                </a:solidFill>
                <a:latin typeface="Times New Roman" panose="02020603050405020304" pitchFamily="18" charset="0"/>
                <a:cs typeface="Times New Roman" panose="02020603050405020304" pitchFamily="18" charset="0"/>
              </a:rPr>
              <a:t>:</a:t>
            </a:r>
            <a:r>
              <a:rPr lang="en-US" sz="1800" dirty="0">
                <a:solidFill>
                  <a:srgbClr val="002060"/>
                </a:solidFill>
                <a:latin typeface="Times New Roman" panose="02020603050405020304" pitchFamily="18" charset="0"/>
                <a:cs typeface="Times New Roman" panose="02020603050405020304" pitchFamily="18" charset="0"/>
              </a:rPr>
              <a:t>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def</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decorator(</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wrapper():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print("Before function execution")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print("After function execution")</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wrapper</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@decorator</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greet():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print("Hello, world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greet</a:t>
            </a:r>
            <a:r>
              <a:rPr lang="en-US" sz="18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655200" y="1790640"/>
              <a:ext cx="8748360" cy="3721680"/>
            </p14:xfrm>
          </p:contentPart>
        </mc:Choice>
        <mc:Fallback>
          <p:pic>
            <p:nvPicPr>
              <p:cNvPr id="4" name="Ink 3"/>
              <p:cNvPicPr/>
              <p:nvPr/>
            </p:nvPicPr>
            <p:blipFill>
              <a:blip r:embed="rId4"/>
              <a:stretch>
                <a:fillRect/>
              </a:stretch>
            </p:blipFill>
            <p:spPr>
              <a:xfrm>
                <a:off x="644040" y="1782720"/>
                <a:ext cx="8770320" cy="3740760"/>
              </a:xfrm>
              <a:prstGeom prst="rect">
                <a:avLst/>
              </a:prstGeom>
            </p:spPr>
          </p:pic>
        </mc:Fallback>
      </mc:AlternateContent>
    </p:spTree>
    <p:extLst>
      <p:ext uri="{BB962C8B-B14F-4D97-AF65-F5344CB8AC3E}">
        <p14:creationId xmlns:p14="http://schemas.microsoft.com/office/powerpoint/2010/main" val="336886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a:t>
            </a:r>
            <a:r>
              <a:rPr lang="en-US" sz="1800" b="1" dirty="0" smtClean="0">
                <a:solidFill>
                  <a:srgbClr val="002060"/>
                </a:solidFill>
                <a:latin typeface="Times New Roman" panose="02020603050405020304" pitchFamily="18" charset="0"/>
                <a:cs typeface="Times New Roman" panose="02020603050405020304" pitchFamily="18" charset="0"/>
              </a:rPr>
              <a:t>02:</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Decorator that converts the result to </a:t>
            </a:r>
            <a:r>
              <a:rPr lang="en-US" sz="1800" dirty="0" smtClean="0">
                <a:solidFill>
                  <a:srgbClr val="002060"/>
                </a:solidFill>
                <a:latin typeface="Times New Roman" panose="02020603050405020304" pitchFamily="18" charset="0"/>
                <a:cs typeface="Times New Roman" panose="02020603050405020304" pitchFamily="18" charset="0"/>
              </a:rPr>
              <a:t>uppercase</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uppercase_decorator</a:t>
            </a:r>
            <a:r>
              <a:rPr lang="en-US" sz="1800" dirty="0">
                <a:solidFill>
                  <a:srgbClr val="002060"/>
                </a:solidFill>
                <a:latin typeface="Times New Roman" panose="02020603050405020304" pitchFamily="18" charset="0"/>
                <a:cs typeface="Times New Roman" panose="02020603050405020304" pitchFamily="18" charset="0"/>
              </a:rPr>
              <a:t>(</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wrapper():</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result = </a:t>
            </a:r>
            <a:r>
              <a:rPr lang="en-US" sz="1800" dirty="0" err="1">
                <a:solidFill>
                  <a:srgbClr val="002060"/>
                </a:solidFill>
                <a:latin typeface="Times New Roman" panose="02020603050405020304" pitchFamily="18" charset="0"/>
                <a:cs typeface="Times New Roman" panose="02020603050405020304" pitchFamily="18" charset="0"/>
              </a:rPr>
              <a:t>func</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a:t>
            </a:r>
            <a:r>
              <a:rPr lang="en-US" sz="1800" dirty="0" err="1">
                <a:solidFill>
                  <a:srgbClr val="002060"/>
                </a:solidFill>
                <a:latin typeface="Times New Roman" panose="02020603050405020304" pitchFamily="18" charset="0"/>
                <a:cs typeface="Times New Roman" panose="02020603050405020304" pitchFamily="18" charset="0"/>
              </a:rPr>
              <a:t>result.upper</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wrapper</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a:t>
            </a:r>
            <a:r>
              <a:rPr lang="en-US" sz="1800" dirty="0" err="1">
                <a:solidFill>
                  <a:srgbClr val="002060"/>
                </a:solidFill>
                <a:latin typeface="Times New Roman" panose="02020603050405020304" pitchFamily="18" charset="0"/>
                <a:cs typeface="Times New Roman" panose="02020603050405020304" pitchFamily="18" charset="0"/>
              </a:rPr>
              <a:t>uppercase_decorator</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greet():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"Hello, world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result = </a:t>
            </a:r>
            <a:r>
              <a:rPr lang="en-US" sz="1800" dirty="0" err="1" smtClean="0">
                <a:solidFill>
                  <a:srgbClr val="002060"/>
                </a:solidFill>
                <a:latin typeface="Times New Roman" panose="02020603050405020304" pitchFamily="18" charset="0"/>
                <a:cs typeface="Times New Roman" panose="02020603050405020304" pitchFamily="18" charset="0"/>
              </a:rPr>
              <a:t>uppercase_decorator</a:t>
            </a:r>
            <a:r>
              <a:rPr lang="en-US" sz="1800" dirty="0" smtClean="0">
                <a:solidFill>
                  <a:srgbClr val="002060"/>
                </a:solidFill>
                <a:latin typeface="Times New Roman" panose="02020603050405020304" pitchFamily="18" charset="0"/>
                <a:cs typeface="Times New Roman" panose="02020603050405020304" pitchFamily="18" charset="0"/>
              </a:rPr>
              <a:t>(greet)</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print(result())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print(greet())  # Output: "HELLO, WORLD!"</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02 Functional Programming in 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74160" y="1946520"/>
              <a:ext cx="8578440" cy="3378960"/>
            </p14:xfrm>
          </p:contentPart>
        </mc:Choice>
        <mc:Fallback>
          <p:pic>
            <p:nvPicPr>
              <p:cNvPr id="4" name="Ink 3"/>
              <p:cNvPicPr/>
              <p:nvPr/>
            </p:nvPicPr>
            <p:blipFill>
              <a:blip r:embed="rId4"/>
              <a:stretch>
                <a:fillRect/>
              </a:stretch>
            </p:blipFill>
            <p:spPr>
              <a:xfrm>
                <a:off x="967320" y="1941840"/>
                <a:ext cx="8595000" cy="3394080"/>
              </a:xfrm>
              <a:prstGeom prst="rect">
                <a:avLst/>
              </a:prstGeom>
            </p:spPr>
          </p:pic>
        </mc:Fallback>
      </mc:AlternateContent>
    </p:spTree>
    <p:extLst>
      <p:ext uri="{BB962C8B-B14F-4D97-AF65-F5344CB8AC3E}">
        <p14:creationId xmlns:p14="http://schemas.microsoft.com/office/powerpoint/2010/main" val="3966301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8" end="8"/>
                                            </p:txEl>
                                          </p:spTgt>
                                        </p:tgtEl>
                                        <p:attrNameLst>
                                          <p:attrName>style.visibility</p:attrName>
                                        </p:attrNameLst>
                                      </p:cBhvr>
                                      <p:to>
                                        <p:strVal val="visible"/>
                                      </p:to>
                                    </p:set>
                                    <p:animEffect transition="in" filter="fade">
                                      <p:cBhvr>
                                        <p:cTn id="37" dur="500"/>
                                        <p:tgtEl>
                                          <p:spTgt spid="8">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9" end="9"/>
                                            </p:txEl>
                                          </p:spTgt>
                                        </p:tgtEl>
                                        <p:attrNameLst>
                                          <p:attrName>style.visibility</p:attrName>
                                        </p:attrNameLst>
                                      </p:cBhvr>
                                      <p:to>
                                        <p:strVal val="visible"/>
                                      </p:to>
                                    </p:set>
                                    <p:animEffect transition="in" filter="fade">
                                      <p:cBhvr>
                                        <p:cTn id="42" dur="500"/>
                                        <p:tgtEl>
                                          <p:spTgt spid="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animEffect transition="in" filter="fade">
                                      <p:cBhvr>
                                        <p:cTn id="47" dur="500"/>
                                        <p:tgtEl>
                                          <p:spTgt spid="8">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35895" y="1801505"/>
            <a:ext cx="10515600" cy="4694830"/>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Pure functions:</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01:</a:t>
            </a:r>
          </a:p>
          <a:p>
            <a:pPr>
              <a:lnSpc>
                <a:spcPct val="150000"/>
              </a:lnSpc>
              <a:buSzPct val="150000"/>
            </a:pPr>
            <a:r>
              <a:rPr lang="en-US" sz="1900" dirty="0" err="1" smtClean="0">
                <a:solidFill>
                  <a:srgbClr val="002060"/>
                </a:solidFill>
                <a:latin typeface="Times New Roman" panose="02020603050405020304" pitchFamily="18" charset="0"/>
                <a:cs typeface="Times New Roman" panose="02020603050405020304" pitchFamily="18" charset="0"/>
              </a:rPr>
              <a:t>def</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square(x):</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return </a:t>
            </a:r>
            <a:r>
              <a:rPr lang="en-US" sz="1900" dirty="0">
                <a:solidFill>
                  <a:srgbClr val="002060"/>
                </a:solidFill>
                <a:latin typeface="Times New Roman" panose="02020603050405020304" pitchFamily="18" charset="0"/>
                <a:cs typeface="Times New Roman" panose="02020603050405020304" pitchFamily="18" charset="0"/>
              </a:rPr>
              <a:t>x ** </a:t>
            </a:r>
            <a:r>
              <a:rPr lang="en-US" sz="1900" dirty="0" smtClean="0">
                <a:solidFill>
                  <a:srgbClr val="002060"/>
                </a:solidFill>
                <a:latin typeface="Times New Roman" panose="02020603050405020304" pitchFamily="18" charset="0"/>
                <a:cs typeface="Times New Roman" panose="02020603050405020304" pitchFamily="18" charset="0"/>
              </a:rPr>
              <a:t>2</a:t>
            </a: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s</a:t>
            </a:r>
            <a:r>
              <a:rPr lang="en-US" sz="1900" dirty="0" err="1" smtClean="0">
                <a:solidFill>
                  <a:srgbClr val="002060"/>
                </a:solidFill>
                <a:latin typeface="Times New Roman" panose="02020603050405020304" pitchFamily="18" charset="0"/>
                <a:cs typeface="Times New Roman" panose="02020603050405020304" pitchFamily="18" charset="0"/>
              </a:rPr>
              <a:t>equare</a:t>
            </a:r>
            <a:r>
              <a:rPr lang="en-US" sz="1900" dirty="0" smtClean="0">
                <a:solidFill>
                  <a:srgbClr val="002060"/>
                </a:solidFill>
                <a:latin typeface="Times New Roman" panose="02020603050405020304" pitchFamily="18" charset="0"/>
                <a:cs typeface="Times New Roman" panose="02020603050405020304" pitchFamily="18" charset="0"/>
              </a:rPr>
              <a:t>(3</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02:</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add(a, b):</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a + b</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result = add(5, 3)  # Returns </a:t>
            </a:r>
            <a:r>
              <a:rPr lang="en-US" sz="1900" dirty="0" smtClean="0">
                <a:solidFill>
                  <a:srgbClr val="002060"/>
                </a:solidFill>
                <a:latin typeface="Times New Roman" panose="02020603050405020304" pitchFamily="18" charset="0"/>
                <a:cs typeface="Times New Roman" panose="02020603050405020304" pitchFamily="18" charset="0"/>
              </a:rPr>
              <a:t>8</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a:t>
            </a:r>
            <a:r>
              <a:rPr lang="en-US" sz="2400" b="1" dirty="0" smtClean="0">
                <a:solidFill>
                  <a:srgbClr val="002060"/>
                </a:solidFill>
                <a:latin typeface="Times New Roman" panose="02020603050405020304" pitchFamily="18" charset="0"/>
                <a:cs typeface="Times New Roman" panose="02020603050405020304" pitchFamily="18" charset="0"/>
              </a:rPr>
              <a:t>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839160" y="2495160"/>
              <a:ext cx="6763680" cy="2891520"/>
            </p14:xfrm>
          </p:contentPart>
        </mc:Choice>
        <mc:Fallback>
          <p:pic>
            <p:nvPicPr>
              <p:cNvPr id="4" name="Ink 3"/>
              <p:cNvPicPr/>
              <p:nvPr/>
            </p:nvPicPr>
            <p:blipFill>
              <a:blip r:embed="rId5"/>
              <a:stretch>
                <a:fillRect/>
              </a:stretch>
            </p:blipFill>
            <p:spPr>
              <a:xfrm>
                <a:off x="833400" y="2486160"/>
                <a:ext cx="6778800" cy="2909520"/>
              </a:xfrm>
              <a:prstGeom prst="rect">
                <a:avLst/>
              </a:prstGeom>
            </p:spPr>
          </p:pic>
        </mc:Fallback>
      </mc:AlternateContent>
    </p:spTree>
    <p:extLst>
      <p:ext uri="{BB962C8B-B14F-4D97-AF65-F5344CB8AC3E}">
        <p14:creationId xmlns:p14="http://schemas.microsoft.com/office/powerpoint/2010/main" val="311287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1" end="11"/>
                                            </p:txEl>
                                          </p:spTgt>
                                        </p:tgtEl>
                                        <p:attrNameLst>
                                          <p:attrName>style.visibility</p:attrName>
                                        </p:attrNameLst>
                                      </p:cBhvr>
                                      <p:to>
                                        <p:strVal val="visible"/>
                                      </p:to>
                                    </p:set>
                                    <p:animEffect transition="in" filter="fade">
                                      <p:cBhvr>
                                        <p:cTn id="42" dur="500"/>
                                        <p:tgtEl>
                                          <p:spTgt spid="8">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3" end="13"/>
                                            </p:txEl>
                                          </p:spTgt>
                                        </p:tgtEl>
                                        <p:attrNameLst>
                                          <p:attrName>style.visibility</p:attrName>
                                        </p:attrNameLst>
                                      </p:cBhvr>
                                      <p:to>
                                        <p:strVal val="visible"/>
                                      </p:to>
                                    </p:set>
                                    <p:animEffect transition="in" filter="fade">
                                      <p:cBhvr>
                                        <p:cTn id="47"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35895" y="1801505"/>
            <a:ext cx="10515600" cy="4694830"/>
          </a:xfrm>
        </p:spPr>
        <p:txBody>
          <a:bodyPr numCol="2">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03:</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multiply(a, b):</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a * b</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result = multiply(4, 7)  # Returns 28</a:t>
            </a: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04:</a:t>
            </a: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def</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concatenate_strings</a:t>
            </a:r>
            <a:r>
              <a:rPr lang="en-US" sz="1800" dirty="0">
                <a:solidFill>
                  <a:srgbClr val="002060"/>
                </a:solidFill>
                <a:latin typeface="Times New Roman" panose="02020603050405020304" pitchFamily="18" charset="0"/>
                <a:cs typeface="Times New Roman" panose="02020603050405020304" pitchFamily="18" charset="0"/>
              </a:rPr>
              <a:t>(s1, s2):</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return s1 + </a:t>
            </a:r>
            <a:r>
              <a:rPr lang="en-US" sz="1800" dirty="0" smtClean="0">
                <a:solidFill>
                  <a:srgbClr val="002060"/>
                </a:solidFill>
                <a:latin typeface="Times New Roman" panose="02020603050405020304" pitchFamily="18" charset="0"/>
                <a:cs typeface="Times New Roman" panose="02020603050405020304" pitchFamily="18" charset="0"/>
              </a:rPr>
              <a:t>s2</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result = </a:t>
            </a:r>
            <a:r>
              <a:rPr lang="en-US" sz="1800" dirty="0" err="1">
                <a:solidFill>
                  <a:srgbClr val="002060"/>
                </a:solidFill>
                <a:latin typeface="Times New Roman" panose="02020603050405020304" pitchFamily="18" charset="0"/>
                <a:cs typeface="Times New Roman" panose="02020603050405020304" pitchFamily="18" charset="0"/>
              </a:rPr>
              <a:t>concatenate_strings</a:t>
            </a:r>
            <a:r>
              <a:rPr lang="en-US" sz="1800" dirty="0">
                <a:solidFill>
                  <a:srgbClr val="002060"/>
                </a:solidFill>
                <a:latin typeface="Times New Roman" panose="02020603050405020304" pitchFamily="18" charset="0"/>
                <a:cs typeface="Times New Roman" panose="02020603050405020304" pitchFamily="18" charset="0"/>
              </a:rPr>
              <a:t>("Hello, ", "world!")  # Returns "Hello, world!"</a:t>
            </a: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a:t>
            </a:r>
            <a:r>
              <a:rPr lang="en-US" sz="2400" b="1" dirty="0" smtClean="0">
                <a:solidFill>
                  <a:srgbClr val="002060"/>
                </a:solidFill>
                <a:latin typeface="Times New Roman" panose="02020603050405020304" pitchFamily="18" charset="0"/>
                <a:cs typeface="Times New Roman" panose="02020603050405020304" pitchFamily="18" charset="0"/>
              </a:rPr>
              <a:t>Python</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2412360" y="2349000"/>
              <a:ext cx="7713720" cy="2479320"/>
            </p14:xfrm>
          </p:contentPart>
        </mc:Choice>
        <mc:Fallback>
          <p:pic>
            <p:nvPicPr>
              <p:cNvPr id="4" name="Ink 3"/>
              <p:cNvPicPr/>
              <p:nvPr/>
            </p:nvPicPr>
            <p:blipFill>
              <a:blip r:embed="rId5"/>
              <a:stretch>
                <a:fillRect/>
              </a:stretch>
            </p:blipFill>
            <p:spPr>
              <a:xfrm>
                <a:off x="2406600" y="2343600"/>
                <a:ext cx="7727040" cy="2491200"/>
              </a:xfrm>
              <a:prstGeom prst="rect">
                <a:avLst/>
              </a:prstGeom>
            </p:spPr>
          </p:pic>
        </mc:Fallback>
      </mc:AlternateContent>
    </p:spTree>
    <p:extLst>
      <p:ext uri="{BB962C8B-B14F-4D97-AF65-F5344CB8AC3E}">
        <p14:creationId xmlns:p14="http://schemas.microsoft.com/office/powerpoint/2010/main" val="2402440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animEffect transition="in" filter="fade">
                                      <p:cBhvr>
                                        <p:cTn id="22" dur="500"/>
                                        <p:tgtEl>
                                          <p:spTgt spid="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animEffect transition="in" filter="fade">
                                      <p:cBhvr>
                                        <p:cTn id="27" dur="500"/>
                                        <p:tgtEl>
                                          <p:spTgt spid="8">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2" end="12"/>
                                            </p:txEl>
                                          </p:spTgt>
                                        </p:tgtEl>
                                        <p:attrNameLst>
                                          <p:attrName>style.visibility</p:attrName>
                                        </p:attrNameLst>
                                      </p:cBhvr>
                                      <p:to>
                                        <p:strVal val="visible"/>
                                      </p:to>
                                    </p:set>
                                    <p:animEffect transition="in" filter="fade">
                                      <p:cBhvr>
                                        <p:cTn id="4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Higher-order functions: </a:t>
            </a:r>
            <a:r>
              <a:rPr lang="en-US" sz="2000" dirty="0">
                <a:solidFill>
                  <a:srgbClr val="002060"/>
                </a:solidFill>
                <a:latin typeface="Times New Roman" panose="02020603050405020304" pitchFamily="18" charset="0"/>
                <a:cs typeface="Times New Roman" panose="02020603050405020304" pitchFamily="18" charset="0"/>
              </a:rPr>
              <a:t>Python supports higher-order functions, which are functions that take other functions as arguments or return functions as values. </a:t>
            </a:r>
            <a:endParaRPr lang="en-US" sz="20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smtClean="0">
                <a:solidFill>
                  <a:srgbClr val="002060"/>
                </a:solidFill>
                <a:latin typeface="Times New Roman" panose="02020603050405020304" pitchFamily="18" charset="0"/>
                <a:cs typeface="Times New Roman" panose="02020603050405020304" pitchFamily="18" charset="0"/>
              </a:rPr>
              <a:t>Higher-order </a:t>
            </a:r>
            <a:r>
              <a:rPr lang="en-US" sz="2000" dirty="0">
                <a:solidFill>
                  <a:srgbClr val="002060"/>
                </a:solidFill>
                <a:latin typeface="Times New Roman" panose="02020603050405020304" pitchFamily="18" charset="0"/>
                <a:cs typeface="Times New Roman" panose="02020603050405020304" pitchFamily="18" charset="0"/>
              </a:rPr>
              <a:t>functions can be used to create more flexible and reusable code.</a:t>
            </a:r>
            <a:endParaRPr lang="en-US" sz="20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43120" y="1790640"/>
              <a:ext cx="9798120" cy="2510640"/>
            </p14:xfrm>
          </p:contentPart>
        </mc:Choice>
        <mc:Fallback>
          <p:pic>
            <p:nvPicPr>
              <p:cNvPr id="4" name="Ink 3"/>
              <p:cNvPicPr/>
              <p:nvPr/>
            </p:nvPicPr>
            <p:blipFill>
              <a:blip r:embed="rId4"/>
              <a:stretch>
                <a:fillRect/>
              </a:stretch>
            </p:blipFill>
            <p:spPr>
              <a:xfrm>
                <a:off x="836640" y="1780920"/>
                <a:ext cx="9811440" cy="2528640"/>
              </a:xfrm>
              <a:prstGeom prst="rect">
                <a:avLst/>
              </a:prstGeom>
            </p:spPr>
          </p:pic>
        </mc:Fallback>
      </mc:AlternateContent>
    </p:spTree>
    <p:extLst>
      <p:ext uri="{BB962C8B-B14F-4D97-AF65-F5344CB8AC3E}">
        <p14:creationId xmlns:p14="http://schemas.microsoft.com/office/powerpoint/2010/main" val="295343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fontScale="92500" lnSpcReduction="20000"/>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Higher-order functions </a:t>
            </a:r>
            <a:endParaRPr lang="en-US" sz="20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def</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apply_operation</a:t>
            </a:r>
            <a:r>
              <a:rPr lang="en-US" sz="2000" dirty="0">
                <a:solidFill>
                  <a:srgbClr val="002060"/>
                </a:solidFill>
                <a:latin typeface="Times New Roman" panose="02020603050405020304" pitchFamily="18" charset="0"/>
                <a:cs typeface="Times New Roman" panose="02020603050405020304" pitchFamily="18" charset="0"/>
              </a:rPr>
              <a:t>(</a:t>
            </a:r>
            <a:r>
              <a:rPr lang="en-US" sz="2000" dirty="0" err="1">
                <a:solidFill>
                  <a:srgbClr val="002060"/>
                </a:solidFill>
                <a:latin typeface="Times New Roman" panose="02020603050405020304" pitchFamily="18" charset="0"/>
                <a:cs typeface="Times New Roman" panose="02020603050405020304" pitchFamily="18" charset="0"/>
              </a:rPr>
              <a:t>func</a:t>
            </a:r>
            <a:r>
              <a:rPr lang="en-US" sz="2000" dirty="0">
                <a:solidFill>
                  <a:srgbClr val="002060"/>
                </a:solidFill>
                <a:latin typeface="Times New Roman" panose="02020603050405020304" pitchFamily="18" charset="0"/>
                <a:cs typeface="Times New Roman" panose="02020603050405020304" pitchFamily="18" charset="0"/>
              </a:rPr>
              <a:t>, x, y):</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 </a:t>
            </a:r>
            <a:r>
              <a:rPr lang="en-US" sz="2000" dirty="0" smtClean="0">
                <a:solidFill>
                  <a:srgbClr val="002060"/>
                </a:solidFill>
                <a:latin typeface="Times New Roman" panose="02020603050405020304" pitchFamily="18" charset="0"/>
                <a:cs typeface="Times New Roman" panose="02020603050405020304" pitchFamily="18" charset="0"/>
              </a:rPr>
              <a:t>   return </a:t>
            </a:r>
            <a:r>
              <a:rPr lang="en-US" sz="2000" dirty="0" err="1">
                <a:solidFill>
                  <a:srgbClr val="002060"/>
                </a:solidFill>
                <a:latin typeface="Times New Roman" panose="02020603050405020304" pitchFamily="18" charset="0"/>
                <a:cs typeface="Times New Roman" panose="02020603050405020304" pitchFamily="18" charset="0"/>
              </a:rPr>
              <a:t>func</a:t>
            </a:r>
            <a:r>
              <a:rPr lang="en-US" sz="2000" dirty="0">
                <a:solidFill>
                  <a:srgbClr val="002060"/>
                </a:solidFill>
                <a:latin typeface="Times New Roman" panose="02020603050405020304" pitchFamily="18" charset="0"/>
                <a:cs typeface="Times New Roman" panose="02020603050405020304" pitchFamily="18" charset="0"/>
              </a:rPr>
              <a:t>(x, y</a:t>
            </a:r>
            <a:r>
              <a:rPr lang="en-US" sz="2000" dirty="0" smtClean="0">
                <a:solidFill>
                  <a:srgbClr val="002060"/>
                </a:solidFill>
                <a:latin typeface="Times New Roman" panose="02020603050405020304" pitchFamily="18" charset="0"/>
                <a:cs typeface="Times New Roman" panose="02020603050405020304" pitchFamily="18" charset="0"/>
              </a:rPr>
              <a:t>)</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def</a:t>
            </a:r>
            <a:r>
              <a:rPr lang="en-US" sz="2000" dirty="0">
                <a:solidFill>
                  <a:srgbClr val="002060"/>
                </a:solidFill>
                <a:latin typeface="Times New Roman" panose="02020603050405020304" pitchFamily="18" charset="0"/>
                <a:cs typeface="Times New Roman" panose="02020603050405020304" pitchFamily="18" charset="0"/>
              </a:rPr>
              <a:t> add(x, y</a:t>
            </a:r>
            <a:r>
              <a:rPr lang="en-US" sz="2000" dirty="0" smtClean="0">
                <a:solidFill>
                  <a:srgbClr val="002060"/>
                </a:solidFill>
                <a:latin typeface="Times New Roman" panose="02020603050405020304" pitchFamily="18" charset="0"/>
                <a:cs typeface="Times New Roman" panose="02020603050405020304" pitchFamily="18" charset="0"/>
              </a:rPr>
              <a:t>):</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    return x + </a:t>
            </a:r>
            <a:r>
              <a:rPr lang="en-US" sz="2000" dirty="0" smtClean="0">
                <a:solidFill>
                  <a:srgbClr val="002060"/>
                </a:solidFill>
                <a:latin typeface="Times New Roman" panose="02020603050405020304" pitchFamily="18" charset="0"/>
                <a:cs typeface="Times New Roman" panose="02020603050405020304" pitchFamily="18" charset="0"/>
              </a:rPr>
              <a:t>y</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err="1">
                <a:solidFill>
                  <a:srgbClr val="002060"/>
                </a:solidFill>
                <a:latin typeface="Times New Roman" panose="02020603050405020304" pitchFamily="18" charset="0"/>
                <a:cs typeface="Times New Roman" panose="02020603050405020304" pitchFamily="18" charset="0"/>
              </a:rPr>
              <a:t>def</a:t>
            </a:r>
            <a:r>
              <a:rPr lang="en-US" sz="2000" dirty="0">
                <a:solidFill>
                  <a:srgbClr val="002060"/>
                </a:solidFill>
                <a:latin typeface="Times New Roman" panose="02020603050405020304" pitchFamily="18" charset="0"/>
                <a:cs typeface="Times New Roman" panose="02020603050405020304" pitchFamily="18" charset="0"/>
              </a:rPr>
              <a:t> multiply(x, y</a:t>
            </a:r>
            <a:r>
              <a:rPr lang="en-US" sz="2000" dirty="0" smtClean="0">
                <a:solidFill>
                  <a:srgbClr val="002060"/>
                </a:solidFill>
                <a:latin typeface="Times New Roman" panose="02020603050405020304" pitchFamily="18" charset="0"/>
                <a:cs typeface="Times New Roman" panose="02020603050405020304" pitchFamily="18" charset="0"/>
              </a:rPr>
              <a:t>):</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    return x * </a:t>
            </a:r>
            <a:r>
              <a:rPr lang="en-US" sz="2000" dirty="0" smtClean="0">
                <a:solidFill>
                  <a:srgbClr val="002060"/>
                </a:solidFill>
                <a:latin typeface="Times New Roman" panose="02020603050405020304" pitchFamily="18" charset="0"/>
                <a:cs typeface="Times New Roman" panose="02020603050405020304" pitchFamily="18" charset="0"/>
              </a:rPr>
              <a:t>y</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result = </a:t>
            </a:r>
            <a:r>
              <a:rPr lang="en-US" sz="2000" dirty="0" err="1">
                <a:solidFill>
                  <a:srgbClr val="002060"/>
                </a:solidFill>
                <a:latin typeface="Times New Roman" panose="02020603050405020304" pitchFamily="18" charset="0"/>
                <a:cs typeface="Times New Roman" panose="02020603050405020304" pitchFamily="18" charset="0"/>
              </a:rPr>
              <a:t>apply_operation</a:t>
            </a:r>
            <a:r>
              <a:rPr lang="en-US" sz="2000" dirty="0">
                <a:solidFill>
                  <a:srgbClr val="002060"/>
                </a:solidFill>
                <a:latin typeface="Times New Roman" panose="02020603050405020304" pitchFamily="18" charset="0"/>
                <a:cs typeface="Times New Roman" panose="02020603050405020304" pitchFamily="18" charset="0"/>
              </a:rPr>
              <a:t>(add, 2, 3) # result is 5</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result = </a:t>
            </a:r>
            <a:r>
              <a:rPr lang="en-US" sz="2000" dirty="0" err="1">
                <a:solidFill>
                  <a:srgbClr val="002060"/>
                </a:solidFill>
                <a:latin typeface="Times New Roman" panose="02020603050405020304" pitchFamily="18" charset="0"/>
                <a:cs typeface="Times New Roman" panose="02020603050405020304" pitchFamily="18" charset="0"/>
              </a:rPr>
              <a:t>apply_operation</a:t>
            </a:r>
            <a:r>
              <a:rPr lang="en-US" sz="2000" dirty="0">
                <a:solidFill>
                  <a:srgbClr val="002060"/>
                </a:solidFill>
                <a:latin typeface="Times New Roman" panose="02020603050405020304" pitchFamily="18" charset="0"/>
                <a:cs typeface="Times New Roman" panose="02020603050405020304" pitchFamily="18" charset="0"/>
              </a:rPr>
              <a:t>(multiply, 2, 3) # result is 6</a:t>
            </a:r>
            <a:endParaRPr lang="en-US" sz="20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69480" y="1697400"/>
              <a:ext cx="8407080" cy="4927320"/>
            </p14:xfrm>
          </p:contentPart>
        </mc:Choice>
        <mc:Fallback>
          <p:pic>
            <p:nvPicPr>
              <p:cNvPr id="4" name="Ink 3"/>
              <p:cNvPicPr/>
              <p:nvPr/>
            </p:nvPicPr>
            <p:blipFill>
              <a:blip r:embed="rId4"/>
              <a:stretch>
                <a:fillRect/>
              </a:stretch>
            </p:blipFill>
            <p:spPr>
              <a:xfrm>
                <a:off x="57600" y="1689120"/>
                <a:ext cx="8427600" cy="4942800"/>
              </a:xfrm>
              <a:prstGeom prst="rect">
                <a:avLst/>
              </a:prstGeom>
            </p:spPr>
          </p:pic>
        </mc:Fallback>
      </mc:AlternateContent>
    </p:spTree>
    <p:extLst>
      <p:ext uri="{BB962C8B-B14F-4D97-AF65-F5344CB8AC3E}">
        <p14:creationId xmlns:p14="http://schemas.microsoft.com/office/powerpoint/2010/main" val="2273002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1">
            <a:normAutofit fontScale="92500" lnSpcReduction="1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Lambda functions</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A lambda function, also known as an anonymous function, is a small, single-expression function that doesn't have a name. Lambda functions can be defined inline within expressions or passed as arguments to other functions</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Syntax:</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lambda arguments: any expression</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 01:</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square </a:t>
            </a:r>
            <a:r>
              <a:rPr lang="en-US" sz="2100" dirty="0">
                <a:solidFill>
                  <a:srgbClr val="002060"/>
                </a:solidFill>
                <a:latin typeface="Times New Roman" panose="02020603050405020304" pitchFamily="18" charset="0"/>
                <a:cs typeface="Times New Roman" panose="02020603050405020304" pitchFamily="18" charset="0"/>
              </a:rPr>
              <a:t>= lambda x: x ** 3</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result = square(5) # result is </a:t>
            </a:r>
            <a:r>
              <a:rPr lang="en-US" sz="2100" dirty="0" smtClean="0">
                <a:solidFill>
                  <a:srgbClr val="002060"/>
                </a:solidFill>
                <a:latin typeface="Times New Roman" panose="02020603050405020304" pitchFamily="18" charset="0"/>
                <a:cs typeface="Times New Roman" panose="02020603050405020304" pitchFamily="18" charset="0"/>
              </a:rPr>
              <a:t>25</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48880" y="1828800"/>
              <a:ext cx="7751520" cy="4442760"/>
            </p14:xfrm>
          </p:contentPart>
        </mc:Choice>
        <mc:Fallback>
          <p:pic>
            <p:nvPicPr>
              <p:cNvPr id="4" name="Ink 3"/>
              <p:cNvPicPr/>
              <p:nvPr/>
            </p:nvPicPr>
            <p:blipFill>
              <a:blip r:embed="rId4"/>
              <a:stretch>
                <a:fillRect/>
              </a:stretch>
            </p:blipFill>
            <p:spPr>
              <a:xfrm>
                <a:off x="841680" y="1819440"/>
                <a:ext cx="7768080" cy="4464000"/>
              </a:xfrm>
              <a:prstGeom prst="rect">
                <a:avLst/>
              </a:prstGeom>
            </p:spPr>
          </p:pic>
        </mc:Fallback>
      </mc:AlternateContent>
    </p:spTree>
    <p:extLst>
      <p:ext uri="{BB962C8B-B14F-4D97-AF65-F5344CB8AC3E}">
        <p14:creationId xmlns:p14="http://schemas.microsoft.com/office/powerpoint/2010/main" val="55379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801505"/>
            <a:ext cx="10515600" cy="4694830"/>
          </a:xfrm>
        </p:spPr>
        <p:txBody>
          <a:bodyPr numCol="2">
            <a:normAutofit/>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Example 02:</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add = lambda x, y: x + y</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result = add(2, 3)</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print(result) # prints 5</a:t>
            </a:r>
          </a:p>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Example 03:</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multiply = lambda x, y, z: x * y * z</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result = multiply(2, 3, 4)</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print(result) # prints 24</a:t>
            </a:r>
          </a:p>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Example 04:</a:t>
            </a:r>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average = lambda x, y, z: (x + y + z) / 3</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result = average(4, 6, 8)</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print(result) # prints </a:t>
            </a:r>
            <a:r>
              <a:rPr lang="en-US" sz="2000" dirty="0" smtClean="0">
                <a:solidFill>
                  <a:srgbClr val="002060"/>
                </a:solidFill>
                <a:latin typeface="Times New Roman" panose="02020603050405020304" pitchFamily="18" charset="0"/>
                <a:cs typeface="Times New Roman" panose="02020603050405020304" pitchFamily="18" charset="0"/>
              </a:rPr>
              <a:t>6.0</a:t>
            </a:r>
            <a:endParaRPr lang="en-US" sz="20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buSzPct val="150000"/>
            </a:pPr>
            <a:r>
              <a:rPr lang="en-US" sz="2400" b="1" dirty="0">
                <a:solidFill>
                  <a:srgbClr val="002060"/>
                </a:solidFill>
                <a:latin typeface="Times New Roman" panose="02020603050405020304" pitchFamily="18" charset="0"/>
                <a:cs typeface="Times New Roman" panose="02020603050405020304" pitchFamily="18" charset="0"/>
              </a:rPr>
              <a:t>Chapter </a:t>
            </a:r>
            <a:r>
              <a:rPr lang="en-US" sz="2400" b="1" dirty="0" smtClean="0">
                <a:solidFill>
                  <a:srgbClr val="002060"/>
                </a:solidFill>
                <a:latin typeface="Times New Roman" panose="02020603050405020304" pitchFamily="18" charset="0"/>
                <a:cs typeface="Times New Roman" panose="02020603050405020304" pitchFamily="18" charset="0"/>
              </a:rPr>
              <a:t>02 </a:t>
            </a:r>
            <a:r>
              <a:rPr lang="en-US" sz="2400" b="1" dirty="0">
                <a:solidFill>
                  <a:srgbClr val="002060"/>
                </a:solidFill>
                <a:latin typeface="Times New Roman" panose="02020603050405020304" pitchFamily="18" charset="0"/>
                <a:cs typeface="Times New Roman" panose="02020603050405020304" pitchFamily="18" charset="0"/>
              </a:rPr>
              <a:t>Functional Programming in Python</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04520" y="2388960"/>
              <a:ext cx="8885520" cy="3543840"/>
            </p14:xfrm>
          </p:contentPart>
        </mc:Choice>
        <mc:Fallback>
          <p:pic>
            <p:nvPicPr>
              <p:cNvPr id="4" name="Ink 3"/>
              <p:cNvPicPr/>
              <p:nvPr/>
            </p:nvPicPr>
            <p:blipFill>
              <a:blip r:embed="rId4"/>
              <a:stretch>
                <a:fillRect/>
              </a:stretch>
            </p:blipFill>
            <p:spPr>
              <a:xfrm>
                <a:off x="694080" y="2378880"/>
                <a:ext cx="8904960" cy="3565080"/>
              </a:xfrm>
              <a:prstGeom prst="rect">
                <a:avLst/>
              </a:prstGeom>
            </p:spPr>
          </p:pic>
        </mc:Fallback>
      </mc:AlternateContent>
    </p:spTree>
    <p:extLst>
      <p:ext uri="{BB962C8B-B14F-4D97-AF65-F5344CB8AC3E}">
        <p14:creationId xmlns:p14="http://schemas.microsoft.com/office/powerpoint/2010/main" val="346227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28876</TotalTime>
  <Words>2438</Words>
  <Application>Microsoft Office PowerPoint</Application>
  <PresentationFormat>Widescreen</PresentationFormat>
  <Paragraphs>399</Paragraphs>
  <Slides>31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Faisal Zamir</dc:creator>
  <cp:lastModifiedBy>Faisal Zamir</cp:lastModifiedBy>
  <cp:revision>990</cp:revision>
  <dcterms:created xsi:type="dcterms:W3CDTF">2021-11-08T00:20:31Z</dcterms:created>
  <dcterms:modified xsi:type="dcterms:W3CDTF">2023-09-10T02:10:43Z</dcterms:modified>
</cp:coreProperties>
</file>

<file path=docProps/thumbnail.jpeg>
</file>